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6" d="100"/>
          <a:sy n="146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0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5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30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5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0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3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4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5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8664-403C-4FB1-B39B-11625649635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61F5-2F51-4C7D-BBEE-495FE530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4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Some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3 – Fall Semester 2020-2021</a:t>
            </a:r>
          </a:p>
          <a:p>
            <a:r>
              <a:rPr lang="en-US" dirty="0" smtClean="0"/>
              <a:t>Circuits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3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Thévenin equivalent circuit for the </a:t>
            </a:r>
            <a:r>
              <a:rPr lang="en-US" dirty="0" smtClean="0"/>
              <a:t>network external </a:t>
            </a:r>
            <a:r>
              <a:rPr lang="en-US" dirty="0"/>
              <a:t>to the resistor </a:t>
            </a:r>
            <a:r>
              <a:rPr lang="en-US" i="1" dirty="0"/>
              <a:t>R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264" y="2576513"/>
            <a:ext cx="59817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54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3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Thévenin equivalent circuit for the </a:t>
            </a:r>
            <a:r>
              <a:rPr lang="en-US" dirty="0" smtClean="0"/>
              <a:t>network external </a:t>
            </a:r>
            <a:r>
              <a:rPr lang="en-US" dirty="0"/>
              <a:t>to the resistor </a:t>
            </a:r>
            <a:r>
              <a:rPr lang="en-US" i="1" dirty="0"/>
              <a:t>R </a:t>
            </a:r>
            <a:r>
              <a:rPr lang="en-US" dirty="0"/>
              <a:t>for the network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964" y="2649855"/>
            <a:ext cx="6448425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58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24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31F20"/>
                </a:solidFill>
                <a:latin typeface="TimesLTStd-Roman"/>
              </a:rPr>
              <a:t>Find the power delivered to </a:t>
            </a:r>
            <a:r>
              <a:rPr lang="en-US" i="1" dirty="0">
                <a:solidFill>
                  <a:srgbClr val="231F20"/>
                </a:solidFill>
                <a:latin typeface="TimesLTStd-Italic"/>
              </a:rPr>
              <a:t>R </a:t>
            </a:r>
            <a:r>
              <a:rPr lang="en-US" dirty="0">
                <a:solidFill>
                  <a:srgbClr val="231F20"/>
                </a:solidFill>
                <a:latin typeface="TimesLTStd-Roman"/>
              </a:rPr>
              <a:t>when </a:t>
            </a:r>
            <a:r>
              <a:rPr lang="en-US" i="1" dirty="0">
                <a:solidFill>
                  <a:srgbClr val="231F20"/>
                </a:solidFill>
                <a:latin typeface="TimesLTStd-Italic"/>
              </a:rPr>
              <a:t>R </a:t>
            </a:r>
            <a:r>
              <a:rPr lang="en-US" dirty="0">
                <a:solidFill>
                  <a:srgbClr val="231F20"/>
                </a:solidFill>
                <a:latin typeface="TimesLTStd-Roman"/>
              </a:rPr>
              <a:t>is 2 k</a:t>
            </a:r>
            <a:r>
              <a:rPr lang="en-US" dirty="0">
                <a:solidFill>
                  <a:srgbClr val="231F20"/>
                </a:solidFill>
                <a:latin typeface="MathematicalPiLTStd"/>
              </a:rPr>
              <a:t>Ω </a:t>
            </a:r>
            <a:r>
              <a:rPr lang="en-US" dirty="0" smtClean="0">
                <a:solidFill>
                  <a:srgbClr val="231F20"/>
                </a:solidFill>
                <a:latin typeface="TimesLTStd-Roman"/>
              </a:rPr>
              <a:t>and 100 </a:t>
            </a:r>
            <a:r>
              <a:rPr lang="en-US" dirty="0">
                <a:solidFill>
                  <a:srgbClr val="231F20"/>
                </a:solidFill>
                <a:latin typeface="TimesLTStd-Roman"/>
              </a:rPr>
              <a:t>k</a:t>
            </a:r>
            <a:r>
              <a:rPr lang="en-US" dirty="0">
                <a:solidFill>
                  <a:srgbClr val="231F20"/>
                </a:solidFill>
                <a:latin typeface="MathematicalPiLTStd"/>
              </a:rPr>
              <a:t>Ω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62" y="2509838"/>
            <a:ext cx="6467475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17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9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Norton equivalent circuit for the network external to the resistor </a:t>
            </a:r>
            <a:r>
              <a:rPr lang="en-US" i="1" dirty="0"/>
              <a:t>R</a:t>
            </a:r>
            <a:r>
              <a:rPr lang="en-US" dirty="0" smtClean="0"/>
              <a:t> . Do the same for Problem 6 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927" y="2864964"/>
            <a:ext cx="5980694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12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3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the superposition theorem, determine the </a:t>
            </a:r>
            <a:r>
              <a:rPr lang="en-US" dirty="0" smtClean="0"/>
              <a:t>voltage across </a:t>
            </a:r>
            <a:r>
              <a:rPr lang="en-US" dirty="0"/>
              <a:t>the 4.7 Ω resistor</a:t>
            </a:r>
            <a:r>
              <a:rPr lang="en-US" dirty="0" smtClean="0"/>
              <a:t> 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2398" y="2804704"/>
            <a:ext cx="681990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04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7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power delivered to the 4.7 Ω resistor due </a:t>
            </a:r>
            <a:r>
              <a:rPr lang="en-US" dirty="0" smtClean="0"/>
              <a:t>solely to </a:t>
            </a:r>
            <a:r>
              <a:rPr lang="en-US" dirty="0"/>
              <a:t>the current </a:t>
            </a:r>
            <a:r>
              <a:rPr lang="en-US" dirty="0" smtClean="0"/>
              <a:t>source.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040" y="2759620"/>
            <a:ext cx="6815919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043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power delivered to the 4.7 Ω resistor due </a:t>
            </a:r>
            <a:r>
              <a:rPr lang="en-US" dirty="0" smtClean="0"/>
              <a:t>solely to </a:t>
            </a:r>
            <a:r>
              <a:rPr lang="en-US" dirty="0"/>
              <a:t>the voltage source.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040" y="2818402"/>
            <a:ext cx="6815919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3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the superposition theorem, determine the </a:t>
            </a:r>
            <a:r>
              <a:rPr lang="en-US" dirty="0" smtClean="0"/>
              <a:t>current through </a:t>
            </a:r>
            <a:r>
              <a:rPr lang="en-US" dirty="0"/>
              <a:t>the 60 Ω resistor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150" y="2749550"/>
            <a:ext cx="80486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60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150</Words>
  <Application>Microsoft Office PowerPoint</Application>
  <PresentationFormat>Widescreen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MathematicalPiLTStd</vt:lpstr>
      <vt:lpstr>TimesLTStd-Italic</vt:lpstr>
      <vt:lpstr>TimesLTStd-Roman</vt:lpstr>
      <vt:lpstr>Office Theme</vt:lpstr>
      <vt:lpstr>Solving Some Problems</vt:lpstr>
      <vt:lpstr>Problem 1</vt:lpstr>
      <vt:lpstr>PowerPoint Presentation</vt:lpstr>
      <vt:lpstr>Problem 2</vt:lpstr>
      <vt:lpstr>PowerPoint Presentation</vt:lpstr>
      <vt:lpstr>Problem 3</vt:lpstr>
      <vt:lpstr>PowerPoint Presentation</vt:lpstr>
      <vt:lpstr>Problem 4</vt:lpstr>
      <vt:lpstr>PowerPoint Presentation</vt:lpstr>
      <vt:lpstr>Problem 5</vt:lpstr>
      <vt:lpstr>PowerPoint Presentation</vt:lpstr>
      <vt:lpstr>Problem 6</vt:lpstr>
      <vt:lpstr>PowerPoint Presentation</vt:lpstr>
      <vt:lpstr>Problem 7</vt:lpstr>
      <vt:lpstr>PowerPoint Presentation</vt:lpstr>
      <vt:lpstr>Problem 8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Some Problems</dc:title>
  <dc:creator>Windows User</dc:creator>
  <cp:lastModifiedBy>Windows User</cp:lastModifiedBy>
  <cp:revision>3</cp:revision>
  <dcterms:created xsi:type="dcterms:W3CDTF">2020-10-26T07:36:28Z</dcterms:created>
  <dcterms:modified xsi:type="dcterms:W3CDTF">2020-10-26T10:09:06Z</dcterms:modified>
</cp:coreProperties>
</file>