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5C4A-9214-464D-B6A2-D019A6FA3A4F}" type="datetimeFigureOut">
              <a:rPr lang="ar-IQ" smtClean="0"/>
              <a:t>10/20/1444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8021-650F-40BF-B639-A20008444F2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819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5C4A-9214-464D-B6A2-D019A6FA3A4F}" type="datetimeFigureOut">
              <a:rPr lang="ar-IQ" smtClean="0"/>
              <a:t>10/20/1444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8021-650F-40BF-B639-A20008444F2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7232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5C4A-9214-464D-B6A2-D019A6FA3A4F}" type="datetimeFigureOut">
              <a:rPr lang="ar-IQ" smtClean="0"/>
              <a:t>10/20/1444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8021-650F-40BF-B639-A20008444F2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598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5C4A-9214-464D-B6A2-D019A6FA3A4F}" type="datetimeFigureOut">
              <a:rPr lang="ar-IQ" smtClean="0"/>
              <a:t>10/20/1444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8021-650F-40BF-B639-A20008444F2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8655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5C4A-9214-464D-B6A2-D019A6FA3A4F}" type="datetimeFigureOut">
              <a:rPr lang="ar-IQ" smtClean="0"/>
              <a:t>10/20/1444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8021-650F-40BF-B639-A20008444F2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468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5C4A-9214-464D-B6A2-D019A6FA3A4F}" type="datetimeFigureOut">
              <a:rPr lang="ar-IQ" smtClean="0"/>
              <a:t>10/20/1444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8021-650F-40BF-B639-A20008444F2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7416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5C4A-9214-464D-B6A2-D019A6FA3A4F}" type="datetimeFigureOut">
              <a:rPr lang="ar-IQ" smtClean="0"/>
              <a:t>10/20/1444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8021-650F-40BF-B639-A20008444F2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2401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5C4A-9214-464D-B6A2-D019A6FA3A4F}" type="datetimeFigureOut">
              <a:rPr lang="ar-IQ" smtClean="0"/>
              <a:t>10/20/1444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8021-650F-40BF-B639-A20008444F2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6992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5C4A-9214-464D-B6A2-D019A6FA3A4F}" type="datetimeFigureOut">
              <a:rPr lang="ar-IQ" smtClean="0"/>
              <a:t>10/20/1444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8021-650F-40BF-B639-A20008444F2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092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5C4A-9214-464D-B6A2-D019A6FA3A4F}" type="datetimeFigureOut">
              <a:rPr lang="ar-IQ" smtClean="0"/>
              <a:t>10/20/1444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8021-650F-40BF-B639-A20008444F2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7108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5C4A-9214-464D-B6A2-D019A6FA3A4F}" type="datetimeFigureOut">
              <a:rPr lang="ar-IQ" smtClean="0"/>
              <a:t>10/20/1444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8021-650F-40BF-B639-A20008444F2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0534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85C4A-9214-464D-B6A2-D019A6FA3A4F}" type="datetimeFigureOut">
              <a:rPr lang="ar-IQ" smtClean="0"/>
              <a:t>10/20/1444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B8021-650F-40BF-B639-A20008444F2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9559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76.jpg"/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t="1693" b="57884"/>
          <a:stretch/>
        </p:blipFill>
        <p:spPr>
          <a:xfrm>
            <a:off x="539552" y="764704"/>
            <a:ext cx="8064896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41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92" b="1588"/>
          <a:stretch/>
        </p:blipFill>
        <p:spPr>
          <a:xfrm>
            <a:off x="683569" y="253983"/>
            <a:ext cx="7776863" cy="6199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29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77.jpg"/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l="8054" t="1364" r="11197" b="62137"/>
          <a:stretch/>
        </p:blipFill>
        <p:spPr>
          <a:xfrm>
            <a:off x="467544" y="1196752"/>
            <a:ext cx="8208912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9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2" r="4616" b="7725"/>
          <a:stretch/>
        </p:blipFill>
        <p:spPr>
          <a:xfrm>
            <a:off x="323527" y="1412777"/>
            <a:ext cx="8448041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84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" b="52854"/>
          <a:stretch/>
        </p:blipFill>
        <p:spPr>
          <a:xfrm>
            <a:off x="899592" y="908720"/>
            <a:ext cx="7344816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01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NoorErbil</dc:creator>
  <cp:lastModifiedBy>NoorErbil</cp:lastModifiedBy>
  <cp:revision>2</cp:revision>
  <dcterms:created xsi:type="dcterms:W3CDTF">2023-05-07T14:43:04Z</dcterms:created>
  <dcterms:modified xsi:type="dcterms:W3CDTF">2023-05-10T06:31:30Z</dcterms:modified>
</cp:coreProperties>
</file>