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E4F6-4174-4C27-A09C-507859D11383}" type="datetimeFigureOut">
              <a:rPr lang="ar-IQ" smtClean="0"/>
              <a:t>10/20/1444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AA4F-1EFE-4286-857C-726CAB546B2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0238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E4F6-4174-4C27-A09C-507859D11383}" type="datetimeFigureOut">
              <a:rPr lang="ar-IQ" smtClean="0"/>
              <a:t>10/20/1444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AA4F-1EFE-4286-857C-726CAB546B2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7679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E4F6-4174-4C27-A09C-507859D11383}" type="datetimeFigureOut">
              <a:rPr lang="ar-IQ" smtClean="0"/>
              <a:t>10/20/1444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AA4F-1EFE-4286-857C-726CAB546B2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0197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E4F6-4174-4C27-A09C-507859D11383}" type="datetimeFigureOut">
              <a:rPr lang="ar-IQ" smtClean="0"/>
              <a:t>10/20/1444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AA4F-1EFE-4286-857C-726CAB546B2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3119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E4F6-4174-4C27-A09C-507859D11383}" type="datetimeFigureOut">
              <a:rPr lang="ar-IQ" smtClean="0"/>
              <a:t>10/20/1444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AA4F-1EFE-4286-857C-726CAB546B2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4153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E4F6-4174-4C27-A09C-507859D11383}" type="datetimeFigureOut">
              <a:rPr lang="ar-IQ" smtClean="0"/>
              <a:t>10/20/1444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AA4F-1EFE-4286-857C-726CAB546B2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3001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E4F6-4174-4C27-A09C-507859D11383}" type="datetimeFigureOut">
              <a:rPr lang="ar-IQ" smtClean="0"/>
              <a:t>10/20/1444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AA4F-1EFE-4286-857C-726CAB546B2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532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E4F6-4174-4C27-A09C-507859D11383}" type="datetimeFigureOut">
              <a:rPr lang="ar-IQ" smtClean="0"/>
              <a:t>10/20/1444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AA4F-1EFE-4286-857C-726CAB546B2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1398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E4F6-4174-4C27-A09C-507859D11383}" type="datetimeFigureOut">
              <a:rPr lang="ar-IQ" smtClean="0"/>
              <a:t>10/20/1444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AA4F-1EFE-4286-857C-726CAB546B2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1503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E4F6-4174-4C27-A09C-507859D11383}" type="datetimeFigureOut">
              <a:rPr lang="ar-IQ" smtClean="0"/>
              <a:t>10/20/1444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AA4F-1EFE-4286-857C-726CAB546B2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3485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E4F6-4174-4C27-A09C-507859D11383}" type="datetimeFigureOut">
              <a:rPr lang="ar-IQ" smtClean="0"/>
              <a:t>10/20/1444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AA4F-1EFE-4286-857C-726CAB546B2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9395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1E4F6-4174-4C27-A09C-507859D11383}" type="datetimeFigureOut">
              <a:rPr lang="ar-IQ" smtClean="0"/>
              <a:t>10/20/1444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FAA4F-1EFE-4286-857C-726CAB546B2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4201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t="6514" r="7235" b="35450"/>
          <a:stretch/>
        </p:blipFill>
        <p:spPr>
          <a:xfrm>
            <a:off x="1835697" y="478970"/>
            <a:ext cx="5832648" cy="583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3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7" t="65011" r="13053" b="4536"/>
          <a:stretch/>
        </p:blipFill>
        <p:spPr>
          <a:xfrm>
            <a:off x="1475656" y="692696"/>
            <a:ext cx="6194315" cy="33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7" t="6984" r="20617" b="67408"/>
          <a:stretch/>
        </p:blipFill>
        <p:spPr>
          <a:xfrm>
            <a:off x="1547664" y="1340768"/>
            <a:ext cx="5267424" cy="319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0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33228" r="6361" b="1587"/>
          <a:stretch/>
        </p:blipFill>
        <p:spPr>
          <a:xfrm>
            <a:off x="1403649" y="102158"/>
            <a:ext cx="6733308" cy="664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t="5080" r="5489" b="42222"/>
          <a:stretch/>
        </p:blipFill>
        <p:spPr>
          <a:xfrm>
            <a:off x="781274" y="348342"/>
            <a:ext cx="7108017" cy="610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19" r="4868" b="1"/>
          <a:stretch/>
        </p:blipFill>
        <p:spPr>
          <a:xfrm>
            <a:off x="133608" y="404664"/>
            <a:ext cx="8707033" cy="64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" t="4445" r="6071" b="43703"/>
          <a:stretch/>
        </p:blipFill>
        <p:spPr>
          <a:xfrm>
            <a:off x="544672" y="304800"/>
            <a:ext cx="7787877" cy="60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NoorErbil</dc:creator>
  <cp:lastModifiedBy>NoorErbil</cp:lastModifiedBy>
  <cp:revision>3</cp:revision>
  <dcterms:created xsi:type="dcterms:W3CDTF">2023-05-07T14:49:36Z</dcterms:created>
  <dcterms:modified xsi:type="dcterms:W3CDTF">2023-05-10T08:57:40Z</dcterms:modified>
</cp:coreProperties>
</file>