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9E6C-F8A7-4605-8F76-5DD1A76B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1EFC7-47D5-4C78-BB3E-A6BFC211C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EDC99-DD09-42FF-922E-B0D403CC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60C94-4822-47CB-8E48-08F760E6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CC184-330E-45D0-8F20-6BEEB771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9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2AA5E-80F8-4A9F-80B7-3101CEB6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2DFD8-5982-4E2F-BE3E-EDDD4F38F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2481-5948-473F-B2DB-52A08172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24BEA-5D09-4482-9F02-155FB202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B648E-F30A-49B5-977D-3A4003A3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5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7E64D-6FB1-4DC8-B318-86A4C9905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4DD73-E557-4591-B280-6212E8C79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CCFAD-F065-4EDC-8624-1463AA1A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1FC97-A43F-4084-AE1E-1D41C115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18652-B12F-488D-A0D3-211BF29F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2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0B6E-C3F0-4C86-8146-A543F7C1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458B3-F465-4CE0-A7A7-3D47E2889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D9C1-9F53-4A66-83AC-4B67D321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3F95-DC1C-441C-A143-7AA805FC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FC6F9-2493-421D-B2F0-75E42386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5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AF30-29C5-4BB8-89E1-25C86140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98EF4-032F-4D64-83F9-DA74A0692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8C90C-D89F-470E-AF0D-4495004E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B2A2C-E0A4-48D6-B361-46274208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D832C-F925-4843-A2BE-68A18981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EF51-EC53-4F73-940B-B62C2B62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2EF-B687-4BC1-A550-56C4612A4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24421-6478-4755-A122-750E04BB1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685CB-CB90-4611-A2A8-6B385120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68730-7AD9-4091-AE85-10210AFE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52DA8-9BDD-4D28-B963-1C6ABB7D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15E3-F2F5-42B6-9400-43D4CA4C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3ACC0-4243-4632-A83F-90574A791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E85D6-54F1-4D8B-86FF-1C5D54F4B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BDDCF8-75FE-483D-9FD2-47FEEE4E4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13F45-68A2-43DE-B0E0-0FDE6F34D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80311-99BB-4851-AA72-F9BF3E81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A271B9-3C0E-4658-8040-6A986A85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92A3D-2778-43D9-AF35-30652B71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FDFB-FB8D-4D97-A267-50063FFD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0B9B9-4B3A-46D3-8314-91B00582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A8A16-9355-40B2-88D7-3FFFF761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4A6C1-6BD4-4098-A0B0-7CD58902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1A19E-30B4-4DC3-833C-8D4EFB55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8B452-5CDD-4C18-AF05-71C5DB84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04D27-7DAF-412F-9ABF-95565466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92EC-8696-4034-BD53-C8CFBB0C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42480-30E6-48F2-8F86-B1EAD66C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8E1AC-0E6E-48B0-9FFB-765510447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2F6CB-F6A6-4955-B3D0-9EB038CD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5F0CE-0192-42CE-BA9E-0E628B0D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80341-1529-4E7C-9F76-7E2DB399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2342-C9C3-409C-A3D1-9285208F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E4778-5CD0-46F2-965B-7B619F88C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1EC8B-2322-4DA5-9B44-AF8DFB8D9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CDD6F-1320-474C-86B0-2BBB16B3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B1A18-191C-4578-8C89-EA04AD35A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234F8-CF7F-4251-A74A-86700922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3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6942B-9E71-4684-9576-A830C1BF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3A8EC-4DBA-4EFB-896C-17E87CA9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F2A61-5126-45FB-A939-FB1399BA5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23467-5E88-4AB4-995B-53388D6D0B98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23C7-C804-44D5-A61A-A471C6C40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B9F31-8848-4FAF-BB44-3BEA370CC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178D-89B9-4AFB-B943-981FDAFE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4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E1CA01-FC43-40FE-850C-509BC8DCB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97" y="169682"/>
            <a:ext cx="10628006" cy="651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9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716951-558E-4431-A76D-80DDD1D3E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366712"/>
            <a:ext cx="102489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8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42AAD6-1ABE-4C98-8480-3F4523DC4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83" y="226243"/>
            <a:ext cx="10684633" cy="641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9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BA86CA-7F7F-4380-BDB4-D5E31BFDA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61937"/>
            <a:ext cx="1084897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3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73C7DD-50E1-4D9F-87D8-942E003A3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85750"/>
            <a:ext cx="106299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7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B3B896-41ED-4CD4-8E0E-8FFE31E28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98" y="103694"/>
            <a:ext cx="9951004" cy="660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4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716951-558E-4431-A76D-80DDD1D3E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366712"/>
            <a:ext cx="102489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2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dzhwar mustafa</dc:creator>
  <cp:lastModifiedBy>dzhwar mustafa</cp:lastModifiedBy>
  <cp:revision>8</cp:revision>
  <dcterms:created xsi:type="dcterms:W3CDTF">2021-01-02T18:07:14Z</dcterms:created>
  <dcterms:modified xsi:type="dcterms:W3CDTF">2021-11-16T17:57:40Z</dcterms:modified>
</cp:coreProperties>
</file>