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310" r:id="rId2"/>
    <p:sldId id="299" r:id="rId3"/>
    <p:sldId id="31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CC33"/>
    <a:srgbClr val="0000FF"/>
    <a:srgbClr val="CC009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2" autoAdjust="0"/>
    <p:restoredTop sz="94671" autoAdjust="0"/>
  </p:normalViewPr>
  <p:slideViewPr>
    <p:cSldViewPr>
      <p:cViewPr>
        <p:scale>
          <a:sx n="73" d="100"/>
          <a:sy n="73" d="100"/>
        </p:scale>
        <p:origin x="-133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4E3F-1DF6-49A1-A0A8-493E8AD5C99F}" type="datetimeFigureOut">
              <a:rPr lang="en-US" smtClean="0"/>
              <a:pPr/>
              <a:t>13-Nov-19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BB64D-519E-4A77-B3BC-8A4365913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57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B64D-519E-4A77-B3BC-8A4365913D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ascend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B64D-519E-4A77-B3BC-8A4365913D3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5CB3-9F02-4BF7-A61F-3DEA7B12E44D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7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6FE-DC67-487F-94C9-37B93A7D5C72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46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7CE-6C8E-448A-8FA8-0DD395D6CB88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3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7C8-E773-49F5-87EE-C71DCCD31D54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3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EBCE-6D24-4145-8940-44B3471B83E1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3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97C3-0072-4EA4-B88E-E3DC986F5773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6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749-EEE3-4D88-8B4D-6670E2894A13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750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A1AB-9CF2-452A-9A3F-EAF33CE6B2AB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39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47F-F8E9-47DA-A89B-F1917A7F802A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4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0B83-30D1-4499-B499-AC4959A31828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71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94C8-42ED-4C13-9255-9A6B3512F731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12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31-7DC1-4BE8-92B7-AB34AE0430FB}" type="datetime4">
              <a:rPr lang="en-US" smtClean="0"/>
              <a:pPr/>
              <a:t>November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0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3999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/>
          <p:cNvSpPr/>
          <p:nvPr/>
        </p:nvSpPr>
        <p:spPr>
          <a:xfrm rot="10800000">
            <a:off x="-2" y="0"/>
            <a:ext cx="9143999" cy="3810000"/>
          </a:xfrm>
          <a:prstGeom prst="round1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4183559"/>
            <a:ext cx="7924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cs typeface="+mj-cs"/>
              </a:rPr>
              <a:t>Chapter 2 </a:t>
            </a:r>
          </a:p>
          <a:p>
            <a:r>
              <a:rPr lang="en-US" sz="4400" b="1" dirty="0" smtClean="0">
                <a:cs typeface="+mj-cs"/>
              </a:rPr>
              <a:t>                    </a:t>
            </a:r>
            <a:r>
              <a:rPr lang="en-US" sz="5400" b="1" dirty="0" smtClean="0">
                <a:solidFill>
                  <a:srgbClr val="0070C0"/>
                </a:solidFill>
                <a:cs typeface="+mj-cs"/>
              </a:rPr>
              <a:t>ARRAYS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352" y="1143000"/>
            <a:ext cx="3561731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b="1" smtClean="0">
                <a:solidFill>
                  <a:schemeClr val="tx1"/>
                </a:solidFill>
              </a:rPr>
              <a:pPr/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66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61125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3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>
          <a:xfrm>
            <a:off x="6629400" y="6356351"/>
            <a:ext cx="2133600" cy="365125"/>
          </a:xfrm>
        </p:spPr>
        <p:txBody>
          <a:bodyPr/>
          <a:lstStyle/>
          <a:p>
            <a:fld id="{7EE2C116-C07A-4BAE-8913-B46E6E915078}" type="slidenum">
              <a:rPr lang="en-US" sz="1800" b="1" smtClean="0">
                <a:solidFill>
                  <a:schemeClr val="tx1"/>
                </a:solidFill>
              </a:rPr>
              <a:pPr/>
              <a:t>10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1831" y="1219200"/>
            <a:ext cx="69515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3810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 smtClean="0">
                <a:solidFill>
                  <a:srgbClr val="C00000"/>
                </a:solidFill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</a:rPr>
              <a:t>Built-in Function For Analysing Array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" y="457200"/>
            <a:ext cx="457200" cy="457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486275"/>
            <a:ext cx="678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410200"/>
            <a:ext cx="693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own Arrow 8"/>
          <p:cNvSpPr/>
          <p:nvPr/>
        </p:nvSpPr>
        <p:spPr>
          <a:xfrm>
            <a:off x="8382000" y="5486400"/>
            <a:ext cx="304800" cy="83820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5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38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250" y="743472"/>
            <a:ext cx="8953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Calibri"/>
              </a:rPr>
              <a:t>⑤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cs typeface="Calibri"/>
              </a:rPr>
              <a:t>Built-in Functions For Handling Arrays</a:t>
            </a:r>
            <a:endParaRPr lang="en-US" sz="2400" b="1" dirty="0">
              <a:solidFill>
                <a:schemeClr val="accent1"/>
              </a:solidFill>
              <a:latin typeface="+mj-lt"/>
              <a:cs typeface="Calibri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153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33528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[R,C]=size(A) , R returns the number of rows and C returns the number of columns.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50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b="1" smtClean="0">
                <a:solidFill>
                  <a:schemeClr val="tx1"/>
                </a:solidFill>
              </a:rPr>
              <a:pPr/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250" y="743472"/>
            <a:ext cx="8953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Calibri"/>
              </a:rPr>
              <a:t>⑤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cs typeface="Calibri"/>
              </a:rPr>
              <a:t>Built-in Functions For Handling Arrays</a:t>
            </a:r>
            <a:endParaRPr lang="en-US" sz="2400" b="1" dirty="0">
              <a:solidFill>
                <a:schemeClr val="accent1"/>
              </a:solidFill>
              <a:latin typeface="+mj-lt"/>
              <a:cs typeface="Calibri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750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61125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CHAPER 3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685801"/>
            <a:ext cx="8839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cs typeface="Calibri"/>
              </a:rPr>
              <a:t>6</a:t>
            </a:r>
            <a:r>
              <a:rPr lang="en-US" sz="2000" dirty="0" smtClean="0">
                <a:solidFill>
                  <a:srgbClr val="C00000"/>
                </a:solidFill>
                <a:cs typeface="Calibri"/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  <a:latin typeface="+mj-lt"/>
                <a:cs typeface="Calibri"/>
              </a:rPr>
              <a:t>Mathematical Operation With Arrays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I.</a:t>
            </a:r>
            <a:r>
              <a:rPr lang="en-US" sz="3200" b="1" dirty="0" smtClean="0">
                <a:solidFill>
                  <a:schemeClr val="accent1"/>
                </a:solidFill>
                <a:latin typeface="+mj-lt"/>
                <a:cs typeface="Calibri"/>
              </a:rPr>
              <a:t> </a:t>
            </a:r>
            <a:r>
              <a:rPr lang="en-US" sz="3200" b="1" dirty="0" smtClean="0">
                <a:latin typeface="+mj-lt"/>
                <a:cs typeface="Calibri"/>
              </a:rPr>
              <a:t>Addition And Subtraction</a:t>
            </a:r>
            <a:endParaRPr lang="en-US" sz="3200" b="1" dirty="0">
              <a:latin typeface="+mj-lt"/>
              <a:cs typeface="Calibri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19050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304800" y="762000"/>
            <a:ext cx="304800" cy="3810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82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8600" y="878321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800" b="1" dirty="0" smtClean="0">
                <a:solidFill>
                  <a:srgbClr val="FF0000"/>
                </a:solidFill>
              </a:rPr>
              <a:t>I.</a:t>
            </a:r>
            <a:r>
              <a:rPr lang="en-US" sz="2800" b="1" dirty="0" smtClean="0">
                <a:solidFill>
                  <a:schemeClr val="accent1"/>
                </a:solidFill>
                <a:cs typeface="Calibri"/>
              </a:rPr>
              <a:t> </a:t>
            </a:r>
            <a:r>
              <a:rPr lang="en-US" sz="2800" b="1" dirty="0" smtClean="0">
                <a:cs typeface="Calibri"/>
              </a:rPr>
              <a:t>Addition And Subtraction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745807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8"/>
          <p:cNvSpPr txBox="1"/>
          <p:nvPr/>
        </p:nvSpPr>
        <p:spPr>
          <a:xfrm>
            <a:off x="304800" y="182880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When a scalar (number) is added to (or subtracted from) an array, the scalar is added to (or subtracted from) all the elements of the array. Examples are: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39286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</a:t>
            </a:r>
            <a:endParaRPr 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266137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61125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3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3200" b="1" dirty="0" smtClean="0">
                <a:solidFill>
                  <a:srgbClr val="FF0000"/>
                </a:solidFill>
              </a:rPr>
              <a:t>II.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/>
              <a:t>Array Multiplication</a:t>
            </a:r>
            <a:endParaRPr lang="en-US" sz="2800" b="1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61999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733800" y="282714"/>
            <a:ext cx="54102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Condition :</a:t>
            </a:r>
            <a:r>
              <a:rPr lang="en-US" sz="2000" b="1" dirty="0" smtClean="0"/>
              <a:t> No. of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Columns = No. of 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Rows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The Result: </a:t>
            </a:r>
            <a:r>
              <a:rPr lang="en-US" sz="2000" b="1" dirty="0" smtClean="0"/>
              <a:t>No.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Rows X No. 2</a:t>
            </a:r>
            <a:r>
              <a:rPr lang="en-US" sz="2000" b="1" baseline="30000" dirty="0" smtClean="0"/>
              <a:t>nd </a:t>
            </a:r>
            <a:r>
              <a:rPr lang="en-US" sz="2000" b="1" dirty="0" smtClean="0"/>
              <a:t>Columns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7718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61125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3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797" y="934043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3200" b="1" dirty="0" smtClean="0">
                <a:solidFill>
                  <a:srgbClr val="FF0000"/>
                </a:solidFill>
              </a:rPr>
              <a:t>III.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Array Division</a:t>
            </a:r>
            <a:endParaRPr lang="en-US" sz="3200" b="1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799" y="1752601"/>
            <a:ext cx="2359307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944" y="1600201"/>
            <a:ext cx="2623456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971800"/>
            <a:ext cx="746759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619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61125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3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878321"/>
            <a:ext cx="883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3200" b="1" dirty="0" smtClean="0">
                <a:solidFill>
                  <a:srgbClr val="FF0000"/>
                </a:solidFill>
              </a:rPr>
              <a:t>IV.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Element-By-Element Operation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1"/>
            <a:ext cx="6781800" cy="330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933950"/>
            <a:ext cx="6781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291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61125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3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844474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 smtClean="0">
                <a:solidFill>
                  <a:srgbClr val="C00000"/>
                </a:solidFill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</a:rPr>
              <a:t>Built-in Function For Analysing Array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TextBox 8"/>
          <p:cNvSpPr txBox="1"/>
          <p:nvPr/>
        </p:nvSpPr>
        <p:spPr>
          <a:xfrm>
            <a:off x="304800" y="15240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MATLAB has many built-in functions for analyzing arrays. The below table lists some of these functions.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723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76200" y="914400"/>
            <a:ext cx="457200" cy="457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03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5623</TotalTime>
  <Words>183</Words>
  <Application>Microsoft Office PowerPoint</Application>
  <PresentationFormat>On-screen Show (4:3)</PresentationFormat>
  <Paragraphs>38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MATLAB</dc:title>
  <dc:creator>MRT</dc:creator>
  <cp:lastModifiedBy>MR.DLAWAR</cp:lastModifiedBy>
  <cp:revision>304</cp:revision>
  <dcterms:created xsi:type="dcterms:W3CDTF">2011-09-30T11:40:56Z</dcterms:created>
  <dcterms:modified xsi:type="dcterms:W3CDTF">2019-11-13T07:32:47Z</dcterms:modified>
</cp:coreProperties>
</file>