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449" r:id="rId2"/>
    <p:sldId id="442" r:id="rId3"/>
    <p:sldId id="450" r:id="rId4"/>
    <p:sldId id="256" r:id="rId5"/>
    <p:sldId id="451" r:id="rId6"/>
    <p:sldId id="44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DEE67-CEA5-4F7B-8B85-0A8764173F73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470A6-D648-4A8E-9485-3F2BDC2CF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2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876A-2CEA-4340-ACA5-DB6CC63BA128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66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3757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46151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822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1168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87872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35345"/>
      </p:ext>
    </p:extLst>
  </p:cSld>
  <p:clrMapOvr>
    <a:masterClrMapping/>
  </p:clrMapOvr>
  <p:hf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AA47D-7EDB-4229-B391-E5818718E876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53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C062-3F0A-4539-A74D-BC9A6CCFE286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F38-D396-4A1B-BFF6-E229E8F08B61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76477-D3F0-4AFC-B029-177C3D1B0021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13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7A1D-A8B0-4960-A2D2-EA9485318024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722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3050C-EBFF-48DB-9FF2-51528ADEFCAC}" type="datetime1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3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6FC07-3124-4B24-88D1-5D64B5B2671A}" type="datetime1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CA81-F01B-474A-B285-43F7B63B31FF}" type="datetime1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10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5062-155D-452B-94D9-F835726E6EBE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0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06C17-FEAD-463E-B3D7-141E9243ABB3}" type="datetime1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2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1AB0997-C7BA-4BED-BBB5-C8C0890A953D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F0B8CA-F3B5-469A-9BA3-D0EA491F5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8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hyperlink" Target="mailto:rushdy.othman@su.edu.krd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hisham.mustafa@su.edu.krd" TargetMode="External"/><Relationship Id="rId4" Type="http://schemas.openxmlformats.org/officeDocument/2006/relationships/hyperlink" Target="mailto:mahdi.aswad@su.ed.kr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87E377-4F9C-DF45-9E3B-10FAD92303AF}"/>
              </a:ext>
            </a:extLst>
          </p:cNvPr>
          <p:cNvSpPr/>
          <p:nvPr/>
        </p:nvSpPr>
        <p:spPr>
          <a:xfrm>
            <a:off x="1808074" y="466407"/>
            <a:ext cx="10268015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Department of Earth Sciences and Petroleum			         Module: Subsurface (Lab.)</a:t>
            </a:r>
          </a:p>
          <a:p>
            <a:r>
              <a:rPr lang="en-US" dirty="0"/>
              <a:t>College of Science					                                4</a:t>
            </a:r>
            <a:r>
              <a:rPr lang="en-US" baseline="30000" dirty="0"/>
              <a:t>th</a:t>
            </a:r>
            <a:r>
              <a:rPr lang="en-US" dirty="0"/>
              <a:t> Year Students</a:t>
            </a:r>
          </a:p>
          <a:p>
            <a:r>
              <a:rPr lang="en-US" dirty="0"/>
              <a:t>Salahaddin University – Erbil					              Second Semester (2022 – 2023)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dirty="0"/>
              <a:t>Dr. Rushdy Samad Othman</a:t>
            </a:r>
          </a:p>
          <a:p>
            <a:pPr algn="ctr"/>
            <a:r>
              <a:rPr lang="en-US" dirty="0"/>
              <a:t>Petroleum Geology and Organic Geochemistry</a:t>
            </a:r>
          </a:p>
          <a:p>
            <a:pPr algn="ctr"/>
            <a:r>
              <a:rPr lang="en-US" i="1" dirty="0"/>
              <a:t>University of New South Wales</a:t>
            </a:r>
          </a:p>
          <a:p>
            <a:pPr algn="ctr"/>
            <a:r>
              <a:rPr lang="en-US" sz="1600" dirty="0">
                <a:hlinkClick r:id="rId2"/>
              </a:rPr>
              <a:t>rushdy.othman@su.edu.krd</a:t>
            </a:r>
            <a:endParaRPr lang="en-US" sz="1600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endParaRPr lang="en-US" sz="2000" i="1" dirty="0"/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en-US" dirty="0"/>
              <a:t>January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9C89C1-A5CF-3647-A819-8B1D97BDE3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1256" y="209394"/>
            <a:ext cx="1495873" cy="1471937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DA1CC-479B-4C4C-A02F-9467AC7A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8362-17EE-DE48-8CBA-B7568E028C35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58807-7B87-41FE-B409-C600D69EB1A7}"/>
              </a:ext>
            </a:extLst>
          </p:cNvPr>
          <p:cNvSpPr txBox="1"/>
          <p:nvPr/>
        </p:nvSpPr>
        <p:spPr>
          <a:xfrm>
            <a:off x="2837759" y="3447794"/>
            <a:ext cx="519305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Mr. Mahdi Aswad</a:t>
            </a:r>
          </a:p>
          <a:p>
            <a:pPr algn="ctr"/>
            <a:r>
              <a:rPr lang="en-AU" dirty="0"/>
              <a:t>Ph.D. Candidate Petroleum Geology – </a:t>
            </a:r>
            <a:r>
              <a:rPr lang="en-AU" i="1" dirty="0"/>
              <a:t>SUE</a:t>
            </a:r>
            <a:endParaRPr lang="en-AU" dirty="0"/>
          </a:p>
          <a:p>
            <a:pPr algn="ctr"/>
            <a:r>
              <a:rPr lang="en-AU" dirty="0"/>
              <a:t>M.Sc. Petroleum Geosciences – Formation Evaluation</a:t>
            </a:r>
            <a:br>
              <a:rPr lang="en-AU" dirty="0"/>
            </a:br>
            <a:r>
              <a:rPr lang="en-AU" i="1" dirty="0"/>
              <a:t>Heriot-Watt University-Edinburgh – UK</a:t>
            </a:r>
            <a:br>
              <a:rPr lang="en-AU" dirty="0"/>
            </a:br>
            <a:r>
              <a:rPr lang="en-AU" sz="1600" dirty="0" err="1">
                <a:hlinkClick r:id="rId4"/>
              </a:rPr>
              <a:t>mahdi.aswad@su.ed.krd</a:t>
            </a:r>
            <a:endParaRPr lang="en-AU" sz="1600" dirty="0"/>
          </a:p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41CE90-3581-4E9D-A248-ABAE0963B211}"/>
              </a:ext>
            </a:extLst>
          </p:cNvPr>
          <p:cNvSpPr txBox="1"/>
          <p:nvPr/>
        </p:nvSpPr>
        <p:spPr>
          <a:xfrm>
            <a:off x="8030817" y="3574950"/>
            <a:ext cx="387423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Mr. Hisham Khalil</a:t>
            </a:r>
          </a:p>
          <a:p>
            <a:pPr algn="ctr"/>
            <a:r>
              <a:rPr lang="en-AU" dirty="0"/>
              <a:t>Ph.D. Candidate Sedimentology– </a:t>
            </a:r>
            <a:r>
              <a:rPr lang="en-AU" i="1" dirty="0"/>
              <a:t>SUE</a:t>
            </a:r>
            <a:endParaRPr lang="en-AU" dirty="0"/>
          </a:p>
          <a:p>
            <a:pPr algn="ctr"/>
            <a:r>
              <a:rPr lang="en-AU" dirty="0"/>
              <a:t>M.Sc. Sedimentology –  SUE</a:t>
            </a:r>
            <a:br>
              <a:rPr lang="en-AU" dirty="0"/>
            </a:br>
            <a:r>
              <a:rPr lang="en-AU" dirty="0" err="1">
                <a:hlinkClick r:id="rId5"/>
              </a:rPr>
              <a:t>hisham.mustafa@su.edu.krd</a:t>
            </a:r>
            <a:endParaRPr lang="en-AU" dirty="0"/>
          </a:p>
          <a:p>
            <a:pPr algn="ctr"/>
            <a:endParaRPr lang="en-AU" sz="1600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354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406" y="2215167"/>
            <a:ext cx="8334821" cy="1893194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Lab. One</a:t>
            </a:r>
            <a:b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Book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F38-D396-4A1B-BFF6-E229E8F08B61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76185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BA41-67F0-7049-AB78-CCBBA970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2841382"/>
            <a:ext cx="10018713" cy="175259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A146D2-CB25-BA4A-A27E-CB2815BD9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8362-17EE-DE48-8CBA-B7568E028C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21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4674ECC-EC25-E946-AA29-06A0F9B74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1270" y="516183"/>
            <a:ext cx="6983896" cy="5825633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1: Course outline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2: Volumetric calculation of hydrocarbons generated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3: </a:t>
            </a:r>
            <a:r>
              <a:rPr lang="en-A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Calculating hydrocarbon volumes in a reservoir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4: Burial history and petroleum exploration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5: Time and temperature in petroleum formation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6: Hydrocarbon traps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7: Seismic interpretation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8:  Midterm Exam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9: Three points problem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1o: Correlation using log data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11: Core and cutting samples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12: Lag time during drilling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13:  Composite wireline logs </a:t>
            </a:r>
          </a:p>
          <a:p>
            <a:pPr algn="l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14: Perforation </a:t>
            </a:r>
          </a:p>
        </p:txBody>
      </p:sp>
    </p:spTree>
    <p:extLst>
      <p:ext uri="{BB962C8B-B14F-4D97-AF65-F5344CB8AC3E}">
        <p14:creationId xmlns:p14="http://schemas.microsoft.com/office/powerpoint/2010/main" val="25853550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9878"/>
            <a:ext cx="10018713" cy="924339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069" y="1948070"/>
            <a:ext cx="9056866" cy="45985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this Course, you will be able to learn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Understanding the volume of the hydrocarbon Generation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Calculation of the volume of the hydrocarbon in the reservoir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Understanding the relationship between time and temperature in petroleum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the burial history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Understanding hydrocarbon trap and seismic interpretation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 about coring, drilling, and logging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F38-D396-4A1B-BFF6-E229E8F08B61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0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6232" y="1355501"/>
            <a:ext cx="6426558" cy="1752599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727" y="3374263"/>
            <a:ext cx="2662687" cy="18288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0AF38-D396-4A1B-BFF6-E229E8F08B61}" type="datetime1">
              <a:rPr lang="en-US" smtClean="0"/>
              <a:t>1/16/2023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B8CA-F3B5-469A-9BA3-D0EA491F5E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97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8978</TotalTime>
  <Words>218</Words>
  <Application>Microsoft Office PowerPoint</Application>
  <PresentationFormat>Widescreen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Wingdings</vt:lpstr>
      <vt:lpstr>Parallax</vt:lpstr>
      <vt:lpstr>PowerPoint Presentation</vt:lpstr>
      <vt:lpstr>Lab. One Course Book</vt:lpstr>
      <vt:lpstr>Outline</vt:lpstr>
      <vt:lpstr>PowerPoint Presentation</vt:lpstr>
      <vt:lpstr>Learning Outcome 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Outline</dc:title>
  <dc:creator>Mahdi Aswad</dc:creator>
  <cp:lastModifiedBy>max</cp:lastModifiedBy>
  <cp:revision>168</cp:revision>
  <dcterms:created xsi:type="dcterms:W3CDTF">2021-08-03T16:57:21Z</dcterms:created>
  <dcterms:modified xsi:type="dcterms:W3CDTF">2023-01-16T16:02:18Z</dcterms:modified>
</cp:coreProperties>
</file>