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8215-72C3-4090-B231-C3390E4656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688F-70CA-4428-B26A-7737C6E33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8215-72C3-4090-B231-C3390E4656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688F-70CA-4428-B26A-7737C6E33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2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8215-72C3-4090-B231-C3390E4656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688F-70CA-4428-B26A-7737C6E33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7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8215-72C3-4090-B231-C3390E4656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688F-70CA-4428-B26A-7737C6E33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6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8215-72C3-4090-B231-C3390E4656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688F-70CA-4428-B26A-7737C6E33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8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8215-72C3-4090-B231-C3390E4656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688F-70CA-4428-B26A-7737C6E33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1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8215-72C3-4090-B231-C3390E4656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688F-70CA-4428-B26A-7737C6E33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7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8215-72C3-4090-B231-C3390E4656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688F-70CA-4428-B26A-7737C6E33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1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8215-72C3-4090-B231-C3390E4656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688F-70CA-4428-B26A-7737C6E33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2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8215-72C3-4090-B231-C3390E4656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688F-70CA-4428-B26A-7737C6E33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1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8215-72C3-4090-B231-C3390E4656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E688F-70CA-4428-B26A-7737C6E33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7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48215-72C3-4090-B231-C3390E465658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E688F-70CA-4428-B26A-7737C6E33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7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Project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sz="3800" dirty="0"/>
              <a:t>Lecture notes</a:t>
            </a:r>
          </a:p>
          <a:p>
            <a:r>
              <a:rPr lang="en-US" sz="3800" dirty="0"/>
              <a:t>Lec#2 </a:t>
            </a:r>
          </a:p>
          <a:p>
            <a:r>
              <a:rPr lang="en-US" sz="3800" dirty="0"/>
              <a:t>Project Identification/screening</a:t>
            </a:r>
          </a:p>
          <a:p>
            <a:r>
              <a:rPr lang="en-US" sz="3800" dirty="0"/>
              <a:t>Feb </a:t>
            </a:r>
            <a:r>
              <a:rPr lang="en-US" sz="3800" dirty="0" smtClean="0"/>
              <a:t>2022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235641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Purpose:</a:t>
            </a:r>
            <a:endParaRPr lang="en-US" sz="36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generate large number of ideas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Simulate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creativity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3600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Technique:</a:t>
            </a:r>
            <a:endParaRPr lang="en-US" sz="36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Describe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problem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Document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all ideas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judgment or criticism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Exercise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is over when there are no more idea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198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of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Profit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Payback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Risk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Life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Flexibility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Investment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Similarity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to existing business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82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Mortality of new project ideas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492" y="1604246"/>
            <a:ext cx="7936579" cy="454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114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identification</a:t>
            </a:r>
          </a:p>
          <a:p>
            <a:r>
              <a:rPr lang="en-US" dirty="0" smtClean="0"/>
              <a:t>Project appraisal</a:t>
            </a:r>
          </a:p>
          <a:p>
            <a:r>
              <a:rPr lang="en-US" dirty="0" smtClean="0"/>
              <a:t>Project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7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identification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158" y="1340580"/>
            <a:ext cx="7069219" cy="527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54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for new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Identifying </a:t>
            </a:r>
            <a:r>
              <a:rPr lang="en-US" dirty="0"/>
              <a:t>objectives, </a:t>
            </a:r>
          </a:p>
          <a:p>
            <a:r>
              <a:rPr lang="en-US" dirty="0" smtClean="0"/>
              <a:t>Brainstorm </a:t>
            </a:r>
            <a:r>
              <a:rPr lang="en-US" dirty="0"/>
              <a:t>( Market trend, SWOT, constraint)</a:t>
            </a:r>
          </a:p>
          <a:p>
            <a:r>
              <a:rPr lang="en-US" dirty="0" smtClean="0"/>
              <a:t>Scrutiny </a:t>
            </a:r>
            <a:r>
              <a:rPr lang="en-US" dirty="0"/>
              <a:t>shortlisted candidates and </a:t>
            </a:r>
            <a:r>
              <a:rPr lang="en-US" dirty="0" smtClean="0"/>
              <a:t>ideas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Objectives</a:t>
            </a:r>
          </a:p>
          <a:p>
            <a:r>
              <a:rPr lang="en-US" dirty="0"/>
              <a:t>Increase Profit</a:t>
            </a:r>
          </a:p>
          <a:p>
            <a:r>
              <a:rPr lang="en-US" dirty="0"/>
              <a:t>Reduce losses</a:t>
            </a:r>
          </a:p>
          <a:p>
            <a:r>
              <a:rPr lang="en-US" dirty="0"/>
              <a:t>Becoming more competitive ( in term of prices, quality,…)</a:t>
            </a:r>
          </a:p>
        </p:txBody>
      </p:sp>
    </p:spTree>
    <p:extLst>
      <p:ext uri="{BB962C8B-B14F-4D97-AF65-F5344CB8AC3E}">
        <p14:creationId xmlns:p14="http://schemas.microsoft.com/office/powerpoint/2010/main" val="285234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</a:t>
            </a:r>
            <a:r>
              <a:rPr lang="en-US" dirty="0"/>
              <a:t>WOT </a:t>
            </a:r>
            <a:r>
              <a:rPr lang="en-US" dirty="0" smtClean="0"/>
              <a:t>Analysis (Strength)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What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do you do better than others (experience and expertise)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Financial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Position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What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advantage do your staff have?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Foreign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collaboration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2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b="1" dirty="0" smtClean="0"/>
              <a:t>W</a:t>
            </a:r>
            <a:r>
              <a:rPr lang="en-US" dirty="0" smtClean="0"/>
              <a:t>OT Analysis (</a:t>
            </a:r>
            <a:r>
              <a:rPr lang="en-US" dirty="0"/>
              <a:t>weakness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Lack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of experience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Unavailability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of trained staff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Inability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of forecast market trend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What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your competition do better than you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6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</a:t>
            </a:r>
            <a:r>
              <a:rPr lang="en-US" b="1" dirty="0" smtClean="0"/>
              <a:t>O</a:t>
            </a:r>
            <a:r>
              <a:rPr lang="en-US" dirty="0" smtClean="0"/>
              <a:t>T Analysis (</a:t>
            </a:r>
            <a:r>
              <a:rPr lang="en-US" dirty="0"/>
              <a:t>opportunities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New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product with new market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New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process with better features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Are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you can do something your competition cant?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90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</a:t>
            </a:r>
            <a:r>
              <a:rPr lang="en-US" b="1" dirty="0" smtClean="0"/>
              <a:t>T</a:t>
            </a:r>
            <a:r>
              <a:rPr lang="en-US" dirty="0" smtClean="0"/>
              <a:t> Analysis (</a:t>
            </a:r>
            <a:r>
              <a:rPr lang="en-US" dirty="0"/>
              <a:t>Threats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New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competitors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Poor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state of economy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poor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management skills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00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of new product or service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Top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management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Marketing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ad sales department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Statistic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analysis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220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 Project Management</vt:lpstr>
      <vt:lpstr>Project Selection</vt:lpstr>
      <vt:lpstr>Project identification</vt:lpstr>
      <vt:lpstr>Search for new ideas</vt:lpstr>
      <vt:lpstr>SWOT Analysis (Strength)</vt:lpstr>
      <vt:lpstr>SWOT Analysis (weakness)</vt:lpstr>
      <vt:lpstr>SWOT Analysis (opportunities)</vt:lpstr>
      <vt:lpstr>SWOT Analysis (Threats)</vt:lpstr>
      <vt:lpstr>Source of new product or service ideas</vt:lpstr>
      <vt:lpstr>Brainstorming</vt:lpstr>
      <vt:lpstr>Screening of ideas</vt:lpstr>
      <vt:lpstr>Mortality of new project ideas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Jamal Abdullah Hassan</dc:creator>
  <cp:lastModifiedBy>Jamal Abdullah Hassan</cp:lastModifiedBy>
  <cp:revision>6</cp:revision>
  <dcterms:created xsi:type="dcterms:W3CDTF">2022-02-28T12:54:29Z</dcterms:created>
  <dcterms:modified xsi:type="dcterms:W3CDTF">2023-05-24T10:06:34Z</dcterms:modified>
</cp:coreProperties>
</file>