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4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8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4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7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CCF2-969B-423F-A0E6-D6DF9BCAF3B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25A8-FE78-4197-8968-B8B4458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 notes</a:t>
            </a:r>
          </a:p>
          <a:p>
            <a:r>
              <a:rPr lang="en-US" dirty="0"/>
              <a:t>Lec#3</a:t>
            </a:r>
          </a:p>
          <a:p>
            <a:r>
              <a:rPr lang="en-US" dirty="0"/>
              <a:t>Project appraisal, project Selection</a:t>
            </a:r>
          </a:p>
          <a:p>
            <a:r>
              <a:rPr lang="en-US" dirty="0" smtClean="0"/>
              <a:t>Feb </a:t>
            </a:r>
            <a:r>
              <a:rPr lang="en-U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77946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identification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028" y="1662333"/>
            <a:ext cx="8252258" cy="439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9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Market appraisal </a:t>
            </a:r>
            <a:r>
              <a:rPr lang="en-US" dirty="0"/>
              <a:t>( the purpose is to identify the market to the</a:t>
            </a:r>
          </a:p>
          <a:p>
            <a:pPr marL="0" indent="0">
              <a:buNone/>
            </a:pPr>
            <a:r>
              <a:rPr lang="en-US" dirty="0" smtClean="0"/>
              <a:t>    product</a:t>
            </a:r>
            <a:r>
              <a:rPr lang="en-US" dirty="0"/>
              <a:t>, to identify who will be the customer, the nature of demand,</a:t>
            </a:r>
          </a:p>
          <a:p>
            <a:pPr marL="0" indent="0">
              <a:buNone/>
            </a:pPr>
            <a:r>
              <a:rPr lang="en-US" dirty="0" smtClean="0"/>
              <a:t>    also </a:t>
            </a:r>
            <a:r>
              <a:rPr lang="en-US" dirty="0"/>
              <a:t>to identify who are the other players in the system, what will be</a:t>
            </a:r>
          </a:p>
          <a:p>
            <a:pPr marL="0" indent="0">
              <a:buNone/>
            </a:pPr>
            <a:r>
              <a:rPr lang="en-US" dirty="0" smtClean="0"/>
              <a:t>    the </a:t>
            </a:r>
            <a:r>
              <a:rPr lang="en-US" dirty="0"/>
              <a:t>market share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Technical appraisal </a:t>
            </a:r>
            <a:r>
              <a:rPr lang="en-US" dirty="0"/>
              <a:t>(look after engineering aspects of the project)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Financial appraisal </a:t>
            </a:r>
            <a:r>
              <a:rPr lang="en-US" dirty="0"/>
              <a:t>( </a:t>
            </a:r>
            <a:r>
              <a:rPr lang="en-US" dirty="0" smtClean="0"/>
              <a:t>NPV, Payback, </a:t>
            </a:r>
            <a:r>
              <a:rPr lang="en-US" dirty="0" err="1" smtClean="0"/>
              <a:t>IRR,return</a:t>
            </a:r>
            <a:r>
              <a:rPr lang="en-US" dirty="0" smtClean="0"/>
              <a:t> </a:t>
            </a:r>
            <a:r>
              <a:rPr lang="en-US" dirty="0"/>
              <a:t>of investment, risks, </a:t>
            </a:r>
            <a:r>
              <a:rPr lang="en-US" dirty="0" smtClean="0"/>
              <a:t>   profitability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174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93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Project Management</vt:lpstr>
      <vt:lpstr>Project identification</vt:lpstr>
      <vt:lpstr>Project appraisal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Jamal Abdullah Hassan</dc:creator>
  <cp:lastModifiedBy>Jamal Abdullah Hassan</cp:lastModifiedBy>
  <cp:revision>4</cp:revision>
  <dcterms:created xsi:type="dcterms:W3CDTF">2022-02-28T13:17:46Z</dcterms:created>
  <dcterms:modified xsi:type="dcterms:W3CDTF">2023-05-24T10:06:11Z</dcterms:modified>
</cp:coreProperties>
</file>