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4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1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4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6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7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0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2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0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 notes</a:t>
            </a:r>
          </a:p>
          <a:p>
            <a:r>
              <a:rPr lang="en-US" dirty="0"/>
              <a:t>Lec#4</a:t>
            </a:r>
          </a:p>
          <a:p>
            <a:r>
              <a:rPr lang="en-US" dirty="0"/>
              <a:t>Project Planning-Project representation</a:t>
            </a:r>
          </a:p>
          <a:p>
            <a:r>
              <a:rPr lang="en-US" dirty="0" smtClean="0"/>
              <a:t>Feb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Dummies: Single source and Single Terminal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49977"/>
            <a:ext cx="9507583" cy="517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2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DUMMIES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 correct representation of precedence logic (only A-O-A)</a:t>
            </a:r>
          </a:p>
          <a:p>
            <a:pPr marL="0" indent="0">
              <a:buNone/>
            </a:pPr>
            <a:r>
              <a:rPr lang="en-US" dirty="0"/>
              <a:t>2- uniqueness of activities representation (only A-O-A)</a:t>
            </a:r>
          </a:p>
          <a:p>
            <a:pPr marL="0" indent="0">
              <a:buNone/>
            </a:pPr>
            <a:r>
              <a:rPr lang="en-US" dirty="0"/>
              <a:t>3- creation of single source and termination (A-O-A and A-O-N )</a:t>
            </a:r>
          </a:p>
        </p:txBody>
      </p:sp>
    </p:spTree>
    <p:extLst>
      <p:ext uri="{BB962C8B-B14F-4D97-AF65-F5344CB8AC3E}">
        <p14:creationId xmlns:p14="http://schemas.microsoft.com/office/powerpoint/2010/main" val="303454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project networks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" y="1690688"/>
            <a:ext cx="9483634" cy="455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62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(A-O-N)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71" y="1690688"/>
            <a:ext cx="9117875" cy="379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1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• Represent project manager</a:t>
            </a:r>
          </a:p>
          <a:p>
            <a:pPr marL="0" indent="0">
              <a:buNone/>
            </a:pPr>
            <a:r>
              <a:rPr lang="en-US" dirty="0" smtClean="0"/>
              <a:t>• Define project team</a:t>
            </a:r>
          </a:p>
          <a:p>
            <a:pPr marL="0" indent="0">
              <a:buNone/>
            </a:pPr>
            <a:r>
              <a:rPr lang="en-US" dirty="0" smtClean="0"/>
              <a:t>• Share the objective of the project clearly to project team</a:t>
            </a:r>
          </a:p>
          <a:p>
            <a:pPr marL="0" indent="0">
              <a:buNone/>
            </a:pPr>
            <a:r>
              <a:rPr lang="en-US" dirty="0" smtClean="0"/>
              <a:t>• Basic work breakdown of the project must raise the following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questions:</a:t>
            </a:r>
          </a:p>
          <a:p>
            <a:pPr marL="0" indent="0">
              <a:buNone/>
            </a:pPr>
            <a:r>
              <a:rPr lang="en-US" dirty="0" smtClean="0"/>
              <a:t>1- How work will be done</a:t>
            </a:r>
          </a:p>
          <a:p>
            <a:pPr marL="0" indent="0">
              <a:buNone/>
            </a:pPr>
            <a:r>
              <a:rPr lang="en-US" dirty="0" smtClean="0"/>
              <a:t>2- how people will be organized</a:t>
            </a:r>
          </a:p>
          <a:p>
            <a:pPr marL="0" indent="0">
              <a:buNone/>
            </a:pPr>
            <a:r>
              <a:rPr lang="en-US" dirty="0" smtClean="0"/>
              <a:t>3- how resources will be allocated</a:t>
            </a:r>
          </a:p>
          <a:p>
            <a:pPr marL="0" indent="0">
              <a:buNone/>
            </a:pPr>
            <a:r>
              <a:rPr lang="en-US" dirty="0" smtClean="0"/>
              <a:t>4- how progress will be monitored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of project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• Project name and description</a:t>
            </a:r>
          </a:p>
          <a:p>
            <a:pPr marL="0" indent="0">
              <a:buNone/>
            </a:pPr>
            <a:r>
              <a:rPr lang="en-US" dirty="0" smtClean="0"/>
              <a:t>• List of jobs that constitute the project( it will not provide the</a:t>
            </a:r>
          </a:p>
          <a:p>
            <a:pPr marL="0" indent="0">
              <a:buNone/>
            </a:pPr>
            <a:r>
              <a:rPr lang="en-US" dirty="0" smtClean="0"/>
              <a:t>   precedence and relation of the jobs)</a:t>
            </a:r>
          </a:p>
          <a:p>
            <a:pPr marL="0" indent="0">
              <a:buNone/>
            </a:pPr>
            <a:r>
              <a:rPr lang="en-US" dirty="0" smtClean="0"/>
              <a:t>• Charts or graphs that shows when the activities take place.</a:t>
            </a:r>
          </a:p>
          <a:p>
            <a:pPr marL="0" indent="0">
              <a:buNone/>
            </a:pPr>
            <a:r>
              <a:rPr lang="en-US" dirty="0" smtClean="0"/>
              <a:t>• Project network showing activities, their dependencies and relation</a:t>
            </a:r>
          </a:p>
          <a:p>
            <a:pPr marL="0" indent="0">
              <a:buNone/>
            </a:pPr>
            <a:r>
              <a:rPr lang="en-US" dirty="0" smtClean="0"/>
              <a:t>   to the whole.</a:t>
            </a:r>
          </a:p>
          <a:p>
            <a:pPr marL="0" indent="0">
              <a:buNone/>
            </a:pPr>
            <a:r>
              <a:rPr lang="en-US" dirty="0" smtClean="0"/>
              <a:t>• Project network is a common vehicle for planning, communication</a:t>
            </a:r>
          </a:p>
          <a:p>
            <a:pPr marL="0" indent="0">
              <a:buNone/>
            </a:pPr>
            <a:r>
              <a:rPr lang="en-US" dirty="0" smtClean="0"/>
              <a:t>   and implementation of the project from inception.</a:t>
            </a:r>
          </a:p>
          <a:p>
            <a:pPr marL="0" indent="0">
              <a:buNone/>
            </a:pPr>
            <a:r>
              <a:rPr lang="en-US" dirty="0" smtClean="0"/>
              <a:t>• Generally there are two type of project representation</a:t>
            </a:r>
          </a:p>
          <a:p>
            <a:pPr marL="0" indent="0">
              <a:buNone/>
            </a:pPr>
            <a:r>
              <a:rPr lang="en-US" dirty="0" smtClean="0"/>
              <a:t>1- Activity On Arrow (A-O-A) arrows represent the activities</a:t>
            </a:r>
          </a:p>
          <a:p>
            <a:pPr marL="0" indent="0">
              <a:buNone/>
            </a:pPr>
            <a:r>
              <a:rPr lang="en-US" dirty="0" smtClean="0"/>
              <a:t>2- Activity On Node (A-O-N) nodes represents the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using project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• To show the activities and precedence</a:t>
            </a:r>
          </a:p>
          <a:p>
            <a:pPr marL="0" indent="0">
              <a:buNone/>
            </a:pPr>
            <a:r>
              <a:rPr lang="en-US" dirty="0" smtClean="0"/>
              <a:t>• Responsibility allocation</a:t>
            </a:r>
          </a:p>
          <a:p>
            <a:pPr marL="0" indent="0">
              <a:buNone/>
            </a:pPr>
            <a:r>
              <a:rPr lang="en-US" dirty="0" smtClean="0"/>
              <a:t>• Definition of subcontracting units</a:t>
            </a:r>
          </a:p>
          <a:p>
            <a:pPr marL="0" indent="0">
              <a:buNone/>
            </a:pPr>
            <a:r>
              <a:rPr lang="en-US" dirty="0" smtClean="0"/>
              <a:t>• Role of different players</a:t>
            </a:r>
          </a:p>
          <a:p>
            <a:pPr marL="0" indent="0">
              <a:buNone/>
            </a:pPr>
            <a:r>
              <a:rPr lang="en-US" dirty="0" smtClean="0"/>
              <a:t>• Basic scheduling and creating time table for the project.</a:t>
            </a:r>
          </a:p>
          <a:p>
            <a:pPr marL="0" indent="0">
              <a:buNone/>
            </a:pPr>
            <a:r>
              <a:rPr lang="en-US" dirty="0" smtClean="0"/>
              <a:t>• Determination of critical path ( the activities that the control the</a:t>
            </a:r>
          </a:p>
          <a:p>
            <a:pPr marL="0" indent="0">
              <a:buNone/>
            </a:pPr>
            <a:r>
              <a:rPr lang="en-US" dirty="0" smtClean="0"/>
              <a:t>   duration of the project)</a:t>
            </a:r>
          </a:p>
          <a:p>
            <a:pPr marL="0" indent="0">
              <a:buNone/>
            </a:pPr>
            <a:r>
              <a:rPr lang="en-US" dirty="0" smtClean="0"/>
              <a:t>• Resource planning ( Resource aggregation, leveling and limited</a:t>
            </a:r>
          </a:p>
          <a:p>
            <a:pPr marL="0" indent="0">
              <a:buNone/>
            </a:pPr>
            <a:r>
              <a:rPr lang="en-US" dirty="0" smtClean="0"/>
              <a:t>   resource allocation)</a:t>
            </a:r>
          </a:p>
          <a:p>
            <a:pPr marL="0" indent="0">
              <a:buNone/>
            </a:pPr>
            <a:r>
              <a:rPr lang="en-US" dirty="0" smtClean="0"/>
              <a:t>• It useful in project implementation phase for updating the schedules,</a:t>
            </a:r>
          </a:p>
          <a:p>
            <a:pPr marL="0" indent="0">
              <a:buNone/>
            </a:pPr>
            <a:r>
              <a:rPr lang="en-US" dirty="0" smtClean="0"/>
              <a:t>monitoring and reporting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3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Example#1 Organizing one day Seminar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02229"/>
            <a:ext cx="10030097" cy="501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8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A-O-A and A-O-N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activity Example #1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0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dummies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68" y="1690688"/>
            <a:ext cx="8617212" cy="483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5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23" y="836909"/>
            <a:ext cx="10411097" cy="523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3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Dummies to represent Uniqueness of activities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014" y="1841862"/>
            <a:ext cx="8803631" cy="460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3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331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Project Management</vt:lpstr>
      <vt:lpstr>Project representation</vt:lpstr>
      <vt:lpstr>Means of project representation</vt:lpstr>
      <vt:lpstr>Why using project networks</vt:lpstr>
      <vt:lpstr>Example#1 Organizing one day Seminar</vt:lpstr>
      <vt:lpstr>A-O-A and A-O-N</vt:lpstr>
      <vt:lpstr>Logical dummies</vt:lpstr>
      <vt:lpstr>PowerPoint Presentation</vt:lpstr>
      <vt:lpstr>Dummies to represent Uniqueness of activities</vt:lpstr>
      <vt:lpstr>Dummies: Single source and Single Terminal</vt:lpstr>
      <vt:lpstr>Role of DUMMIES</vt:lpstr>
      <vt:lpstr>Properties of project networks</vt:lpstr>
      <vt:lpstr>Redundancy (A-O-N)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Jamal Abdullah Hassan</dc:creator>
  <cp:lastModifiedBy>Jamal Abdullah Hassan</cp:lastModifiedBy>
  <cp:revision>5</cp:revision>
  <dcterms:created xsi:type="dcterms:W3CDTF">2022-02-22T06:11:15Z</dcterms:created>
  <dcterms:modified xsi:type="dcterms:W3CDTF">2023-05-24T10:05:50Z</dcterms:modified>
</cp:coreProperties>
</file>