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4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1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4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6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7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0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2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EFB0-CF36-4E91-9776-FA3CF1EEE7D1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0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 notes</a:t>
            </a:r>
          </a:p>
          <a:p>
            <a:r>
              <a:rPr lang="en-US" dirty="0" smtClean="0"/>
              <a:t>Lec#5</a:t>
            </a:r>
            <a:endParaRPr lang="en-US" dirty="0"/>
          </a:p>
          <a:p>
            <a:r>
              <a:rPr lang="en-US" dirty="0"/>
              <a:t>Basic </a:t>
            </a:r>
            <a:r>
              <a:rPr lang="en-US" dirty="0" smtClean="0"/>
              <a:t>scheduling</a:t>
            </a:r>
          </a:p>
          <a:p>
            <a:r>
              <a:rPr lang="en-US" dirty="0" smtClean="0"/>
              <a:t>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path identification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986142"/>
            <a:ext cx="8633990" cy="407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1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consistency and remove</a:t>
            </a:r>
            <a:br>
              <a:rPr lang="en-US" dirty="0"/>
            </a:br>
            <a:r>
              <a:rPr lang="en-US" dirty="0"/>
              <a:t>redundancy in project Networks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81380"/>
            <a:ext cx="9638211" cy="436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7571"/>
            <a:ext cx="8795895" cy="416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 class activity)</a:t>
            </a:r>
          </a:p>
        </p:txBody>
      </p:sp>
    </p:spTree>
    <p:extLst>
      <p:ext uri="{BB962C8B-B14F-4D97-AF65-F5344CB8AC3E}">
        <p14:creationId xmlns:p14="http://schemas.microsoft.com/office/powerpoint/2010/main" val="19020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check- Example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952809"/>
            <a:ext cx="8024466" cy="406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79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651" y="1824237"/>
            <a:ext cx="8876968" cy="434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scheduling in A-O-A Networks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471856"/>
            <a:ext cx="8829228" cy="338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23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28999"/>
            <a:ext cx="8010172" cy="532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7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path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95666"/>
            <a:ext cx="8862562" cy="390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25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38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Project Management</vt:lpstr>
      <vt:lpstr>Checking consistency and remove redundancy in project Networks</vt:lpstr>
      <vt:lpstr>Topological ordering</vt:lpstr>
      <vt:lpstr>Example ( class activity)</vt:lpstr>
      <vt:lpstr>Redundancy check- Example</vt:lpstr>
      <vt:lpstr>PowerPoint Presentation</vt:lpstr>
      <vt:lpstr>Basic scheduling in A-O-A Networks</vt:lpstr>
      <vt:lpstr>PowerPoint Presentation</vt:lpstr>
      <vt:lpstr>Critical path</vt:lpstr>
      <vt:lpstr>Critical path identification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Jamal Abdullah Hassan</dc:creator>
  <cp:lastModifiedBy>Jamal Abdullah Hassan</cp:lastModifiedBy>
  <cp:revision>7</cp:revision>
  <dcterms:created xsi:type="dcterms:W3CDTF">2022-02-22T06:11:15Z</dcterms:created>
  <dcterms:modified xsi:type="dcterms:W3CDTF">2022-04-04T19:59:45Z</dcterms:modified>
</cp:coreProperties>
</file>