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6807200" cy="9906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8B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1" autoAdjust="0"/>
    <p:restoredTop sz="96433" autoAdjust="0"/>
  </p:normalViewPr>
  <p:slideViewPr>
    <p:cSldViewPr snapToGrid="0">
      <p:cViewPr varScale="1">
        <p:scale>
          <a:sx n="82" d="100"/>
          <a:sy n="82" d="100"/>
        </p:scale>
        <p:origin x="1262" y="6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BA0-EBDF-4047-BD3A-031259E244AA}" type="datetimeFigureOut">
              <a:rPr lang="pl-PL" smtClean="0"/>
              <a:pPr/>
              <a:t>28.03.2023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A47F-BA82-456D-A829-501A41A30F2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2118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BA0-EBDF-4047-BD3A-031259E244AA}" type="datetimeFigureOut">
              <a:rPr lang="pl-PL" smtClean="0"/>
              <a:pPr/>
              <a:t>28.03.2023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A47F-BA82-456D-A829-501A41A30F2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183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BA0-EBDF-4047-BD3A-031259E244AA}" type="datetimeFigureOut">
              <a:rPr lang="pl-PL" smtClean="0"/>
              <a:pPr/>
              <a:t>28.03.2023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A47F-BA82-456D-A829-501A41A30F2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877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BA0-EBDF-4047-BD3A-031259E244AA}" type="datetimeFigureOut">
              <a:rPr lang="pl-PL" smtClean="0"/>
              <a:pPr/>
              <a:t>28.03.2023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A47F-BA82-456D-A829-501A41A30F2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80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BA0-EBDF-4047-BD3A-031259E244AA}" type="datetimeFigureOut">
              <a:rPr lang="pl-PL" smtClean="0"/>
              <a:pPr/>
              <a:t>28.03.2023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A47F-BA82-456D-A829-501A41A30F2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9595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BA0-EBDF-4047-BD3A-031259E244AA}" type="datetimeFigureOut">
              <a:rPr lang="pl-PL" smtClean="0"/>
              <a:pPr/>
              <a:t>28.03.2023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A47F-BA82-456D-A829-501A41A30F2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45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BA0-EBDF-4047-BD3A-031259E244AA}" type="datetimeFigureOut">
              <a:rPr lang="pl-PL" smtClean="0"/>
              <a:pPr/>
              <a:t>28.03.2023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A47F-BA82-456D-A829-501A41A30F2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342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BA0-EBDF-4047-BD3A-031259E244AA}" type="datetimeFigureOut">
              <a:rPr lang="pl-PL" smtClean="0"/>
              <a:pPr/>
              <a:t>28.03.2023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A47F-BA82-456D-A829-501A41A30F2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699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BA0-EBDF-4047-BD3A-031259E244AA}" type="datetimeFigureOut">
              <a:rPr lang="pl-PL" smtClean="0"/>
              <a:pPr/>
              <a:t>28.03.2023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A47F-BA82-456D-A829-501A41A30F2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97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BA0-EBDF-4047-BD3A-031259E244AA}" type="datetimeFigureOut">
              <a:rPr lang="pl-PL" smtClean="0"/>
              <a:pPr/>
              <a:t>28.03.2023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A47F-BA82-456D-A829-501A41A30F2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827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3BA0-EBDF-4047-BD3A-031259E244AA}" type="datetimeFigureOut">
              <a:rPr lang="pl-PL" smtClean="0"/>
              <a:pPr/>
              <a:t>28.03.2023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A47F-BA82-456D-A829-501A41A30F2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003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B3BA0-EBDF-4047-BD3A-031259E244AA}" type="datetimeFigureOut">
              <a:rPr lang="pl-PL" smtClean="0"/>
              <a:pPr/>
              <a:t>28.03.2023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6A47F-BA82-456D-A829-501A41A30F2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87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ózia\Desktop\Fancy1-gree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8" name="Obraz 7" descr="logo-czb.png"/>
          <p:cNvPicPr>
            <a:picLocks noChangeAspect="1"/>
          </p:cNvPicPr>
          <p:nvPr/>
        </p:nvPicPr>
        <p:blipFill>
          <a:blip r:embed="rId3" cstate="print">
            <a:lum bright="6000" contrast="-1000"/>
          </a:blip>
          <a:stretch>
            <a:fillRect/>
          </a:stretch>
        </p:blipFill>
        <p:spPr>
          <a:xfrm>
            <a:off x="3569592" y="970040"/>
            <a:ext cx="2766817" cy="491792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567267" y="4800600"/>
            <a:ext cx="8898466" cy="1473200"/>
          </a:xfrm>
          <a:prstGeom prst="rect">
            <a:avLst/>
          </a:prstGeom>
          <a:solidFill>
            <a:schemeClr val="bg1">
              <a:lumMod val="65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 descr="si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89450" y="939924"/>
            <a:ext cx="927101" cy="672149"/>
          </a:xfrm>
          <a:prstGeom prst="rect">
            <a:avLst/>
          </a:prstGeom>
        </p:spPr>
      </p:pic>
      <p:pic>
        <p:nvPicPr>
          <p:cNvPr id="11" name="Obraz 10" descr="pts-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58256" y="926312"/>
            <a:ext cx="1127946" cy="697699"/>
          </a:xfrm>
          <a:prstGeom prst="rect">
            <a:avLst/>
          </a:prstGeom>
        </p:spPr>
      </p:pic>
      <p:sp>
        <p:nvSpPr>
          <p:cNvPr id="12" name="pole tekstowe 11"/>
          <p:cNvSpPr txBox="1"/>
          <p:nvPr/>
        </p:nvSpPr>
        <p:spPr>
          <a:xfrm>
            <a:off x="2013438" y="1736782"/>
            <a:ext cx="5829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STATISTICS IN TRANSITION</a:t>
            </a:r>
          </a:p>
          <a:p>
            <a:pPr algn="ctr"/>
            <a:r>
              <a:rPr lang="pl-PL" sz="2400" i="1" dirty="0"/>
              <a:t>new series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2399096" y="2550914"/>
            <a:ext cx="51078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000" dirty="0" err="1">
                <a:solidFill>
                  <a:srgbClr val="00698B"/>
                </a:solidFill>
                <a:latin typeface="+mj-lt"/>
              </a:rPr>
              <a:t>Certificate</a:t>
            </a:r>
            <a:r>
              <a:rPr lang="pl-PL" sz="4000" dirty="0">
                <a:solidFill>
                  <a:srgbClr val="00698B"/>
                </a:solidFill>
                <a:latin typeface="+mj-lt"/>
              </a:rPr>
              <a:t> of </a:t>
            </a:r>
            <a:r>
              <a:rPr lang="pl-PL" sz="4000" dirty="0" err="1">
                <a:solidFill>
                  <a:srgbClr val="00698B"/>
                </a:solidFill>
                <a:latin typeface="+mj-lt"/>
              </a:rPr>
              <a:t>Reviewing</a:t>
            </a:r>
            <a:endParaRPr lang="pl-PL" sz="4000" dirty="0">
              <a:solidFill>
                <a:srgbClr val="00698B"/>
              </a:solidFill>
              <a:latin typeface="+mj-lt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3490924" y="3203426"/>
            <a:ext cx="2833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+mj-lt"/>
              </a:rPr>
              <a:t>awarded   	to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3236774" y="3675866"/>
            <a:ext cx="3895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i="1" dirty="0"/>
              <a:t>KHWAZBEEN S. FATAH</a:t>
            </a:r>
            <a:endParaRPr lang="pl-PL" sz="3600" b="1" i="1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2303780" y="4472940"/>
            <a:ext cx="5425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In </a:t>
            </a:r>
            <a:r>
              <a:rPr lang="pl-PL" dirty="0" err="1"/>
              <a:t>recognition</a:t>
            </a:r>
            <a:r>
              <a:rPr lang="pl-PL" dirty="0"/>
              <a:t> of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review</a:t>
            </a:r>
            <a:r>
              <a:rPr lang="pl-PL" dirty="0"/>
              <a:t> </a:t>
            </a:r>
            <a:r>
              <a:rPr lang="pl-PL" dirty="0" err="1"/>
              <a:t>made</a:t>
            </a:r>
            <a:r>
              <a:rPr lang="pl-PL" dirty="0"/>
              <a:t> for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journal</a:t>
            </a:r>
            <a:endParaRPr lang="pl-PL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1097280" y="4945380"/>
            <a:ext cx="4945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The Editors of </a:t>
            </a:r>
            <a:r>
              <a:rPr lang="pl-PL" b="1" i="1" dirty="0"/>
              <a:t>STATISTICS IN TRANSITION</a:t>
            </a:r>
          </a:p>
          <a:p>
            <a:r>
              <a:rPr lang="pl-PL" b="1" i="1" dirty="0"/>
              <a:t> </a:t>
            </a:r>
            <a:r>
              <a:rPr lang="pl-PL" b="1" i="1" dirty="0" err="1"/>
              <a:t>new</a:t>
            </a:r>
            <a:r>
              <a:rPr lang="pl-PL" b="1" i="1" dirty="0"/>
              <a:t> </a:t>
            </a:r>
            <a:r>
              <a:rPr lang="pl-PL" b="1" i="1" dirty="0" err="1"/>
              <a:t>series</a:t>
            </a:r>
            <a:endParaRPr lang="pl-PL" b="1" i="1" dirty="0"/>
          </a:p>
          <a:p>
            <a:r>
              <a:rPr lang="pl-PL" dirty="0"/>
              <a:t>WARSAW, POLAND</a:t>
            </a:r>
          </a:p>
        </p:txBody>
      </p:sp>
      <p:pic>
        <p:nvPicPr>
          <p:cNvPr id="1027" name="Picture 3" descr="C:\Users\Józia\Desktop\logo\logowithribbo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5109" y="4411346"/>
            <a:ext cx="2870172" cy="2118994"/>
          </a:xfrm>
          <a:prstGeom prst="rect">
            <a:avLst/>
          </a:prstGeom>
          <a:noFill/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887" y="1026428"/>
            <a:ext cx="1312201" cy="64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859</TotalTime>
  <Words>36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Babecka-Maciejska Julita</dc:creator>
  <cp:lastModifiedBy>Khwazbeen Saida Fatah saida fatah</cp:lastModifiedBy>
  <cp:revision>129</cp:revision>
  <cp:lastPrinted>2017-04-04T12:44:23Z</cp:lastPrinted>
  <dcterms:created xsi:type="dcterms:W3CDTF">2017-04-04T09:02:02Z</dcterms:created>
  <dcterms:modified xsi:type="dcterms:W3CDTF">2023-03-28T17:18:36Z</dcterms:modified>
</cp:coreProperties>
</file>