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EA20-1449-46B8-B6BF-2478A85B964E}" type="datetimeFigureOut">
              <a:rPr lang="en-US" smtClean="0"/>
              <a:t>2015-04-08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889-0E37-4885-A449-2A7E36B7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7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EA20-1449-46B8-B6BF-2478A85B964E}" type="datetimeFigureOut">
              <a:rPr lang="en-US" smtClean="0"/>
              <a:t>2015-04-08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889-0E37-4885-A449-2A7E36B7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8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EA20-1449-46B8-B6BF-2478A85B964E}" type="datetimeFigureOut">
              <a:rPr lang="en-US" smtClean="0"/>
              <a:t>2015-04-08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889-0E37-4885-A449-2A7E36B7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9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EA20-1449-46B8-B6BF-2478A85B964E}" type="datetimeFigureOut">
              <a:rPr lang="en-US" smtClean="0"/>
              <a:t>2015-04-08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889-0E37-4885-A449-2A7E36B7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0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EA20-1449-46B8-B6BF-2478A85B964E}" type="datetimeFigureOut">
              <a:rPr lang="en-US" smtClean="0"/>
              <a:t>2015-04-08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889-0E37-4885-A449-2A7E36B7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59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EA20-1449-46B8-B6BF-2478A85B964E}" type="datetimeFigureOut">
              <a:rPr lang="en-US" smtClean="0"/>
              <a:t>2015-04-08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889-0E37-4885-A449-2A7E36B7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0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EA20-1449-46B8-B6BF-2478A85B964E}" type="datetimeFigureOut">
              <a:rPr lang="en-US" smtClean="0"/>
              <a:t>2015-04-08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889-0E37-4885-A449-2A7E36B7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0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EA20-1449-46B8-B6BF-2478A85B964E}" type="datetimeFigureOut">
              <a:rPr lang="en-US" smtClean="0"/>
              <a:t>2015-04-08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889-0E37-4885-A449-2A7E36B7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8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EA20-1449-46B8-B6BF-2478A85B964E}" type="datetimeFigureOut">
              <a:rPr lang="en-US" smtClean="0"/>
              <a:t>2015-04-08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889-0E37-4885-A449-2A7E36B7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1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EA20-1449-46B8-B6BF-2478A85B964E}" type="datetimeFigureOut">
              <a:rPr lang="en-US" smtClean="0"/>
              <a:t>2015-04-08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889-0E37-4885-A449-2A7E36B7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7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EA20-1449-46B8-B6BF-2478A85B964E}" type="datetimeFigureOut">
              <a:rPr lang="en-US" smtClean="0"/>
              <a:t>2015-04-08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0889-0E37-4885-A449-2A7E36B7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7EA20-1449-46B8-B6BF-2478A85B964E}" type="datetimeFigureOut">
              <a:rPr lang="en-US" smtClean="0"/>
              <a:t>2015-04-08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70889-0E37-4885-A449-2A7E36B7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6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"/>
            <a:ext cx="7924800" cy="5715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Earthworm</a:t>
            </a:r>
            <a:endParaRPr lang="en-US" dirty="0"/>
          </a:p>
          <a:p>
            <a:r>
              <a:rPr lang="en-US" dirty="0"/>
              <a:t>Systematic position</a:t>
            </a:r>
          </a:p>
          <a:p>
            <a:r>
              <a:rPr lang="en-US" dirty="0"/>
              <a:t>Phylum: Annelida</a:t>
            </a:r>
          </a:p>
          <a:p>
            <a:r>
              <a:rPr lang="en-US" dirty="0"/>
              <a:t>Class : </a:t>
            </a:r>
            <a:r>
              <a:rPr lang="en-US" dirty="0" err="1"/>
              <a:t>Oligochaeta</a:t>
            </a:r>
            <a:endParaRPr lang="en-US" dirty="0"/>
          </a:p>
          <a:p>
            <a:r>
              <a:rPr lang="en-US" dirty="0"/>
              <a:t>Order : </a:t>
            </a:r>
            <a:r>
              <a:rPr lang="en-US" dirty="0" err="1"/>
              <a:t>Opisthopora</a:t>
            </a:r>
            <a:endParaRPr lang="en-US" dirty="0"/>
          </a:p>
          <a:p>
            <a:r>
              <a:rPr lang="en-US" dirty="0"/>
              <a:t>Family: </a:t>
            </a:r>
            <a:r>
              <a:rPr lang="en-US" dirty="0" err="1"/>
              <a:t>Lumbricidae</a:t>
            </a:r>
            <a:endParaRPr lang="en-US" dirty="0"/>
          </a:p>
          <a:p>
            <a:r>
              <a:rPr lang="en-US" dirty="0"/>
              <a:t>Genus : </a:t>
            </a:r>
            <a:r>
              <a:rPr lang="en-US" b="1" i="1" dirty="0" err="1"/>
              <a:t>Allolobophora</a:t>
            </a:r>
            <a:endParaRPr lang="en-US" dirty="0"/>
          </a:p>
          <a:p>
            <a:r>
              <a:rPr lang="en-US" dirty="0"/>
              <a:t>Species: </a:t>
            </a:r>
            <a:r>
              <a:rPr lang="en-US" b="1" i="1" dirty="0" err="1"/>
              <a:t>caliginosa</a:t>
            </a:r>
            <a:endParaRPr lang="en-US" dirty="0"/>
          </a:p>
          <a:p>
            <a:r>
              <a:rPr lang="en-US" dirty="0"/>
              <a:t>Genus : </a:t>
            </a:r>
            <a:r>
              <a:rPr lang="en-US" b="1" i="1" dirty="0" err="1"/>
              <a:t>Lumbricus</a:t>
            </a:r>
            <a:endParaRPr lang="en-US" dirty="0"/>
          </a:p>
          <a:p>
            <a:r>
              <a:rPr lang="en-US" dirty="0"/>
              <a:t>Species: </a:t>
            </a:r>
            <a:r>
              <a:rPr lang="en-US" b="1" i="1" dirty="0" err="1"/>
              <a:t>terrestris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09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2 00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483" y="381000"/>
            <a:ext cx="5252833" cy="574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2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2 010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8" b="53221"/>
          <a:stretch/>
        </p:blipFill>
        <p:spPr bwMode="auto">
          <a:xfrm>
            <a:off x="533400" y="533400"/>
            <a:ext cx="8380931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260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27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2O11</dc:creator>
  <cp:lastModifiedBy>DR.Ahmed Saker 2O11</cp:lastModifiedBy>
  <cp:revision>2</cp:revision>
  <dcterms:created xsi:type="dcterms:W3CDTF">2015-04-08T07:07:15Z</dcterms:created>
  <dcterms:modified xsi:type="dcterms:W3CDTF">2015-04-08T07:24:03Z</dcterms:modified>
</cp:coreProperties>
</file>