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7" r:id="rId2"/>
    <p:sldMasterId id="2147483700" r:id="rId3"/>
    <p:sldMasterId id="2147483713" r:id="rId4"/>
    <p:sldMasterId id="2147483726" r:id="rId5"/>
    <p:sldMasterId id="2147483739" r:id="rId6"/>
    <p:sldMasterId id="2147483752" r:id="rId7"/>
    <p:sldMasterId id="2147483765" r:id="rId8"/>
    <p:sldMasterId id="2147483778" r:id="rId9"/>
    <p:sldMasterId id="2147483791" r:id="rId10"/>
    <p:sldMasterId id="2147483804" r:id="rId11"/>
    <p:sldMasterId id="2147483817" r:id="rId12"/>
    <p:sldMasterId id="2147483866" r:id="rId13"/>
  </p:sld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Lst>
  <p:sldSz cx="9144000" cy="6858000" type="screen4x3"/>
  <p:notesSz cx="7088188" cy="942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4" d="100"/>
          <a:sy n="84" d="100"/>
        </p:scale>
        <p:origin x="9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21" Type="http://schemas.openxmlformats.org/officeDocument/2006/relationships/slide" Target="slides/slide8.xml"/><Relationship Id="rId34" Type="http://schemas.openxmlformats.org/officeDocument/2006/relationships/slide" Target="slides/slide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presProps" Target="pres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3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35"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3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37"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3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0"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1"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4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43"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5"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4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4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49"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5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1"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2"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5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6"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57"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59"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0"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1"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2"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3"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164"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8"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3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3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3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3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4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4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4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4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4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5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5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5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5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5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5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6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0"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1"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2"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6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26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6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27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4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42"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44"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4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46"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4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4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49"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5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5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5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5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57"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5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5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1"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6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63"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4"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36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6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7"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69"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7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371"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2"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3"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4"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5"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376"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4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4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4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5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5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5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5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5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5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5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5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5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5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8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6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6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6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6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6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6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6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7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7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7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47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7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8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8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48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94675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151571807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479073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6" name="Footer Placeholder 5"/>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7" name="Slide Number Placeholder 6"/>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57048727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8" name="Footer Placeholder 7"/>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9" name="Slide Number Placeholder 8"/>
          <p:cNvSpPr>
            <a:spLocks noGrp="1"/>
          </p:cNvSpPr>
          <p:nvPr>
            <p:ph type="sldNum" sz="quarter" idx="12"/>
          </p:nvPr>
        </p:nvSpPr>
        <p:spPr/>
        <p:txBody>
          <a:bodyPr/>
          <a:lstStyle/>
          <a:p>
            <a:pPr marL="216000" indent="-216000" algn="r">
              <a:buClr>
                <a:srgbClr val="000000"/>
              </a:buClr>
              <a:buSzPct val="45000"/>
              <a:buFont typeface="Wingdings" charset="2"/>
              <a:buChar char=""/>
            </a:pPr>
            <a:fld id="{B9F7A16B-75F7-4927-982C-62AC501E3252}"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1146537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E6405D-5078-464B-95D5-AD1D787A29C3}" type="datetimeFigureOut">
              <a:rPr lang="en-US" smtClean="0"/>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083519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sz="1800" b="0" strike="noStrike" spc="-1" dirty="0">
              <a:solidFill>
                <a:srgbClr val="000000"/>
              </a:solidFill>
              <a:latin typeface="Arial"/>
            </a:endParaRPr>
          </a:p>
        </p:txBody>
      </p:sp>
      <p:sp>
        <p:nvSpPr>
          <p:cNvPr id="9" name="Slide Number Placeholder 8"/>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138817710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sz="1800" b="0" strike="noStrike" spc="-1" dirty="0">
              <a:solidFill>
                <a:srgbClr val="000000"/>
              </a:solidFill>
              <a:latin typeface="Aria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sz="1800" b="0" strike="noStrike" spc="-1" dirty="0">
              <a:solidFill>
                <a:srgbClr val="000000"/>
              </a:solidFill>
              <a:latin typeface="Aria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116062392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6" name="Footer Placeholder 5"/>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7" name="Slide Number Placeholder 6"/>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255647036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165504126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sz="1800" b="0" strike="noStrike" spc="-1" dirty="0">
              <a:solidFill>
                <a:srgbClr val="000000"/>
              </a:solidFill>
              <a:latin typeface="Arial"/>
            </a:endParaRPr>
          </a:p>
        </p:txBody>
      </p:sp>
      <p:sp>
        <p:nvSpPr>
          <p:cNvPr id="5" name="Footer Placeholder 4"/>
          <p:cNvSpPr>
            <a:spLocks noGrp="1"/>
          </p:cNvSpPr>
          <p:nvPr>
            <p:ph type="ftr" sz="quarter" idx="11"/>
          </p:nvPr>
        </p:nvSpPr>
        <p:spPr/>
        <p:txBody>
          <a:bodyPr/>
          <a:lstStyle/>
          <a:p>
            <a:endParaRPr lang="en-US" sz="1800" b="0" strike="noStrike" spc="-1" dirty="0">
              <a:solidFill>
                <a:srgbClr val="000000"/>
              </a:solidFill>
              <a:latin typeface="Arial"/>
            </a:endParaRPr>
          </a:p>
        </p:txBody>
      </p:sp>
      <p:sp>
        <p:nvSpPr>
          <p:cNvPr id="6" name="Slide Number Placeholder 5"/>
          <p:cNvSpPr>
            <a:spLocks noGrp="1"/>
          </p:cNvSpPr>
          <p:nvPr>
            <p:ph type="sldNum" sz="quarter" idx="12"/>
          </p:nvPr>
        </p:nvSpPr>
        <p:spPr/>
        <p:txBody>
          <a:bodyPr/>
          <a:lstStyle/>
          <a:p>
            <a:pPr marL="216000" indent="-216000" algn="r">
              <a:buClr>
                <a:srgbClr val="000000"/>
              </a:buClr>
              <a:buSzPct val="45000"/>
              <a:buFont typeface="Wingdings" charset="2"/>
              <a:buChar char=""/>
            </a:pPr>
            <a:fld id="{1E47C542-83B5-448E-8375-BF1C764CC4EB}" type="slidenum">
              <a:rPr lang="ar-SA" sz="1400" b="0" strike="noStrike" spc="-1" smtClean="0">
                <a:latin typeface="Times New Roman"/>
                <a:ea typeface="Arial"/>
              </a:rPr>
              <a:t>‹#›</a:t>
            </a:fld>
            <a:endParaRPr lang="en-US" sz="1400" b="0" strike="noStrike" spc="-1" dirty="0">
              <a:latin typeface="Times New Roman"/>
            </a:endParaRPr>
          </a:p>
        </p:txBody>
      </p:sp>
    </p:spTree>
    <p:extLst>
      <p:ext uri="{BB962C8B-B14F-4D97-AF65-F5344CB8AC3E}">
        <p14:creationId xmlns:p14="http://schemas.microsoft.com/office/powerpoint/2010/main" val="919633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9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9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9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9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39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39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0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0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0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0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1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1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1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1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2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9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4"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498"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499"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1"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0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0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4"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5"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0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07"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09"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1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3"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1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5"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6"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1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1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0"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1"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2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523"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4"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5"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6"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7"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528"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9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0"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05"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0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7"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0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0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0"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1"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13"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5"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1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19"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2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1"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2"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4"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6"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27"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2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629"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0"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1"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2"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3"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634"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0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06"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0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08"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0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0"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1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13"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1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6"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17"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1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19"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1"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2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2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4"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5"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2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27"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28"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1"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3"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8"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735"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6"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7"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8"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39"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740"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12"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14"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1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16"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17"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19"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2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2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2"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3"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2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25"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7"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2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29"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0"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1"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0"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1"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2"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3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33"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4"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3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36"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7"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8"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39"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4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41"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2"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3"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4"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5"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46"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1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18"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0"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2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2"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3"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25"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27"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8"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29"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4"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5"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6"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3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1"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3"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3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5"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6"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37"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38"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39"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0"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4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42"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3"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4"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5"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4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947"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8"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49"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0"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1"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52"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23"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4"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25"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6"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2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28"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29"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3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8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8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90"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31" name="PlaceHolder 1"/>
          <p:cNvSpPr>
            <a:spLocks noGrp="1"/>
          </p:cNvSpPr>
          <p:nvPr>
            <p:ph type="subTitle"/>
          </p:nvPr>
        </p:nvSpPr>
        <p:spPr>
          <a:xfrm>
            <a:off x="457200" y="277920"/>
            <a:ext cx="8229600" cy="528444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3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33"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4" name="PlaceHolder 3"/>
          <p:cNvSpPr>
            <a:spLocks noGrp="1"/>
          </p:cNvSpPr>
          <p:nvPr>
            <p:ph type="body"/>
          </p:nvPr>
        </p:nvSpPr>
        <p:spPr>
          <a:xfrm>
            <a:off x="467424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5"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36"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37" name="PlaceHolder 2"/>
          <p:cNvSpPr>
            <a:spLocks noGrp="1"/>
          </p:cNvSpPr>
          <p:nvPr>
            <p:ph type="body"/>
          </p:nvPr>
        </p:nvSpPr>
        <p:spPr>
          <a:xfrm>
            <a:off x="457200" y="1600200"/>
            <a:ext cx="40158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8"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39" name="PlaceHolder 4"/>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0"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1"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2"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3" name="PlaceHolder 4"/>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4"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5" name="PlaceHolder 2"/>
          <p:cNvSpPr>
            <a:spLocks noGrp="1"/>
          </p:cNvSpPr>
          <p:nvPr>
            <p:ph type="body"/>
          </p:nvPr>
        </p:nvSpPr>
        <p:spPr>
          <a:xfrm>
            <a:off x="457200" y="160020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6" name="PlaceHolder 3"/>
          <p:cNvSpPr>
            <a:spLocks noGrp="1"/>
          </p:cNvSpPr>
          <p:nvPr>
            <p:ph type="body"/>
          </p:nvPr>
        </p:nvSpPr>
        <p:spPr>
          <a:xfrm>
            <a:off x="457200" y="3964320"/>
            <a:ext cx="822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47"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48" name="PlaceHolder 2"/>
          <p:cNvSpPr>
            <a:spLocks noGrp="1"/>
          </p:cNvSpPr>
          <p:nvPr>
            <p:ph type="body"/>
          </p:nvPr>
        </p:nvSpPr>
        <p:spPr>
          <a:xfrm>
            <a:off x="45720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49" name="PlaceHolder 3"/>
          <p:cNvSpPr>
            <a:spLocks noGrp="1"/>
          </p:cNvSpPr>
          <p:nvPr>
            <p:ph type="body"/>
          </p:nvPr>
        </p:nvSpPr>
        <p:spPr>
          <a:xfrm>
            <a:off x="4674240" y="160020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0" name="PlaceHolder 4"/>
          <p:cNvSpPr>
            <a:spLocks noGrp="1"/>
          </p:cNvSpPr>
          <p:nvPr>
            <p:ph type="body"/>
          </p:nvPr>
        </p:nvSpPr>
        <p:spPr>
          <a:xfrm>
            <a:off x="45720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1" name="PlaceHolder 5"/>
          <p:cNvSpPr>
            <a:spLocks noGrp="1"/>
          </p:cNvSpPr>
          <p:nvPr>
            <p:ph type="body"/>
          </p:nvPr>
        </p:nvSpPr>
        <p:spPr>
          <a:xfrm>
            <a:off x="4674240" y="3964320"/>
            <a:ext cx="40158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52"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053" name="PlaceHolder 2"/>
          <p:cNvSpPr>
            <a:spLocks noGrp="1"/>
          </p:cNvSpPr>
          <p:nvPr>
            <p:ph type="body"/>
          </p:nvPr>
        </p:nvSpPr>
        <p:spPr>
          <a:xfrm>
            <a:off x="45720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4" name="PlaceHolder 3"/>
          <p:cNvSpPr>
            <a:spLocks noGrp="1"/>
          </p:cNvSpPr>
          <p:nvPr>
            <p:ph type="body"/>
          </p:nvPr>
        </p:nvSpPr>
        <p:spPr>
          <a:xfrm>
            <a:off x="323964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5" name="PlaceHolder 4"/>
          <p:cNvSpPr>
            <a:spLocks noGrp="1"/>
          </p:cNvSpPr>
          <p:nvPr>
            <p:ph type="body"/>
          </p:nvPr>
        </p:nvSpPr>
        <p:spPr>
          <a:xfrm>
            <a:off x="6022080" y="160020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6" name="PlaceHolder 5"/>
          <p:cNvSpPr>
            <a:spLocks noGrp="1"/>
          </p:cNvSpPr>
          <p:nvPr>
            <p:ph type="body"/>
          </p:nvPr>
        </p:nvSpPr>
        <p:spPr>
          <a:xfrm>
            <a:off x="45720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7" name="PlaceHolder 6"/>
          <p:cNvSpPr>
            <a:spLocks noGrp="1"/>
          </p:cNvSpPr>
          <p:nvPr>
            <p:ph type="body"/>
          </p:nvPr>
        </p:nvSpPr>
        <p:spPr>
          <a:xfrm>
            <a:off x="323964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
        <p:nvSpPr>
          <p:cNvPr id="1058" name="PlaceHolder 7"/>
          <p:cNvSpPr>
            <a:spLocks noGrp="1"/>
          </p:cNvSpPr>
          <p:nvPr>
            <p:ph type="body"/>
          </p:nvPr>
        </p:nvSpPr>
        <p:spPr>
          <a:xfrm>
            <a:off x="6022080" y="3964320"/>
            <a:ext cx="2649600" cy="215856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29"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0" name="PlaceHolder 2"/>
          <p:cNvSpPr>
            <a:spLocks noGrp="1"/>
          </p:cNvSpPr>
          <p:nvPr>
            <p:ph type="subTitle"/>
          </p:nvPr>
        </p:nvSpPr>
        <p:spPr>
          <a:xfrm>
            <a:off x="457200" y="1600200"/>
            <a:ext cx="8229600" cy="4525920"/>
          </a:xfrm>
          <a:prstGeom prst="rect">
            <a:avLst/>
          </a:prstGeom>
        </p:spPr>
        <p:txBody>
          <a:bodyPr lIns="0" tIns="0" rIns="0" bIns="0" anchor="ctr">
            <a:spAutoFit/>
          </a:bodyPr>
          <a:lstStyle/>
          <a:p>
            <a:pPr algn="ctr">
              <a:spcBef>
                <a:spcPts val="799"/>
              </a:spcBef>
            </a:pPr>
            <a:endParaRPr lang="en-US" sz="3200" b="0" strike="noStrike" spc="-1">
              <a:solidFill>
                <a:srgbClr val="000000"/>
              </a:solidFill>
              <a:latin typeface="Aria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31" name="PlaceHolder 1"/>
          <p:cNvSpPr>
            <a:spLocks noGrp="1"/>
          </p:cNvSpPr>
          <p:nvPr>
            <p:ph type="title"/>
          </p:nvPr>
        </p:nvSpPr>
        <p:spPr>
          <a:xfrm>
            <a:off x="457200" y="277920"/>
            <a:ext cx="8229600" cy="1139760"/>
          </a:xfrm>
          <a:prstGeom prst="rect">
            <a:avLst/>
          </a:prstGeom>
        </p:spPr>
        <p:txBody>
          <a:bodyPr lIns="90000" tIns="46800" rIns="90000" bIns="46800" anchor="ctr" anchorCtr="1">
            <a:spAutoFit/>
          </a:bodyPr>
          <a:lstStyle/>
          <a:p>
            <a:pPr algn="ctr"/>
            <a:endParaRPr lang="en-US" sz="4400" b="0" strike="noStrike" spc="-1">
              <a:solidFill>
                <a:srgbClr val="000000"/>
              </a:solidFill>
              <a:latin typeface="Arial"/>
            </a:endParaRPr>
          </a:p>
        </p:txBody>
      </p:sp>
      <p:sp>
        <p:nvSpPr>
          <p:cNvPr id="1132" name="PlaceHolder 2"/>
          <p:cNvSpPr>
            <a:spLocks noGrp="1"/>
          </p:cNvSpPr>
          <p:nvPr>
            <p:ph type="body"/>
          </p:nvPr>
        </p:nvSpPr>
        <p:spPr>
          <a:xfrm>
            <a:off x="457200" y="1600200"/>
            <a:ext cx="8229600" cy="4525920"/>
          </a:xfrm>
          <a:prstGeom prst="rect">
            <a:avLst/>
          </a:prstGeom>
        </p:spPr>
        <p:txBody>
          <a:bodyPr lIns="90000" tIns="46800" rIns="90000" bIns="46800">
            <a:normAutofit/>
          </a:bodyPr>
          <a:lstStyle/>
          <a:p>
            <a:endParaRPr lang="en-US" sz="32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 Id="rId14" Type="http://schemas.openxmlformats.org/officeDocument/2006/relationships/image" Target="../media/image1.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 Id="rId14" Type="http://schemas.openxmlformats.org/officeDocument/2006/relationships/image" Target="../media/image1.pn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theme" Target="../theme/theme13.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70"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71" name="Group 2"/>
          <p:cNvGrpSpPr/>
          <p:nvPr/>
        </p:nvGrpSpPr>
        <p:grpSpPr>
          <a:xfrm>
            <a:off x="3240" y="4267080"/>
            <a:ext cx="9140760" cy="2590920"/>
            <a:chOff x="3240" y="4267080"/>
            <a:chExt cx="9140760" cy="2590920"/>
          </a:xfrm>
        </p:grpSpPr>
        <p:sp>
          <p:nvSpPr>
            <p:cNvPr id="2"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3" name="Group 4"/>
            <p:cNvGrpSpPr/>
            <p:nvPr/>
          </p:nvGrpSpPr>
          <p:grpSpPr>
            <a:xfrm>
              <a:off x="5600880" y="5897520"/>
              <a:ext cx="1256760" cy="827280"/>
              <a:chOff x="5600880" y="5897520"/>
              <a:chExt cx="1256760" cy="827280"/>
            </a:xfrm>
          </p:grpSpPr>
          <p:sp>
            <p:nvSpPr>
              <p:cNvPr id="4"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5"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2"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3"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4"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5" name="Group 16"/>
            <p:cNvGrpSpPr/>
            <p:nvPr/>
          </p:nvGrpSpPr>
          <p:grpSpPr>
            <a:xfrm>
              <a:off x="2819520" y="5764320"/>
              <a:ext cx="2581200" cy="1084320"/>
              <a:chOff x="2819520" y="5764320"/>
              <a:chExt cx="2581200" cy="1084320"/>
            </a:xfrm>
          </p:grpSpPr>
          <p:sp>
            <p:nvSpPr>
              <p:cNvPr id="16"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7"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8"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9"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0"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1"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2"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23"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4"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25"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26"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27"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28"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29"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0"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1"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2"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3"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4" name="Group 35"/>
            <p:cNvGrpSpPr/>
            <p:nvPr/>
          </p:nvGrpSpPr>
          <p:grpSpPr>
            <a:xfrm>
              <a:off x="6553080" y="5334120"/>
              <a:ext cx="2144880" cy="1303200"/>
              <a:chOff x="6553080" y="5334120"/>
              <a:chExt cx="2144880" cy="1303200"/>
            </a:xfrm>
          </p:grpSpPr>
          <p:sp>
            <p:nvSpPr>
              <p:cNvPr id="35"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8"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9"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0"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1"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2"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3"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44"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5"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47"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9"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0"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1"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2" name="Group 53"/>
            <p:cNvGrpSpPr/>
            <p:nvPr/>
          </p:nvGrpSpPr>
          <p:grpSpPr>
            <a:xfrm>
              <a:off x="8381880" y="4800600"/>
              <a:ext cx="674640" cy="409680"/>
              <a:chOff x="8381880" y="4800600"/>
              <a:chExt cx="674640" cy="409680"/>
            </a:xfrm>
          </p:grpSpPr>
          <p:sp>
            <p:nvSpPr>
              <p:cNvPr id="53"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4"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5"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6"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7"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60" name="Group 61"/>
              <p:cNvGrpSpPr/>
              <p:nvPr/>
            </p:nvGrpSpPr>
            <p:grpSpPr>
              <a:xfrm>
                <a:off x="8542440" y="4897440"/>
                <a:ext cx="360360" cy="209520"/>
                <a:chOff x="8542440" y="4897440"/>
                <a:chExt cx="360360" cy="209520"/>
              </a:xfrm>
            </p:grpSpPr>
            <p:sp>
              <p:nvSpPr>
                <p:cNvPr id="61"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2"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3"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65"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66"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67"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68"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69"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B9F7A16B-75F7-4927-982C-62AC501E3252}"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165"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166" name="Group 2"/>
          <p:cNvGrpSpPr/>
          <p:nvPr/>
        </p:nvGrpSpPr>
        <p:grpSpPr>
          <a:xfrm>
            <a:off x="3240" y="4267080"/>
            <a:ext cx="9140760" cy="2590920"/>
            <a:chOff x="3240" y="4267080"/>
            <a:chExt cx="9140760" cy="2590920"/>
          </a:xfrm>
        </p:grpSpPr>
        <p:sp>
          <p:nvSpPr>
            <p:cNvPr id="1167"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168" name="Group 4"/>
            <p:cNvGrpSpPr/>
            <p:nvPr/>
          </p:nvGrpSpPr>
          <p:grpSpPr>
            <a:xfrm>
              <a:off x="5600880" y="5897520"/>
              <a:ext cx="1256760" cy="827280"/>
              <a:chOff x="5600880" y="5897520"/>
              <a:chExt cx="1256760" cy="827280"/>
            </a:xfrm>
          </p:grpSpPr>
          <p:sp>
            <p:nvSpPr>
              <p:cNvPr id="1169"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170"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1"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72"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3"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74"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75"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176"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77"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178"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179"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180" name="Group 16"/>
            <p:cNvGrpSpPr/>
            <p:nvPr/>
          </p:nvGrpSpPr>
          <p:grpSpPr>
            <a:xfrm>
              <a:off x="2819520" y="5764320"/>
              <a:ext cx="2581200" cy="1084320"/>
              <a:chOff x="2819520" y="5764320"/>
              <a:chExt cx="2581200" cy="1084320"/>
            </a:xfrm>
          </p:grpSpPr>
          <p:sp>
            <p:nvSpPr>
              <p:cNvPr id="1181"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182"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183"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184"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5"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6"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87"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188"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189"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90"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191"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192"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193"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94"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95"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6"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7"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198"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199" name="Group 35"/>
            <p:cNvGrpSpPr/>
            <p:nvPr/>
          </p:nvGrpSpPr>
          <p:grpSpPr>
            <a:xfrm>
              <a:off x="6553080" y="5334120"/>
              <a:ext cx="2144880" cy="1303200"/>
              <a:chOff x="6553080" y="5334120"/>
              <a:chExt cx="2144880" cy="1303200"/>
            </a:xfrm>
          </p:grpSpPr>
          <p:sp>
            <p:nvSpPr>
              <p:cNvPr id="1200"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1"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2"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03"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4"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5"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6"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07"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208"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209"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0"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1"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212"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3"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14"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15"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16"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217" name="Group 53"/>
            <p:cNvGrpSpPr/>
            <p:nvPr/>
          </p:nvGrpSpPr>
          <p:grpSpPr>
            <a:xfrm>
              <a:off x="8381880" y="4800600"/>
              <a:ext cx="674640" cy="409680"/>
              <a:chOff x="8381880" y="4800600"/>
              <a:chExt cx="674640" cy="409680"/>
            </a:xfrm>
          </p:grpSpPr>
          <p:sp>
            <p:nvSpPr>
              <p:cNvPr id="1218"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19"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0"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1"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2"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3"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4"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225" name="Group 61"/>
              <p:cNvGrpSpPr/>
              <p:nvPr/>
            </p:nvGrpSpPr>
            <p:grpSpPr>
              <a:xfrm>
                <a:off x="8542440" y="4897440"/>
                <a:ext cx="360360" cy="209520"/>
                <a:chOff x="8542440" y="4897440"/>
                <a:chExt cx="360360" cy="209520"/>
              </a:xfrm>
            </p:grpSpPr>
            <p:sp>
              <p:nvSpPr>
                <p:cNvPr id="1226"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7"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228"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29"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230"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231"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232"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233"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234"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21A66405-B092-4A16-8FD8-904C0F94E336}"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71"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272" name="Group 2"/>
          <p:cNvGrpSpPr/>
          <p:nvPr/>
        </p:nvGrpSpPr>
        <p:grpSpPr>
          <a:xfrm>
            <a:off x="3240" y="4267080"/>
            <a:ext cx="9140760" cy="2590920"/>
            <a:chOff x="3240" y="4267080"/>
            <a:chExt cx="9140760" cy="2590920"/>
          </a:xfrm>
        </p:grpSpPr>
        <p:sp>
          <p:nvSpPr>
            <p:cNvPr id="1273"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274" name="Group 4"/>
            <p:cNvGrpSpPr/>
            <p:nvPr/>
          </p:nvGrpSpPr>
          <p:grpSpPr>
            <a:xfrm>
              <a:off x="5600880" y="5897520"/>
              <a:ext cx="1256760" cy="827280"/>
              <a:chOff x="5600880" y="5897520"/>
              <a:chExt cx="1256760" cy="827280"/>
            </a:xfrm>
          </p:grpSpPr>
          <p:sp>
            <p:nvSpPr>
              <p:cNvPr id="1275"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276"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77"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78"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79"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280"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81"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282"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283"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284"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285"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286" name="Group 16"/>
            <p:cNvGrpSpPr/>
            <p:nvPr/>
          </p:nvGrpSpPr>
          <p:grpSpPr>
            <a:xfrm>
              <a:off x="2819520" y="5764320"/>
              <a:ext cx="2581200" cy="1084320"/>
              <a:chOff x="2819520" y="5764320"/>
              <a:chExt cx="2581200" cy="1084320"/>
            </a:xfrm>
          </p:grpSpPr>
          <p:sp>
            <p:nvSpPr>
              <p:cNvPr id="1287"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288"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289"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290"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1"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2"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3"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294"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295"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296"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297"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298"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299"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00"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01"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02"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03"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04"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305" name="Group 35"/>
            <p:cNvGrpSpPr/>
            <p:nvPr/>
          </p:nvGrpSpPr>
          <p:grpSpPr>
            <a:xfrm>
              <a:off x="6553080" y="5334120"/>
              <a:ext cx="2144880" cy="1303200"/>
              <a:chOff x="6553080" y="5334120"/>
              <a:chExt cx="2144880" cy="1303200"/>
            </a:xfrm>
          </p:grpSpPr>
          <p:sp>
            <p:nvSpPr>
              <p:cNvPr id="1306"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7"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8"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09"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0"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1"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2"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13"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314"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315"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16"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17"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318"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19"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20"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21"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22"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323" name="Group 53"/>
            <p:cNvGrpSpPr/>
            <p:nvPr/>
          </p:nvGrpSpPr>
          <p:grpSpPr>
            <a:xfrm>
              <a:off x="8381880" y="4800600"/>
              <a:ext cx="674640" cy="409680"/>
              <a:chOff x="8381880" y="4800600"/>
              <a:chExt cx="674640" cy="409680"/>
            </a:xfrm>
          </p:grpSpPr>
          <p:sp>
            <p:nvSpPr>
              <p:cNvPr id="1324"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5"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6"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7"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28"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29"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30"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331" name="Group 61"/>
              <p:cNvGrpSpPr/>
              <p:nvPr/>
            </p:nvGrpSpPr>
            <p:grpSpPr>
              <a:xfrm>
                <a:off x="8542440" y="4897440"/>
                <a:ext cx="360360" cy="209520"/>
                <a:chOff x="8542440" y="4897440"/>
                <a:chExt cx="360360" cy="209520"/>
              </a:xfrm>
            </p:grpSpPr>
            <p:sp>
              <p:nvSpPr>
                <p:cNvPr id="1332"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33"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334"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35"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336"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337"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338"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339"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340"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53CB810C-A521-4E4D-B855-C4E65AE4393B}"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37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378" name="Group 2"/>
          <p:cNvGrpSpPr/>
          <p:nvPr/>
        </p:nvGrpSpPr>
        <p:grpSpPr>
          <a:xfrm>
            <a:off x="3240" y="4267080"/>
            <a:ext cx="9140760" cy="2590920"/>
            <a:chOff x="3240" y="4267080"/>
            <a:chExt cx="9140760" cy="2590920"/>
          </a:xfrm>
        </p:grpSpPr>
        <p:sp>
          <p:nvSpPr>
            <p:cNvPr id="137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380" name="Group 4"/>
            <p:cNvGrpSpPr/>
            <p:nvPr/>
          </p:nvGrpSpPr>
          <p:grpSpPr>
            <a:xfrm>
              <a:off x="5600880" y="5897520"/>
              <a:ext cx="1256760" cy="827280"/>
              <a:chOff x="5600880" y="5897520"/>
              <a:chExt cx="1256760" cy="827280"/>
            </a:xfrm>
          </p:grpSpPr>
          <p:sp>
            <p:nvSpPr>
              <p:cNvPr id="138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38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8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8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8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38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8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38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38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39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39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392" name="Group 16"/>
            <p:cNvGrpSpPr/>
            <p:nvPr/>
          </p:nvGrpSpPr>
          <p:grpSpPr>
            <a:xfrm>
              <a:off x="2819520" y="5764320"/>
              <a:ext cx="2581200" cy="1084320"/>
              <a:chOff x="2819520" y="5764320"/>
              <a:chExt cx="2581200" cy="1084320"/>
            </a:xfrm>
          </p:grpSpPr>
          <p:sp>
            <p:nvSpPr>
              <p:cNvPr id="139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39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39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39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9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9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39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40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40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0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40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40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40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0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0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40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40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41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411" name="Group 35"/>
            <p:cNvGrpSpPr/>
            <p:nvPr/>
          </p:nvGrpSpPr>
          <p:grpSpPr>
            <a:xfrm>
              <a:off x="6553080" y="5334120"/>
              <a:ext cx="2144880" cy="1303200"/>
              <a:chOff x="6553080" y="5334120"/>
              <a:chExt cx="2144880" cy="1303200"/>
            </a:xfrm>
          </p:grpSpPr>
          <p:sp>
            <p:nvSpPr>
              <p:cNvPr id="141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1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1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42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42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42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2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2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42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429" name="Group 53"/>
            <p:cNvGrpSpPr/>
            <p:nvPr/>
          </p:nvGrpSpPr>
          <p:grpSpPr>
            <a:xfrm>
              <a:off x="8381880" y="4800600"/>
              <a:ext cx="674640" cy="409680"/>
              <a:chOff x="8381880" y="4800600"/>
              <a:chExt cx="674640" cy="409680"/>
            </a:xfrm>
          </p:grpSpPr>
          <p:sp>
            <p:nvSpPr>
              <p:cNvPr id="143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3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437" name="Group 61"/>
              <p:cNvGrpSpPr/>
              <p:nvPr/>
            </p:nvGrpSpPr>
            <p:grpSpPr>
              <a:xfrm>
                <a:off x="8542440" y="4897440"/>
                <a:ext cx="360360" cy="209520"/>
                <a:chOff x="8542440" y="4897440"/>
                <a:chExt cx="360360" cy="209520"/>
              </a:xfrm>
            </p:grpSpPr>
            <p:sp>
              <p:nvSpPr>
                <p:cNvPr id="143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3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44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44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44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44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44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44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44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D887356E-B26D-4D1B-8C42-F518FF9E4A2F}"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sz="1800" b="0" strike="noStrike" spc="-1" dirty="0">
              <a:solidFill>
                <a:srgbClr val="000000"/>
              </a:solidFill>
              <a:latin typeface="Aria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sz="1800" b="0" strike="noStrike" spc="-1" dirty="0">
              <a:solidFill>
                <a:srgbClr val="000000"/>
              </a:solidFill>
              <a:latin typeface="Aria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marL="216000" indent="-216000" algn="r">
              <a:buClr>
                <a:srgbClr val="000000"/>
              </a:buClr>
              <a:buSzPct val="45000"/>
              <a:buFont typeface="Wingdings" charset="2"/>
              <a:buChar char=""/>
            </a:pPr>
            <a:fld id="{B9F7A16B-75F7-4927-982C-62AC501E3252}" type="slidenum">
              <a:rPr lang="ar-SA" sz="1400" b="0" strike="noStrike" spc="-1" smtClean="0">
                <a:latin typeface="Times New Roman"/>
                <a:ea typeface="Arial"/>
              </a:rPr>
              <a:t>‹#›</a:t>
            </a:fld>
            <a:endParaRPr lang="en-US" sz="1400" b="0" strike="noStrike" spc="-1" dirty="0">
              <a:latin typeface="Times New Roman"/>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050706"/>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31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318" name="Group 2"/>
          <p:cNvGrpSpPr/>
          <p:nvPr/>
        </p:nvGrpSpPr>
        <p:grpSpPr>
          <a:xfrm>
            <a:off x="3240" y="4267080"/>
            <a:ext cx="9140760" cy="2590920"/>
            <a:chOff x="3240" y="4267080"/>
            <a:chExt cx="9140760" cy="2590920"/>
          </a:xfrm>
        </p:grpSpPr>
        <p:sp>
          <p:nvSpPr>
            <p:cNvPr id="31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320" name="Group 4"/>
            <p:cNvGrpSpPr/>
            <p:nvPr/>
          </p:nvGrpSpPr>
          <p:grpSpPr>
            <a:xfrm>
              <a:off x="5600880" y="5897520"/>
              <a:ext cx="1256760" cy="827280"/>
              <a:chOff x="5600880" y="5897520"/>
              <a:chExt cx="1256760" cy="827280"/>
            </a:xfrm>
          </p:grpSpPr>
          <p:sp>
            <p:nvSpPr>
              <p:cNvPr id="32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32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2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2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2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32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2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33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33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332" name="Group 16"/>
            <p:cNvGrpSpPr/>
            <p:nvPr/>
          </p:nvGrpSpPr>
          <p:grpSpPr>
            <a:xfrm>
              <a:off x="2819520" y="5764320"/>
              <a:ext cx="2581200" cy="1084320"/>
              <a:chOff x="2819520" y="5764320"/>
              <a:chExt cx="2581200" cy="1084320"/>
            </a:xfrm>
          </p:grpSpPr>
          <p:sp>
            <p:nvSpPr>
              <p:cNvPr id="33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33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33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33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3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34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34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4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34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34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34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4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4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4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35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351" name="Group 35"/>
            <p:cNvGrpSpPr/>
            <p:nvPr/>
          </p:nvGrpSpPr>
          <p:grpSpPr>
            <a:xfrm>
              <a:off x="6553080" y="5334120"/>
              <a:ext cx="2144880" cy="1303200"/>
              <a:chOff x="6553080" y="5334120"/>
              <a:chExt cx="2144880" cy="1303200"/>
            </a:xfrm>
          </p:grpSpPr>
          <p:sp>
            <p:nvSpPr>
              <p:cNvPr id="35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5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5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36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36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36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6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6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36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369" name="Group 53"/>
            <p:cNvGrpSpPr/>
            <p:nvPr/>
          </p:nvGrpSpPr>
          <p:grpSpPr>
            <a:xfrm>
              <a:off x="8381880" y="4800600"/>
              <a:ext cx="674640" cy="409680"/>
              <a:chOff x="8381880" y="4800600"/>
              <a:chExt cx="674640" cy="409680"/>
            </a:xfrm>
          </p:grpSpPr>
          <p:sp>
            <p:nvSpPr>
              <p:cNvPr id="37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7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377" name="Group 61"/>
              <p:cNvGrpSpPr/>
              <p:nvPr/>
            </p:nvGrpSpPr>
            <p:grpSpPr>
              <a:xfrm>
                <a:off x="8542440" y="4897440"/>
                <a:ext cx="360360" cy="209520"/>
                <a:chOff x="8542440" y="4897440"/>
                <a:chExt cx="360360" cy="209520"/>
              </a:xfrm>
            </p:grpSpPr>
            <p:sp>
              <p:nvSpPr>
                <p:cNvPr id="37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7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38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38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38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38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38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38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38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C1CA2132-A149-4F3B-8F2A-CB506959B858}"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423"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424" name="Group 2"/>
          <p:cNvGrpSpPr/>
          <p:nvPr/>
        </p:nvGrpSpPr>
        <p:grpSpPr>
          <a:xfrm>
            <a:off x="3240" y="4267080"/>
            <a:ext cx="9140760" cy="2590920"/>
            <a:chOff x="3240" y="4267080"/>
            <a:chExt cx="9140760" cy="2590920"/>
          </a:xfrm>
        </p:grpSpPr>
        <p:sp>
          <p:nvSpPr>
            <p:cNvPr id="425"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426" name="Group 4"/>
            <p:cNvGrpSpPr/>
            <p:nvPr/>
          </p:nvGrpSpPr>
          <p:grpSpPr>
            <a:xfrm>
              <a:off x="5600880" y="5897520"/>
              <a:ext cx="1256760" cy="827280"/>
              <a:chOff x="5600880" y="5897520"/>
              <a:chExt cx="1256760" cy="827280"/>
            </a:xfrm>
          </p:grpSpPr>
          <p:sp>
            <p:nvSpPr>
              <p:cNvPr id="427"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428"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29"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30"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31"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32"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33"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434"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35"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436"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437"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438" name="Group 16"/>
            <p:cNvGrpSpPr/>
            <p:nvPr/>
          </p:nvGrpSpPr>
          <p:grpSpPr>
            <a:xfrm>
              <a:off x="2819520" y="5764320"/>
              <a:ext cx="2581200" cy="1084320"/>
              <a:chOff x="2819520" y="5764320"/>
              <a:chExt cx="2581200" cy="1084320"/>
            </a:xfrm>
          </p:grpSpPr>
          <p:sp>
            <p:nvSpPr>
              <p:cNvPr id="439"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440"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441"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442"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3"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4"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5"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446"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447"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48"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449"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450"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451"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2"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53"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4"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5"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456"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457" name="Group 35"/>
            <p:cNvGrpSpPr/>
            <p:nvPr/>
          </p:nvGrpSpPr>
          <p:grpSpPr>
            <a:xfrm>
              <a:off x="6553080" y="5334120"/>
              <a:ext cx="2144880" cy="1303200"/>
              <a:chOff x="6553080" y="5334120"/>
              <a:chExt cx="2144880" cy="1303200"/>
            </a:xfrm>
          </p:grpSpPr>
          <p:sp>
            <p:nvSpPr>
              <p:cNvPr id="458"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59"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0"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1"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2"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3"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4"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65"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466"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467"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8"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69"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470"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71"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72"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73"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474"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475" name="Group 53"/>
            <p:cNvGrpSpPr/>
            <p:nvPr/>
          </p:nvGrpSpPr>
          <p:grpSpPr>
            <a:xfrm>
              <a:off x="8381880" y="4800600"/>
              <a:ext cx="674640" cy="409680"/>
              <a:chOff x="8381880" y="4800600"/>
              <a:chExt cx="674640" cy="409680"/>
            </a:xfrm>
          </p:grpSpPr>
          <p:sp>
            <p:nvSpPr>
              <p:cNvPr id="476"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7"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8"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79"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80"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1"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2"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483" name="Group 61"/>
              <p:cNvGrpSpPr/>
              <p:nvPr/>
            </p:nvGrpSpPr>
            <p:grpSpPr>
              <a:xfrm>
                <a:off x="8542440" y="4897440"/>
                <a:ext cx="360360" cy="209520"/>
                <a:chOff x="8542440" y="4897440"/>
                <a:chExt cx="360360" cy="209520"/>
              </a:xfrm>
            </p:grpSpPr>
            <p:sp>
              <p:nvSpPr>
                <p:cNvPr id="484"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5"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486"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487"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488"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489"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490"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491"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492"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DE0DB4B4-E8C7-4F25-A318-06434C3F56C6}"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529"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530" name="Group 2"/>
          <p:cNvGrpSpPr/>
          <p:nvPr/>
        </p:nvGrpSpPr>
        <p:grpSpPr>
          <a:xfrm>
            <a:off x="3240" y="4267080"/>
            <a:ext cx="9140760" cy="2590920"/>
            <a:chOff x="3240" y="4267080"/>
            <a:chExt cx="9140760" cy="2590920"/>
          </a:xfrm>
        </p:grpSpPr>
        <p:sp>
          <p:nvSpPr>
            <p:cNvPr id="531"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532" name="Group 4"/>
            <p:cNvGrpSpPr/>
            <p:nvPr/>
          </p:nvGrpSpPr>
          <p:grpSpPr>
            <a:xfrm>
              <a:off x="5600880" y="5897520"/>
              <a:ext cx="1256760" cy="827280"/>
              <a:chOff x="5600880" y="5897520"/>
              <a:chExt cx="1256760" cy="827280"/>
            </a:xfrm>
          </p:grpSpPr>
          <p:sp>
            <p:nvSpPr>
              <p:cNvPr id="533"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534"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5"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36"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7"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38"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39"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540"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41"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542"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543"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44" name="Group 16"/>
            <p:cNvGrpSpPr/>
            <p:nvPr/>
          </p:nvGrpSpPr>
          <p:grpSpPr>
            <a:xfrm>
              <a:off x="2819520" y="5764320"/>
              <a:ext cx="2581200" cy="1084320"/>
              <a:chOff x="2819520" y="5764320"/>
              <a:chExt cx="2581200" cy="1084320"/>
            </a:xfrm>
          </p:grpSpPr>
          <p:sp>
            <p:nvSpPr>
              <p:cNvPr id="545"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546"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547"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548"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49"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0"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1"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552"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553"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54"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555"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556"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557"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8"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59"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0"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1"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562"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563" name="Group 35"/>
            <p:cNvGrpSpPr/>
            <p:nvPr/>
          </p:nvGrpSpPr>
          <p:grpSpPr>
            <a:xfrm>
              <a:off x="6553080" y="5334120"/>
              <a:ext cx="2144880" cy="1303200"/>
              <a:chOff x="6553080" y="5334120"/>
              <a:chExt cx="2144880" cy="1303200"/>
            </a:xfrm>
          </p:grpSpPr>
          <p:sp>
            <p:nvSpPr>
              <p:cNvPr id="564"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5"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6"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67"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68"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69"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0"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1"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572"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573"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4"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5"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576"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7"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78"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79"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580"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581" name="Group 53"/>
            <p:cNvGrpSpPr/>
            <p:nvPr/>
          </p:nvGrpSpPr>
          <p:grpSpPr>
            <a:xfrm>
              <a:off x="8381880" y="4800600"/>
              <a:ext cx="674640" cy="409680"/>
              <a:chOff x="8381880" y="4800600"/>
              <a:chExt cx="674640" cy="409680"/>
            </a:xfrm>
          </p:grpSpPr>
          <p:sp>
            <p:nvSpPr>
              <p:cNvPr id="582"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3"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4"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5"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86"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7"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88"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589" name="Group 61"/>
              <p:cNvGrpSpPr/>
              <p:nvPr/>
            </p:nvGrpSpPr>
            <p:grpSpPr>
              <a:xfrm>
                <a:off x="8542440" y="4897440"/>
                <a:ext cx="360360" cy="209520"/>
                <a:chOff x="8542440" y="4897440"/>
                <a:chExt cx="360360" cy="209520"/>
              </a:xfrm>
            </p:grpSpPr>
            <p:sp>
              <p:nvSpPr>
                <p:cNvPr id="590"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1"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592"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593"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594"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595"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596"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597"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598"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7097FE93-CA12-4367-AF77-02F4743FBB91}"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635"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636" name="Group 2"/>
          <p:cNvGrpSpPr/>
          <p:nvPr/>
        </p:nvGrpSpPr>
        <p:grpSpPr>
          <a:xfrm>
            <a:off x="3240" y="4267080"/>
            <a:ext cx="9140760" cy="2590920"/>
            <a:chOff x="3240" y="4267080"/>
            <a:chExt cx="9140760" cy="2590920"/>
          </a:xfrm>
        </p:grpSpPr>
        <p:sp>
          <p:nvSpPr>
            <p:cNvPr id="637"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638" name="Group 4"/>
            <p:cNvGrpSpPr/>
            <p:nvPr/>
          </p:nvGrpSpPr>
          <p:grpSpPr>
            <a:xfrm>
              <a:off x="5600880" y="5897520"/>
              <a:ext cx="1256760" cy="827280"/>
              <a:chOff x="5600880" y="5897520"/>
              <a:chExt cx="1256760" cy="827280"/>
            </a:xfrm>
          </p:grpSpPr>
          <p:sp>
            <p:nvSpPr>
              <p:cNvPr id="639"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640"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1"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42"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3"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44"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45"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646"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47"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648"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649"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650" name="Group 16"/>
            <p:cNvGrpSpPr/>
            <p:nvPr/>
          </p:nvGrpSpPr>
          <p:grpSpPr>
            <a:xfrm>
              <a:off x="2819520" y="5764320"/>
              <a:ext cx="2581200" cy="1084320"/>
              <a:chOff x="2819520" y="5764320"/>
              <a:chExt cx="2581200" cy="1084320"/>
            </a:xfrm>
          </p:grpSpPr>
          <p:sp>
            <p:nvSpPr>
              <p:cNvPr id="651"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652"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653"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654"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5"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6"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57"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658"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659"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60"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661"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662"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663"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4"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65"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6"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7"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668"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669" name="Group 35"/>
            <p:cNvGrpSpPr/>
            <p:nvPr/>
          </p:nvGrpSpPr>
          <p:grpSpPr>
            <a:xfrm>
              <a:off x="6553080" y="5334120"/>
              <a:ext cx="2144880" cy="1303200"/>
              <a:chOff x="6553080" y="5334120"/>
              <a:chExt cx="2144880" cy="1303200"/>
            </a:xfrm>
          </p:grpSpPr>
          <p:sp>
            <p:nvSpPr>
              <p:cNvPr id="670"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1"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2"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73"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4"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5"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6"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77"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678"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679"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0"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1"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682"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3"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84"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85"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686"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687" name="Group 53"/>
            <p:cNvGrpSpPr/>
            <p:nvPr/>
          </p:nvGrpSpPr>
          <p:grpSpPr>
            <a:xfrm>
              <a:off x="8381880" y="4800600"/>
              <a:ext cx="674640" cy="409680"/>
              <a:chOff x="8381880" y="4800600"/>
              <a:chExt cx="674640" cy="409680"/>
            </a:xfrm>
          </p:grpSpPr>
          <p:sp>
            <p:nvSpPr>
              <p:cNvPr id="688"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89"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0"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1"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2"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3"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4"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695" name="Group 61"/>
              <p:cNvGrpSpPr/>
              <p:nvPr/>
            </p:nvGrpSpPr>
            <p:grpSpPr>
              <a:xfrm>
                <a:off x="8542440" y="4897440"/>
                <a:ext cx="360360" cy="209520"/>
                <a:chOff x="8542440" y="4897440"/>
                <a:chExt cx="360360" cy="209520"/>
              </a:xfrm>
            </p:grpSpPr>
            <p:sp>
              <p:nvSpPr>
                <p:cNvPr id="696"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7"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698"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699"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700"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701"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702"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703"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704"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5A2BB65A-8C3D-4019-967A-EAEAA76B573A}"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741"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742" name="Group 2"/>
          <p:cNvGrpSpPr/>
          <p:nvPr/>
        </p:nvGrpSpPr>
        <p:grpSpPr>
          <a:xfrm>
            <a:off x="3240" y="4267080"/>
            <a:ext cx="9140760" cy="2590920"/>
            <a:chOff x="3240" y="4267080"/>
            <a:chExt cx="9140760" cy="2590920"/>
          </a:xfrm>
        </p:grpSpPr>
        <p:sp>
          <p:nvSpPr>
            <p:cNvPr id="743"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744" name="Group 4"/>
            <p:cNvGrpSpPr/>
            <p:nvPr/>
          </p:nvGrpSpPr>
          <p:grpSpPr>
            <a:xfrm>
              <a:off x="5600880" y="5897520"/>
              <a:ext cx="1256760" cy="827280"/>
              <a:chOff x="5600880" y="5897520"/>
              <a:chExt cx="1256760" cy="827280"/>
            </a:xfrm>
          </p:grpSpPr>
          <p:sp>
            <p:nvSpPr>
              <p:cNvPr id="745"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746"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47"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48"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49"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50"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51"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752"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53"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754"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755"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756" name="Group 16"/>
            <p:cNvGrpSpPr/>
            <p:nvPr/>
          </p:nvGrpSpPr>
          <p:grpSpPr>
            <a:xfrm>
              <a:off x="2819520" y="5764320"/>
              <a:ext cx="2581200" cy="1084320"/>
              <a:chOff x="2819520" y="5764320"/>
              <a:chExt cx="2581200" cy="1084320"/>
            </a:xfrm>
          </p:grpSpPr>
          <p:sp>
            <p:nvSpPr>
              <p:cNvPr id="757"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758"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759"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760"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1"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2"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3"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764"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765"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66"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767"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768"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769"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70"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71"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72"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73"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774"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775" name="Group 35"/>
            <p:cNvGrpSpPr/>
            <p:nvPr/>
          </p:nvGrpSpPr>
          <p:grpSpPr>
            <a:xfrm>
              <a:off x="6553080" y="5334120"/>
              <a:ext cx="2144880" cy="1303200"/>
              <a:chOff x="6553080" y="5334120"/>
              <a:chExt cx="2144880" cy="1303200"/>
            </a:xfrm>
          </p:grpSpPr>
          <p:sp>
            <p:nvSpPr>
              <p:cNvPr id="776"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77"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78"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79"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0"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1"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2"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83"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784"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785"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86"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87"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788"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89"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90"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91"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792"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793" name="Group 53"/>
            <p:cNvGrpSpPr/>
            <p:nvPr/>
          </p:nvGrpSpPr>
          <p:grpSpPr>
            <a:xfrm>
              <a:off x="8381880" y="4800600"/>
              <a:ext cx="674640" cy="409680"/>
              <a:chOff x="8381880" y="4800600"/>
              <a:chExt cx="674640" cy="409680"/>
            </a:xfrm>
          </p:grpSpPr>
          <p:sp>
            <p:nvSpPr>
              <p:cNvPr id="794"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5"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6"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7"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798"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799"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00"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801" name="Group 61"/>
              <p:cNvGrpSpPr/>
              <p:nvPr/>
            </p:nvGrpSpPr>
            <p:grpSpPr>
              <a:xfrm>
                <a:off x="8542440" y="4897440"/>
                <a:ext cx="360360" cy="209520"/>
                <a:chOff x="8542440" y="4897440"/>
                <a:chExt cx="360360" cy="209520"/>
              </a:xfrm>
            </p:grpSpPr>
            <p:sp>
              <p:nvSpPr>
                <p:cNvPr id="802"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03"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804"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05"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806"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807"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808"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809"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810"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E900C1D1-8208-4ED3-BA2F-3C8E8CEBCFD9}"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847"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848" name="Group 2"/>
          <p:cNvGrpSpPr/>
          <p:nvPr/>
        </p:nvGrpSpPr>
        <p:grpSpPr>
          <a:xfrm>
            <a:off x="3240" y="4267080"/>
            <a:ext cx="9140760" cy="2590920"/>
            <a:chOff x="3240" y="4267080"/>
            <a:chExt cx="9140760" cy="2590920"/>
          </a:xfrm>
        </p:grpSpPr>
        <p:sp>
          <p:nvSpPr>
            <p:cNvPr id="849"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850" name="Group 4"/>
            <p:cNvGrpSpPr/>
            <p:nvPr/>
          </p:nvGrpSpPr>
          <p:grpSpPr>
            <a:xfrm>
              <a:off x="5600880" y="5897520"/>
              <a:ext cx="1256760" cy="827280"/>
              <a:chOff x="5600880" y="5897520"/>
              <a:chExt cx="1256760" cy="827280"/>
            </a:xfrm>
          </p:grpSpPr>
          <p:sp>
            <p:nvSpPr>
              <p:cNvPr id="851"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852"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3"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54"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5"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56"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57"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858"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59"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860"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861"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862" name="Group 16"/>
            <p:cNvGrpSpPr/>
            <p:nvPr/>
          </p:nvGrpSpPr>
          <p:grpSpPr>
            <a:xfrm>
              <a:off x="2819520" y="5764320"/>
              <a:ext cx="2581200" cy="1084320"/>
              <a:chOff x="2819520" y="5764320"/>
              <a:chExt cx="2581200" cy="1084320"/>
            </a:xfrm>
          </p:grpSpPr>
          <p:sp>
            <p:nvSpPr>
              <p:cNvPr id="863"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864"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865"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866"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7"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8"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69"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870"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871"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72"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873"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874"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875"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76"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77"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78"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79"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880"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881" name="Group 35"/>
            <p:cNvGrpSpPr/>
            <p:nvPr/>
          </p:nvGrpSpPr>
          <p:grpSpPr>
            <a:xfrm>
              <a:off x="6553080" y="5334120"/>
              <a:ext cx="2144880" cy="1303200"/>
              <a:chOff x="6553080" y="5334120"/>
              <a:chExt cx="2144880" cy="1303200"/>
            </a:xfrm>
          </p:grpSpPr>
          <p:sp>
            <p:nvSpPr>
              <p:cNvPr id="882"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3"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4"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85"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6"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7"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8"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89"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890"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891"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2"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3"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894"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5"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96"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897"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898"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899" name="Group 53"/>
            <p:cNvGrpSpPr/>
            <p:nvPr/>
          </p:nvGrpSpPr>
          <p:grpSpPr>
            <a:xfrm>
              <a:off x="8381880" y="4800600"/>
              <a:ext cx="674640" cy="409680"/>
              <a:chOff x="8381880" y="4800600"/>
              <a:chExt cx="674640" cy="409680"/>
            </a:xfrm>
          </p:grpSpPr>
          <p:sp>
            <p:nvSpPr>
              <p:cNvPr id="900"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1"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2"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3"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04"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5"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6"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907" name="Group 61"/>
              <p:cNvGrpSpPr/>
              <p:nvPr/>
            </p:nvGrpSpPr>
            <p:grpSpPr>
              <a:xfrm>
                <a:off x="8542440" y="4897440"/>
                <a:ext cx="360360" cy="209520"/>
                <a:chOff x="8542440" y="4897440"/>
                <a:chExt cx="360360" cy="209520"/>
              </a:xfrm>
            </p:grpSpPr>
            <p:sp>
              <p:nvSpPr>
                <p:cNvPr id="908"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09"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910"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11"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912"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913"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914"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915"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916"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B0359245-CA7B-44C7-9B3D-A7DCDD058FFA}"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953"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954" name="Group 2"/>
          <p:cNvGrpSpPr/>
          <p:nvPr/>
        </p:nvGrpSpPr>
        <p:grpSpPr>
          <a:xfrm>
            <a:off x="3240" y="4267080"/>
            <a:ext cx="9140760" cy="2590920"/>
            <a:chOff x="3240" y="4267080"/>
            <a:chExt cx="9140760" cy="2590920"/>
          </a:xfrm>
        </p:grpSpPr>
        <p:sp>
          <p:nvSpPr>
            <p:cNvPr id="955"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956" name="Group 4"/>
            <p:cNvGrpSpPr/>
            <p:nvPr/>
          </p:nvGrpSpPr>
          <p:grpSpPr>
            <a:xfrm>
              <a:off x="5600880" y="5897520"/>
              <a:ext cx="1256760" cy="827280"/>
              <a:chOff x="5600880" y="5897520"/>
              <a:chExt cx="1256760" cy="827280"/>
            </a:xfrm>
          </p:grpSpPr>
          <p:sp>
            <p:nvSpPr>
              <p:cNvPr id="957"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958"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59"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60"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61"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62"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63"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964"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65"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966"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967"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968" name="Group 16"/>
            <p:cNvGrpSpPr/>
            <p:nvPr/>
          </p:nvGrpSpPr>
          <p:grpSpPr>
            <a:xfrm>
              <a:off x="2819520" y="5764320"/>
              <a:ext cx="2581200" cy="1084320"/>
              <a:chOff x="2819520" y="5764320"/>
              <a:chExt cx="2581200" cy="1084320"/>
            </a:xfrm>
          </p:grpSpPr>
          <p:sp>
            <p:nvSpPr>
              <p:cNvPr id="969"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970"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971"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972"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3"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4"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5"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976"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977"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78"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979"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980"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981"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82"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83"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4"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5"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986"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987" name="Group 35"/>
            <p:cNvGrpSpPr/>
            <p:nvPr/>
          </p:nvGrpSpPr>
          <p:grpSpPr>
            <a:xfrm>
              <a:off x="6553080" y="5334120"/>
              <a:ext cx="2144880" cy="1303200"/>
              <a:chOff x="6553080" y="5334120"/>
              <a:chExt cx="2144880" cy="1303200"/>
            </a:xfrm>
          </p:grpSpPr>
          <p:sp>
            <p:nvSpPr>
              <p:cNvPr id="988"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89"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0"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1"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2"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3"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4"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995"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996"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997"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8"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999"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000"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01"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02"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03"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04"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005" name="Group 53"/>
            <p:cNvGrpSpPr/>
            <p:nvPr/>
          </p:nvGrpSpPr>
          <p:grpSpPr>
            <a:xfrm>
              <a:off x="8381880" y="4800600"/>
              <a:ext cx="674640" cy="409680"/>
              <a:chOff x="8381880" y="4800600"/>
              <a:chExt cx="674640" cy="409680"/>
            </a:xfrm>
          </p:grpSpPr>
          <p:sp>
            <p:nvSpPr>
              <p:cNvPr id="1006"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7"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8"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09"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10"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1"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2"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013" name="Group 61"/>
              <p:cNvGrpSpPr/>
              <p:nvPr/>
            </p:nvGrpSpPr>
            <p:grpSpPr>
              <a:xfrm>
                <a:off x="8542440" y="4897440"/>
                <a:ext cx="360360" cy="209520"/>
                <a:chOff x="8542440" y="4897440"/>
                <a:chExt cx="360360" cy="209520"/>
              </a:xfrm>
            </p:grpSpPr>
            <p:sp>
              <p:nvSpPr>
                <p:cNvPr id="1014"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5"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016"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17"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018"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019"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020"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021"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022"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3866EBAD-8EC5-4AAB-B157-735864AE56ED}"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059" name="CustomShape 1"/>
          <p:cNvSpPr/>
          <p:nvPr/>
        </p:nvSpPr>
        <p:spPr>
          <a:xfrm>
            <a:off x="6627960" y="6429240"/>
            <a:ext cx="285480" cy="209520"/>
          </a:xfrm>
          <a:custGeom>
            <a:avLst/>
            <a:gdLst/>
            <a:ahLst/>
            <a:cxnLst/>
            <a:rect l="l" t="t"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rgbClr val="FFFFFF"/>
              </a:gs>
              <a:gs pos="100000">
                <a:srgbClr val="E0E0E0"/>
              </a:gs>
            </a:gsLst>
            <a:lin ang="18900000"/>
          </a:gradFill>
          <a:ln>
            <a:noFill/>
          </a:ln>
        </p:spPr>
        <p:style>
          <a:lnRef idx="0">
            <a:scrgbClr r="0" g="0" b="0"/>
          </a:lnRef>
          <a:fillRef idx="0">
            <a:scrgbClr r="0" g="0" b="0"/>
          </a:fillRef>
          <a:effectRef idx="0">
            <a:scrgbClr r="0" g="0" b="0"/>
          </a:effectRef>
          <a:fontRef idx="minor"/>
        </p:style>
      </p:sp>
      <p:grpSp>
        <p:nvGrpSpPr>
          <p:cNvPr id="1060" name="Group 2"/>
          <p:cNvGrpSpPr/>
          <p:nvPr/>
        </p:nvGrpSpPr>
        <p:grpSpPr>
          <a:xfrm>
            <a:off x="3240" y="4267080"/>
            <a:ext cx="9140760" cy="2590920"/>
            <a:chOff x="3240" y="4267080"/>
            <a:chExt cx="9140760" cy="2590920"/>
          </a:xfrm>
        </p:grpSpPr>
        <p:sp>
          <p:nvSpPr>
            <p:cNvPr id="1061" name="CustomShape 3"/>
            <p:cNvSpPr/>
            <p:nvPr/>
          </p:nvSpPr>
          <p:spPr>
            <a:xfrm>
              <a:off x="3240" y="4267080"/>
              <a:ext cx="9140760" cy="2590920"/>
            </a:xfrm>
            <a:custGeom>
              <a:avLst/>
              <a:gdLst/>
              <a:ahLst/>
              <a:cxnLst/>
              <a:rect l="l" t="t" r="r" b="b"/>
              <a:pathLst>
                <a:path w="5740" h="4316">
                  <a:moveTo>
                    <a:pt x="5740" y="4316"/>
                  </a:moveTo>
                  <a:lnTo>
                    <a:pt x="0" y="4316"/>
                  </a:lnTo>
                  <a:lnTo>
                    <a:pt x="0" y="0"/>
                  </a:lnTo>
                  <a:lnTo>
                    <a:pt x="5740" y="0"/>
                  </a:lnTo>
                  <a:lnTo>
                    <a:pt x="5740" y="431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grpSp>
          <p:nvGrpSpPr>
            <p:cNvPr id="1062" name="Group 4"/>
            <p:cNvGrpSpPr/>
            <p:nvPr/>
          </p:nvGrpSpPr>
          <p:grpSpPr>
            <a:xfrm>
              <a:off x="5600880" y="5897520"/>
              <a:ext cx="1256760" cy="827280"/>
              <a:chOff x="5600880" y="5897520"/>
              <a:chExt cx="1256760" cy="827280"/>
            </a:xfrm>
          </p:grpSpPr>
          <p:sp>
            <p:nvSpPr>
              <p:cNvPr id="1063" name="CustomShape 5"/>
              <p:cNvSpPr/>
              <p:nvPr/>
            </p:nvSpPr>
            <p:spPr>
              <a:xfrm>
                <a:off x="5852880" y="6048360"/>
                <a:ext cx="844200" cy="519120"/>
              </a:xfrm>
              <a:prstGeom prst="ellipse">
                <a:avLst/>
              </a:prstGeom>
              <a:gradFill rotWithShape="0">
                <a:gsLst>
                  <a:gs pos="0">
                    <a:srgbClr val="FFFFFF"/>
                  </a:gs>
                  <a:gs pos="100000">
                    <a:srgbClr val="E8E8E8"/>
                  </a:gs>
                </a:gsLst>
                <a:path path="rect"/>
              </a:gradFill>
              <a:ln>
                <a:noFill/>
              </a:ln>
            </p:spPr>
            <p:style>
              <a:lnRef idx="0">
                <a:scrgbClr r="0" g="0" b="0"/>
              </a:lnRef>
              <a:fillRef idx="0">
                <a:scrgbClr r="0" g="0" b="0"/>
              </a:fillRef>
              <a:effectRef idx="0">
                <a:scrgbClr r="0" g="0" b="0"/>
              </a:effectRef>
              <a:fontRef idx="minor"/>
            </p:style>
          </p:sp>
          <p:sp>
            <p:nvSpPr>
              <p:cNvPr id="1064" name="CustomShape 6"/>
              <p:cNvSpPr/>
              <p:nvPr/>
            </p:nvSpPr>
            <p:spPr>
              <a:xfrm>
                <a:off x="5916600" y="6095880"/>
                <a:ext cx="717120" cy="436680"/>
              </a:xfrm>
              <a:prstGeom prst="ellipse">
                <a:avLst/>
              </a:pr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5" name="CustomShape 7"/>
              <p:cNvSpPr/>
              <p:nvPr/>
            </p:nvSpPr>
            <p:spPr>
              <a:xfrm>
                <a:off x="6005520" y="6146640"/>
                <a:ext cx="545760" cy="328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66" name="CustomShape 8"/>
              <p:cNvSpPr/>
              <p:nvPr/>
            </p:nvSpPr>
            <p:spPr>
              <a:xfrm>
                <a:off x="6068880" y="6184800"/>
                <a:ext cx="415440" cy="25236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7" name="CustomShape 9"/>
              <p:cNvSpPr/>
              <p:nvPr/>
            </p:nvSpPr>
            <p:spPr>
              <a:xfrm>
                <a:off x="6122880" y="6226200"/>
                <a:ext cx="304560" cy="16992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68" name="CustomShape 10"/>
              <p:cNvSpPr/>
              <p:nvPr/>
            </p:nvSpPr>
            <p:spPr>
              <a:xfrm>
                <a:off x="5676840" y="5897520"/>
                <a:ext cx="607680" cy="255600"/>
              </a:xfrm>
              <a:custGeom>
                <a:avLst/>
                <a:gdLst/>
                <a:ahLst/>
                <a:cxnLst/>
                <a:rect l="l" t="t"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69" name="CustomShape 11"/>
              <p:cNvSpPr/>
              <p:nvPr/>
            </p:nvSpPr>
            <p:spPr>
              <a:xfrm>
                <a:off x="5867280" y="6620040"/>
                <a:ext cx="704520" cy="104760"/>
              </a:xfrm>
              <a:custGeom>
                <a:avLst/>
                <a:gdLst/>
                <a:ahLst/>
                <a:cxnLst/>
                <a:rect l="l" t="t"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rgbClr val="D8D8D8"/>
                  </a:gs>
                  <a:gs pos="100000">
                    <a:srgbClr val="FFFFFF"/>
                  </a:gs>
                </a:gsLst>
                <a:lin ang="18900000"/>
              </a:gradFill>
              <a:ln>
                <a:noFill/>
              </a:ln>
            </p:spPr>
            <p:style>
              <a:lnRef idx="0">
                <a:scrgbClr r="0" g="0" b="0"/>
              </a:lnRef>
              <a:fillRef idx="0">
                <a:scrgbClr r="0" g="0" b="0"/>
              </a:fillRef>
              <a:effectRef idx="0">
                <a:scrgbClr r="0" g="0" b="0"/>
              </a:effectRef>
              <a:fontRef idx="minor"/>
            </p:style>
          </p:sp>
          <p:sp>
            <p:nvSpPr>
              <p:cNvPr id="1070" name="CustomShape 12"/>
              <p:cNvSpPr/>
              <p:nvPr/>
            </p:nvSpPr>
            <p:spPr>
              <a:xfrm>
                <a:off x="5600880" y="6200640"/>
                <a:ext cx="141120" cy="343080"/>
              </a:xfrm>
              <a:custGeom>
                <a:avLst/>
                <a:gdLst/>
                <a:ahLst/>
                <a:cxnLst/>
                <a:rect l="l" t="t"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71" name="CustomShape 13"/>
              <p:cNvSpPr/>
              <p:nvPr/>
            </p:nvSpPr>
            <p:spPr>
              <a:xfrm>
                <a:off x="5667120" y="5945040"/>
                <a:ext cx="1190520" cy="731880"/>
              </a:xfrm>
              <a:custGeom>
                <a:avLst/>
                <a:gdLst/>
                <a:ahLst/>
                <a:cxnLst/>
                <a:rect l="l" t="t"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blipFill rotWithShape="0">
                <a:blip r:embed="rId14"/>
                <a:stretch>
                  <a:fillRect/>
                </a:stretch>
              </a:blipFill>
              <a:ln>
                <a:noFill/>
              </a:ln>
            </p:spPr>
            <p:style>
              <a:lnRef idx="0">
                <a:scrgbClr r="0" g="0" b="0"/>
              </a:lnRef>
              <a:fillRef idx="0">
                <a:scrgbClr r="0" g="0" b="0"/>
              </a:fillRef>
              <a:effectRef idx="0">
                <a:scrgbClr r="0" g="0" b="0"/>
              </a:effectRef>
              <a:fontRef idx="minor"/>
            </p:style>
          </p:sp>
          <p:sp>
            <p:nvSpPr>
              <p:cNvPr id="1072" name="CustomShape 14"/>
              <p:cNvSpPr/>
              <p:nvPr/>
            </p:nvSpPr>
            <p:spPr>
              <a:xfrm>
                <a:off x="6410160" y="5907240"/>
                <a:ext cx="151920" cy="47520"/>
              </a:xfrm>
              <a:custGeom>
                <a:avLst/>
                <a:gdLst/>
                <a:ahLst/>
                <a:cxnLst/>
                <a:rect l="l" t="t"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rgbClr val="FFFFFF"/>
                  </a:gs>
                  <a:gs pos="100000">
                    <a:srgbClr val="E0E0E0"/>
                  </a:gs>
                </a:gsLst>
                <a:lin ang="0"/>
              </a:gradFill>
              <a:ln>
                <a:noFill/>
              </a:ln>
            </p:spPr>
            <p:style>
              <a:lnRef idx="0">
                <a:scrgbClr r="0" g="0" b="0"/>
              </a:lnRef>
              <a:fillRef idx="0">
                <a:scrgbClr r="0" g="0" b="0"/>
              </a:fillRef>
              <a:effectRef idx="0">
                <a:scrgbClr r="0" g="0" b="0"/>
              </a:effectRef>
              <a:fontRef idx="minor"/>
            </p:style>
          </p:sp>
          <p:sp>
            <p:nvSpPr>
              <p:cNvPr id="1073" name="CustomShape 15"/>
              <p:cNvSpPr/>
              <p:nvPr/>
            </p:nvSpPr>
            <p:spPr>
              <a:xfrm>
                <a:off x="6208560" y="6267600"/>
                <a:ext cx="132840" cy="83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074" name="Group 16"/>
            <p:cNvGrpSpPr/>
            <p:nvPr/>
          </p:nvGrpSpPr>
          <p:grpSpPr>
            <a:xfrm>
              <a:off x="2819520" y="5764320"/>
              <a:ext cx="2581200" cy="1084320"/>
              <a:chOff x="2819520" y="5764320"/>
              <a:chExt cx="2581200" cy="1084320"/>
            </a:xfrm>
          </p:grpSpPr>
          <p:sp>
            <p:nvSpPr>
              <p:cNvPr id="1075" name="CustomShape 17"/>
              <p:cNvSpPr/>
              <p:nvPr/>
            </p:nvSpPr>
            <p:spPr>
              <a:xfrm>
                <a:off x="3600360" y="6245280"/>
                <a:ext cx="1013040" cy="598320"/>
              </a:xfrm>
              <a:prstGeom prst="ellipse">
                <a:avLst/>
              </a:prstGeom>
              <a:gradFill rotWithShape="0">
                <a:gsLst>
                  <a:gs pos="0">
                    <a:srgbClr val="E0E0E0"/>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076" name="CustomShape 18"/>
              <p:cNvSpPr/>
              <p:nvPr/>
            </p:nvSpPr>
            <p:spPr>
              <a:xfrm>
                <a:off x="3673440" y="6283440"/>
                <a:ext cx="862200" cy="527040"/>
              </a:xfrm>
              <a:prstGeom prst="ellipse">
                <a:avLst/>
              </a:prstGeom>
              <a:gradFill rotWithShape="0">
                <a:gsLst>
                  <a:gs pos="0">
                    <a:srgbClr val="FFFFFF"/>
                  </a:gs>
                  <a:gs pos="100000">
                    <a:srgbClr val="E0E0E0"/>
                  </a:gs>
                </a:gsLst>
                <a:lin ang="2700000"/>
              </a:gradFill>
              <a:ln>
                <a:noFill/>
              </a:ln>
            </p:spPr>
            <p:style>
              <a:lnRef idx="0">
                <a:scrgbClr r="0" g="0" b="0"/>
              </a:lnRef>
              <a:fillRef idx="0">
                <a:scrgbClr r="0" g="0" b="0"/>
              </a:fillRef>
              <a:effectRef idx="0">
                <a:scrgbClr r="0" g="0" b="0"/>
              </a:effectRef>
              <a:fontRef idx="minor"/>
            </p:style>
          </p:sp>
          <p:sp>
            <p:nvSpPr>
              <p:cNvPr id="1077" name="CustomShape 19"/>
              <p:cNvSpPr/>
              <p:nvPr/>
            </p:nvSpPr>
            <p:spPr>
              <a:xfrm>
                <a:off x="3716280" y="6316560"/>
                <a:ext cx="795240" cy="474840"/>
              </a:xfrm>
              <a:prstGeom prst="ellipse">
                <a:avLst/>
              </a:prstGeom>
              <a:gradFill rotWithShape="0">
                <a:gsLst>
                  <a:gs pos="0">
                    <a:srgbClr val="E8E8E8"/>
                  </a:gs>
                  <a:gs pos="100000">
                    <a:srgbClr val="FFFFFF"/>
                  </a:gs>
                </a:gsLst>
                <a:lin ang="2700000"/>
              </a:gradFill>
              <a:ln>
                <a:noFill/>
              </a:ln>
            </p:spPr>
            <p:style>
              <a:lnRef idx="0">
                <a:scrgbClr r="0" g="0" b="0"/>
              </a:lnRef>
              <a:fillRef idx="0">
                <a:scrgbClr r="0" g="0" b="0"/>
              </a:fillRef>
              <a:effectRef idx="0">
                <a:scrgbClr r="0" g="0" b="0"/>
              </a:effectRef>
              <a:fontRef idx="minor"/>
            </p:style>
          </p:sp>
          <p:sp>
            <p:nvSpPr>
              <p:cNvPr id="1078" name="CustomShape 20"/>
              <p:cNvSpPr/>
              <p:nvPr/>
            </p:nvSpPr>
            <p:spPr>
              <a:xfrm>
                <a:off x="3759120" y="6345360"/>
                <a:ext cx="704880" cy="40932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79" name="CustomShape 21"/>
              <p:cNvSpPr/>
              <p:nvPr/>
            </p:nvSpPr>
            <p:spPr>
              <a:xfrm>
                <a:off x="3786120" y="6357960"/>
                <a:ext cx="655560" cy="38088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0" name="CustomShape 22"/>
              <p:cNvSpPr/>
              <p:nvPr/>
            </p:nvSpPr>
            <p:spPr>
              <a:xfrm>
                <a:off x="3868560" y="6391440"/>
                <a:ext cx="486000" cy="304560"/>
              </a:xfrm>
              <a:prstGeom prst="ellipse">
                <a:avLst/>
              </a:prstGeom>
              <a:gradFill rotWithShape="0">
                <a:gsLst>
                  <a:gs pos="0">
                    <a:srgbClr val="E0E0E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1" name="CustomShape 23"/>
              <p:cNvSpPr/>
              <p:nvPr/>
            </p:nvSpPr>
            <p:spPr>
              <a:xfrm>
                <a:off x="3930480" y="6438960"/>
                <a:ext cx="360360" cy="214200"/>
              </a:xfrm>
              <a:prstGeom prst="ellipse">
                <a:avLst/>
              </a:prstGeom>
              <a:gradFill rotWithShape="0">
                <a:gsLst>
                  <a:gs pos="0">
                    <a:srgbClr val="FFFFFF"/>
                  </a:gs>
                  <a:gs pos="100000">
                    <a:srgbClr val="E8E8E8"/>
                  </a:gs>
                </a:gsLst>
                <a:lin ang="2700000"/>
              </a:gradFill>
              <a:ln>
                <a:noFill/>
              </a:ln>
            </p:spPr>
            <p:style>
              <a:lnRef idx="0">
                <a:scrgbClr r="0" g="0" b="0"/>
              </a:lnRef>
              <a:fillRef idx="0">
                <a:scrgbClr r="0" g="0" b="0"/>
              </a:fillRef>
              <a:effectRef idx="0">
                <a:scrgbClr r="0" g="0" b="0"/>
              </a:effectRef>
              <a:fontRef idx="minor"/>
            </p:style>
          </p:sp>
          <p:sp>
            <p:nvSpPr>
              <p:cNvPr id="1082" name="CustomShape 24"/>
              <p:cNvSpPr/>
              <p:nvPr/>
            </p:nvSpPr>
            <p:spPr>
              <a:xfrm>
                <a:off x="4035600" y="6504120"/>
                <a:ext cx="142560" cy="95040"/>
              </a:xfrm>
              <a:prstGeom prst="ellipse">
                <a:avLst/>
              </a:pr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083" name="CustomShape 25"/>
              <p:cNvSpPr/>
              <p:nvPr/>
            </p:nvSpPr>
            <p:spPr>
              <a:xfrm>
                <a:off x="4103640" y="6067440"/>
                <a:ext cx="712800" cy="295200"/>
              </a:xfrm>
              <a:custGeom>
                <a:avLst/>
                <a:gdLst/>
                <a:ahLst/>
                <a:cxnLst/>
                <a:rect l="l" t="t"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rgbClr val="E8E8E8"/>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84" name="CustomShape 26"/>
              <p:cNvSpPr/>
              <p:nvPr/>
            </p:nvSpPr>
            <p:spPr>
              <a:xfrm>
                <a:off x="3400560" y="6114960"/>
                <a:ext cx="1415880" cy="733680"/>
              </a:xfrm>
              <a:custGeom>
                <a:avLst/>
                <a:gdLst/>
                <a:ahLst/>
                <a:cxnLst/>
                <a:rect l="l" t="t"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rgbClr val="FFFFFF"/>
                  </a:gs>
                  <a:gs pos="100000">
                    <a:srgbClr val="D8D8D8"/>
                  </a:gs>
                </a:gsLst>
                <a:lin ang="2700000"/>
              </a:gradFill>
              <a:ln>
                <a:noFill/>
              </a:ln>
            </p:spPr>
            <p:style>
              <a:lnRef idx="0">
                <a:scrgbClr r="0" g="0" b="0"/>
              </a:lnRef>
              <a:fillRef idx="0">
                <a:scrgbClr r="0" g="0" b="0"/>
              </a:fillRef>
              <a:effectRef idx="0">
                <a:scrgbClr r="0" g="0" b="0"/>
              </a:effectRef>
              <a:fontRef idx="minor"/>
            </p:style>
          </p:sp>
          <p:sp>
            <p:nvSpPr>
              <p:cNvPr id="1085" name="CustomShape 27"/>
              <p:cNvSpPr/>
              <p:nvPr/>
            </p:nvSpPr>
            <p:spPr>
              <a:xfrm>
                <a:off x="3305160" y="6076800"/>
                <a:ext cx="646200" cy="771840"/>
              </a:xfrm>
              <a:custGeom>
                <a:avLst/>
                <a:gdLst/>
                <a:ahLst/>
                <a:cxnLst/>
                <a:rect l="l" t="t"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rgbClr val="FFFFFF"/>
                  </a:gs>
                  <a:gs pos="100000">
                    <a:srgbClr val="E8E8E8"/>
                  </a:gs>
                </a:gsLst>
                <a:lin ang="0"/>
              </a:gradFill>
              <a:ln>
                <a:noFill/>
              </a:ln>
            </p:spPr>
            <p:style>
              <a:lnRef idx="0">
                <a:scrgbClr r="0" g="0" b="0"/>
              </a:lnRef>
              <a:fillRef idx="0">
                <a:scrgbClr r="0" g="0" b="0"/>
              </a:fillRef>
              <a:effectRef idx="0">
                <a:scrgbClr r="0" g="0" b="0"/>
              </a:effectRef>
              <a:fontRef idx="minor"/>
            </p:style>
          </p:sp>
          <p:sp>
            <p:nvSpPr>
              <p:cNvPr id="1086" name="CustomShape 28"/>
              <p:cNvSpPr/>
              <p:nvPr/>
            </p:nvSpPr>
            <p:spPr>
              <a:xfrm>
                <a:off x="4741920" y="6419880"/>
                <a:ext cx="171360" cy="399960"/>
              </a:xfrm>
              <a:custGeom>
                <a:avLst/>
                <a:gdLst/>
                <a:ahLst/>
                <a:cxnLst/>
                <a:rect l="l" t="t"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rgbClr val="FFFFFF"/>
                  </a:gs>
                  <a:gs pos="100000">
                    <a:srgbClr val="D1D1D1"/>
                  </a:gs>
                </a:gsLst>
                <a:lin ang="5400000"/>
              </a:gradFill>
              <a:ln>
                <a:noFill/>
              </a:ln>
            </p:spPr>
            <p:style>
              <a:lnRef idx="0">
                <a:scrgbClr r="0" g="0" b="0"/>
              </a:lnRef>
              <a:fillRef idx="0">
                <a:scrgbClr r="0" g="0" b="0"/>
              </a:fillRef>
              <a:effectRef idx="0">
                <a:scrgbClr r="0" g="0" b="0"/>
              </a:effectRef>
              <a:fontRef idx="minor"/>
            </p:style>
          </p:sp>
          <p:sp>
            <p:nvSpPr>
              <p:cNvPr id="1087" name="CustomShape 29"/>
              <p:cNvSpPr/>
              <p:nvPr/>
            </p:nvSpPr>
            <p:spPr>
              <a:xfrm>
                <a:off x="3282840" y="5850000"/>
                <a:ext cx="1325520" cy="237960"/>
              </a:xfrm>
              <a:custGeom>
                <a:avLst/>
                <a:gdLst/>
                <a:ahLst/>
                <a:cxnLst/>
                <a:rect l="l" t="t"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88" name="CustomShape 30"/>
              <p:cNvSpPr/>
              <p:nvPr/>
            </p:nvSpPr>
            <p:spPr>
              <a:xfrm>
                <a:off x="2963880" y="6116760"/>
                <a:ext cx="271440" cy="731880"/>
              </a:xfrm>
              <a:custGeom>
                <a:avLst/>
                <a:gdLst/>
                <a:ahLst/>
                <a:cxnLst/>
                <a:rect l="l" t="t"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089" name="CustomShape 31"/>
              <p:cNvSpPr/>
              <p:nvPr/>
            </p:nvSpPr>
            <p:spPr>
              <a:xfrm>
                <a:off x="4684680" y="5954760"/>
                <a:ext cx="571680" cy="893880"/>
              </a:xfrm>
              <a:custGeom>
                <a:avLst/>
                <a:gdLst/>
                <a:ahLst/>
                <a:cxnLst/>
                <a:rect l="l" t="t"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0" name="CustomShape 32"/>
              <p:cNvSpPr/>
              <p:nvPr/>
            </p:nvSpPr>
            <p:spPr>
              <a:xfrm>
                <a:off x="3679920" y="5764320"/>
                <a:ext cx="1711080" cy="674640"/>
              </a:xfrm>
              <a:custGeom>
                <a:avLst/>
                <a:gdLst/>
                <a:ahLst/>
                <a:cxnLst/>
                <a:rect l="l" t="t"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1" name="CustomShape 33"/>
              <p:cNvSpPr/>
              <p:nvPr/>
            </p:nvSpPr>
            <p:spPr>
              <a:xfrm>
                <a:off x="5245200" y="6477120"/>
                <a:ext cx="155520" cy="371520"/>
              </a:xfrm>
              <a:custGeom>
                <a:avLst/>
                <a:gdLst/>
                <a:ahLst/>
                <a:cxnLst/>
                <a:rect l="l" t="t"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rgbClr val="FFFFFF"/>
                  </a:gs>
                  <a:gs pos="100000">
                    <a:srgbClr val="E0E0E0"/>
                  </a:gs>
                </a:gsLst>
                <a:lin ang="5400000"/>
              </a:gradFill>
              <a:ln>
                <a:noFill/>
              </a:ln>
            </p:spPr>
            <p:style>
              <a:lnRef idx="0">
                <a:scrgbClr r="0" g="0" b="0"/>
              </a:lnRef>
              <a:fillRef idx="0">
                <a:scrgbClr r="0" g="0" b="0"/>
              </a:fillRef>
              <a:effectRef idx="0">
                <a:scrgbClr r="0" g="0" b="0"/>
              </a:effectRef>
              <a:fontRef idx="minor"/>
            </p:style>
          </p:sp>
          <p:sp>
            <p:nvSpPr>
              <p:cNvPr id="1092" name="CustomShape 34"/>
              <p:cNvSpPr/>
              <p:nvPr/>
            </p:nvSpPr>
            <p:spPr>
              <a:xfrm>
                <a:off x="2819520" y="5830920"/>
                <a:ext cx="763560" cy="1017720"/>
              </a:xfrm>
              <a:custGeom>
                <a:avLst/>
                <a:gdLst/>
                <a:ahLst/>
                <a:cxnLst/>
                <a:rect l="l" t="t"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rgbClr val="FFFFFF"/>
              </a:solidFill>
              <a:ln>
                <a:noFill/>
              </a:ln>
            </p:spPr>
            <p:style>
              <a:lnRef idx="0">
                <a:scrgbClr r="0" g="0" b="0"/>
              </a:lnRef>
              <a:fillRef idx="0">
                <a:scrgbClr r="0" g="0" b="0"/>
              </a:fillRef>
              <a:effectRef idx="0">
                <a:scrgbClr r="0" g="0" b="0"/>
              </a:effectRef>
              <a:fontRef idx="minor"/>
            </p:style>
          </p:sp>
        </p:grpSp>
        <p:grpSp>
          <p:nvGrpSpPr>
            <p:cNvPr id="1093" name="Group 35"/>
            <p:cNvGrpSpPr/>
            <p:nvPr/>
          </p:nvGrpSpPr>
          <p:grpSpPr>
            <a:xfrm>
              <a:off x="6553080" y="5334120"/>
              <a:ext cx="2144880" cy="1303200"/>
              <a:chOff x="6553080" y="5334120"/>
              <a:chExt cx="2144880" cy="1303200"/>
            </a:xfrm>
          </p:grpSpPr>
          <p:sp>
            <p:nvSpPr>
              <p:cNvPr id="1094" name="CustomShape 36"/>
              <p:cNvSpPr/>
              <p:nvPr/>
            </p:nvSpPr>
            <p:spPr>
              <a:xfrm>
                <a:off x="6667560" y="5400720"/>
                <a:ext cx="1906560" cy="1160280"/>
              </a:xfrm>
              <a:custGeom>
                <a:avLst/>
                <a:gdLst/>
                <a:ahLst/>
                <a:cxnLst/>
                <a:rect l="l" t="t"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5" name="CustomShape 37"/>
              <p:cNvSpPr/>
              <p:nvPr/>
            </p:nvSpPr>
            <p:spPr>
              <a:xfrm>
                <a:off x="6553080" y="5343480"/>
                <a:ext cx="863640" cy="1170000"/>
              </a:xfrm>
              <a:custGeom>
                <a:avLst/>
                <a:gdLst/>
                <a:ahLst/>
                <a:cxnLst/>
                <a:rect l="l" t="t"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6" name="CustomShape 38"/>
              <p:cNvSpPr/>
              <p:nvPr/>
            </p:nvSpPr>
            <p:spPr>
              <a:xfrm>
                <a:off x="7607160" y="5334120"/>
                <a:ext cx="966960" cy="399960"/>
              </a:xfrm>
              <a:custGeom>
                <a:avLst/>
                <a:gdLst/>
                <a:ahLst/>
                <a:cxnLst/>
                <a:rect l="l" t="t"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097" name="CustomShape 39"/>
              <p:cNvSpPr/>
              <p:nvPr/>
            </p:nvSpPr>
            <p:spPr>
              <a:xfrm>
                <a:off x="8327880" y="6361200"/>
                <a:ext cx="114480" cy="85680"/>
              </a:xfrm>
              <a:custGeom>
                <a:avLst/>
                <a:gdLst/>
                <a:ahLst/>
                <a:cxnLst/>
                <a:rect l="l" t="t"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98" name="CustomShape 40"/>
              <p:cNvSpPr/>
              <p:nvPr/>
            </p:nvSpPr>
            <p:spPr>
              <a:xfrm>
                <a:off x="7151760" y="6465960"/>
                <a:ext cx="1119240" cy="171360"/>
              </a:xfrm>
              <a:custGeom>
                <a:avLst/>
                <a:gdLst/>
                <a:ahLst/>
                <a:cxnLst/>
                <a:rect l="l" t="t"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099" name="CustomShape 41"/>
              <p:cNvSpPr/>
              <p:nvPr/>
            </p:nvSpPr>
            <p:spPr>
              <a:xfrm>
                <a:off x="8470800" y="5800680"/>
                <a:ext cx="227160" cy="541440"/>
              </a:xfrm>
              <a:custGeom>
                <a:avLst/>
                <a:gdLst/>
                <a:ahLst/>
                <a:cxnLst/>
                <a:rect l="l" t="t"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0" name="CustomShape 42"/>
              <p:cNvSpPr/>
              <p:nvPr/>
            </p:nvSpPr>
            <p:spPr>
              <a:xfrm>
                <a:off x="8034480" y="5753160"/>
                <a:ext cx="131760" cy="142920"/>
              </a:xfrm>
              <a:custGeom>
                <a:avLst/>
                <a:gdLst/>
                <a:ahLst/>
                <a:cxnLst/>
                <a:rect l="l" t="t"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1" name="CustomShape 43"/>
              <p:cNvSpPr/>
              <p:nvPr/>
            </p:nvSpPr>
            <p:spPr>
              <a:xfrm>
                <a:off x="7056360" y="5638680"/>
                <a:ext cx="1138320" cy="684360"/>
              </a:xfrm>
              <a:custGeom>
                <a:avLst/>
                <a:gdLst/>
                <a:ahLst/>
                <a:cxnLst/>
                <a:rect l="l" t="t"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rgbClr val="FFFFFF"/>
              </a:solidFill>
              <a:ln>
                <a:noFill/>
              </a:ln>
            </p:spPr>
            <p:style>
              <a:lnRef idx="0">
                <a:scrgbClr r="0" g="0" b="0"/>
              </a:lnRef>
              <a:fillRef idx="0">
                <a:scrgbClr r="0" g="0" b="0"/>
              </a:fillRef>
              <a:effectRef idx="0">
                <a:scrgbClr r="0" g="0" b="0"/>
              </a:effectRef>
              <a:fontRef idx="minor"/>
            </p:style>
          </p:sp>
          <p:sp>
            <p:nvSpPr>
              <p:cNvPr id="1102" name="CustomShape 44"/>
              <p:cNvSpPr/>
              <p:nvPr/>
            </p:nvSpPr>
            <p:spPr>
              <a:xfrm>
                <a:off x="6904080" y="5572080"/>
                <a:ext cx="1442880" cy="846360"/>
              </a:xfrm>
              <a:custGeom>
                <a:avLst/>
                <a:gdLst/>
                <a:ahLst/>
                <a:cxnLst/>
                <a:rect l="l" t="t"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rgbClr val="FFFFFF"/>
                  </a:gs>
                  <a:gs pos="100000">
                    <a:srgbClr val="FFFFFF"/>
                  </a:gs>
                </a:gsLst>
                <a:lin ang="0"/>
              </a:gradFill>
              <a:ln>
                <a:noFill/>
              </a:ln>
            </p:spPr>
            <p:style>
              <a:lnRef idx="0">
                <a:scrgbClr r="0" g="0" b="0"/>
              </a:lnRef>
              <a:fillRef idx="0">
                <a:scrgbClr r="0" g="0" b="0"/>
              </a:fillRef>
              <a:effectRef idx="0">
                <a:scrgbClr r="0" g="0" b="0"/>
              </a:effectRef>
              <a:fontRef idx="minor"/>
            </p:style>
          </p:sp>
          <p:sp>
            <p:nvSpPr>
              <p:cNvPr id="1103" name="CustomShape 45"/>
              <p:cNvSpPr/>
              <p:nvPr/>
            </p:nvSpPr>
            <p:spPr>
              <a:xfrm>
                <a:off x="7245360" y="5543640"/>
                <a:ext cx="579600" cy="104760"/>
              </a:xfrm>
              <a:custGeom>
                <a:avLst/>
                <a:gdLst/>
                <a:ahLst/>
                <a:cxnLst/>
                <a:rect l="l" t="t"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4" name="CustomShape 46"/>
              <p:cNvSpPr/>
              <p:nvPr/>
            </p:nvSpPr>
            <p:spPr>
              <a:xfrm>
                <a:off x="7085160" y="5648400"/>
                <a:ext cx="104760" cy="75960"/>
              </a:xfrm>
              <a:custGeom>
                <a:avLst/>
                <a:gdLst/>
                <a:ahLst/>
                <a:cxnLst/>
                <a:rect l="l" t="t"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5" name="CustomShape 47"/>
              <p:cNvSpPr/>
              <p:nvPr/>
            </p:nvSpPr>
            <p:spPr>
              <a:xfrm>
                <a:off x="7216920" y="5727600"/>
                <a:ext cx="822240" cy="506520"/>
              </a:xfrm>
              <a:prstGeom prst="ellipse">
                <a:avLst/>
              </a:prstGeom>
              <a:gradFill rotWithShape="0">
                <a:gsLst>
                  <a:gs pos="0">
                    <a:srgbClr val="F0F0F0"/>
                  </a:gs>
                  <a:gs pos="100000">
                    <a:srgbClr val="FFFFFF"/>
                  </a:gs>
                </a:gsLst>
                <a:lin ang="0"/>
              </a:gradFill>
              <a:ln>
                <a:noFill/>
              </a:ln>
            </p:spPr>
            <p:style>
              <a:lnRef idx="0">
                <a:scrgbClr r="0" g="0" b="0"/>
              </a:lnRef>
              <a:fillRef idx="0">
                <a:scrgbClr r="0" g="0" b="0"/>
              </a:fillRef>
              <a:effectRef idx="0">
                <a:scrgbClr r="0" g="0" b="0"/>
              </a:effectRef>
              <a:fontRef idx="minor"/>
            </p:style>
          </p:sp>
          <p:sp>
            <p:nvSpPr>
              <p:cNvPr id="1106" name="CustomShape 48"/>
              <p:cNvSpPr/>
              <p:nvPr/>
            </p:nvSpPr>
            <p:spPr>
              <a:xfrm>
                <a:off x="7267680" y="5762520"/>
                <a:ext cx="707760" cy="430200"/>
              </a:xfrm>
              <a:prstGeom prst="ellipse">
                <a:avLst/>
              </a:prstGeom>
              <a:gradFill rotWithShape="0">
                <a:gsLst>
                  <a:gs pos="0">
                    <a:srgbClr val="FFFFFF"/>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7" name="CustomShape 49"/>
              <p:cNvSpPr/>
              <p:nvPr/>
            </p:nvSpPr>
            <p:spPr>
              <a:xfrm>
                <a:off x="7318440" y="5794200"/>
                <a:ext cx="612720" cy="3700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08" name="CustomShape 50"/>
              <p:cNvSpPr/>
              <p:nvPr/>
            </p:nvSpPr>
            <p:spPr>
              <a:xfrm>
                <a:off x="7388280" y="5838840"/>
                <a:ext cx="473040" cy="280800"/>
              </a:xfrm>
              <a:prstGeom prst="ellipse">
                <a:avLst/>
              </a:prstGeom>
              <a:gradFill rotWithShape="0">
                <a:gsLst>
                  <a:gs pos="0">
                    <a:srgbClr val="F0F0F0"/>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09" name="CustomShape 51"/>
              <p:cNvSpPr/>
              <p:nvPr/>
            </p:nvSpPr>
            <p:spPr>
              <a:xfrm>
                <a:off x="7445520" y="5870520"/>
                <a:ext cx="352440" cy="220680"/>
              </a:xfrm>
              <a:prstGeom prst="ellipse">
                <a:avLst/>
              </a:prstGeom>
              <a:gradFill rotWithShape="0">
                <a:gsLst>
                  <a:gs pos="0">
                    <a:srgbClr val="FFFFFF"/>
                  </a:gs>
                  <a:gs pos="100000">
                    <a:srgbClr val="F0F0F0"/>
                  </a:gs>
                </a:gsLst>
                <a:lin ang="5400000"/>
              </a:gradFill>
              <a:ln>
                <a:noFill/>
              </a:ln>
            </p:spPr>
            <p:style>
              <a:lnRef idx="0">
                <a:scrgbClr r="0" g="0" b="0"/>
              </a:lnRef>
              <a:fillRef idx="0">
                <a:scrgbClr r="0" g="0" b="0"/>
              </a:fillRef>
              <a:effectRef idx="0">
                <a:scrgbClr r="0" g="0" b="0"/>
              </a:effectRef>
              <a:fontRef idx="minor"/>
            </p:style>
          </p:sp>
          <p:sp>
            <p:nvSpPr>
              <p:cNvPr id="1110" name="CustomShape 52"/>
              <p:cNvSpPr/>
              <p:nvPr/>
            </p:nvSpPr>
            <p:spPr>
              <a:xfrm>
                <a:off x="7521480" y="5918040"/>
                <a:ext cx="200160" cy="128880"/>
              </a:xfrm>
              <a:prstGeom prst="ellipse">
                <a:avLst/>
              </a:prstGeom>
              <a:gradFill rotWithShape="0">
                <a:gsLst>
                  <a:gs pos="0">
                    <a:srgbClr val="F7F7F7"/>
                  </a:gs>
                  <a:gs pos="100000">
                    <a:srgbClr val="FFFFFF"/>
                  </a:gs>
                </a:gsLst>
                <a:lin ang="5400000"/>
              </a:gradFill>
              <a:ln>
                <a:noFill/>
              </a:ln>
            </p:spPr>
            <p:style>
              <a:lnRef idx="0">
                <a:scrgbClr r="0" g="0" b="0"/>
              </a:lnRef>
              <a:fillRef idx="0">
                <a:scrgbClr r="0" g="0" b="0"/>
              </a:fillRef>
              <a:effectRef idx="0">
                <a:scrgbClr r="0" g="0" b="0"/>
              </a:effectRef>
              <a:fontRef idx="minor"/>
            </p:style>
          </p:sp>
        </p:grpSp>
        <p:grpSp>
          <p:nvGrpSpPr>
            <p:cNvPr id="1111" name="Group 53"/>
            <p:cNvGrpSpPr/>
            <p:nvPr/>
          </p:nvGrpSpPr>
          <p:grpSpPr>
            <a:xfrm>
              <a:off x="8381880" y="4800600"/>
              <a:ext cx="674640" cy="409680"/>
              <a:chOff x="8381880" y="4800600"/>
              <a:chExt cx="674640" cy="409680"/>
            </a:xfrm>
          </p:grpSpPr>
          <p:sp>
            <p:nvSpPr>
              <p:cNvPr id="1112" name="CustomShape 54"/>
              <p:cNvSpPr/>
              <p:nvPr/>
            </p:nvSpPr>
            <p:spPr>
              <a:xfrm>
                <a:off x="8381880" y="5057640"/>
                <a:ext cx="608040" cy="152640"/>
              </a:xfrm>
              <a:custGeom>
                <a:avLst/>
                <a:gdLst/>
                <a:ahLst/>
                <a:cxnLst/>
                <a:rect l="l" t="t"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3" name="CustomShape 55"/>
              <p:cNvSpPr/>
              <p:nvPr/>
            </p:nvSpPr>
            <p:spPr>
              <a:xfrm>
                <a:off x="8437680" y="4800600"/>
                <a:ext cx="409320" cy="85680"/>
              </a:xfrm>
              <a:custGeom>
                <a:avLst/>
                <a:gdLst/>
                <a:ahLst/>
                <a:cxnLst/>
                <a:rect l="l" t="t"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4" name="CustomShape 56"/>
              <p:cNvSpPr/>
              <p:nvPr/>
            </p:nvSpPr>
            <p:spPr>
              <a:xfrm>
                <a:off x="8961480" y="4867200"/>
                <a:ext cx="95040" cy="247680"/>
              </a:xfrm>
              <a:custGeom>
                <a:avLst/>
                <a:gdLst/>
                <a:ahLst/>
                <a:cxnLst/>
                <a:rect l="l" t="t"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5" name="CustomShape 57"/>
              <p:cNvSpPr/>
              <p:nvPr/>
            </p:nvSpPr>
            <p:spPr>
              <a:xfrm>
                <a:off x="8532720" y="5153040"/>
                <a:ext cx="304920" cy="28440"/>
              </a:xfrm>
              <a:custGeom>
                <a:avLst/>
                <a:gdLst/>
                <a:ahLst/>
                <a:cxnLst/>
                <a:rect l="l" t="t"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16" name="CustomShape 58"/>
              <p:cNvSpPr/>
              <p:nvPr/>
            </p:nvSpPr>
            <p:spPr>
              <a:xfrm>
                <a:off x="8420040" y="4829040"/>
                <a:ext cx="255600" cy="295560"/>
              </a:xfrm>
              <a:custGeom>
                <a:avLst/>
                <a:gdLst/>
                <a:ahLst/>
                <a:cxnLst/>
                <a:rect l="l" t="t"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7" name="CustomShape 59"/>
              <p:cNvSpPr/>
              <p:nvPr/>
            </p:nvSpPr>
            <p:spPr>
              <a:xfrm>
                <a:off x="8713800" y="4829040"/>
                <a:ext cx="295200" cy="333360"/>
              </a:xfrm>
              <a:custGeom>
                <a:avLst/>
                <a:gdLst/>
                <a:ahLst/>
                <a:cxnLst/>
                <a:rect l="l" t="t"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18" name="CustomShape 60"/>
              <p:cNvSpPr/>
              <p:nvPr/>
            </p:nvSpPr>
            <p:spPr>
              <a:xfrm>
                <a:off x="8485200" y="4854600"/>
                <a:ext cx="474480" cy="295200"/>
              </a:xfrm>
              <a:custGeom>
                <a:avLst/>
                <a:gdLst/>
                <a:ahLst/>
                <a:cxnLst/>
                <a:rect l="l" t="t"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nvGrpSpPr>
              <p:cNvPr id="1119" name="Group 61"/>
              <p:cNvGrpSpPr/>
              <p:nvPr/>
            </p:nvGrpSpPr>
            <p:grpSpPr>
              <a:xfrm>
                <a:off x="8542440" y="4897440"/>
                <a:ext cx="360360" cy="209520"/>
                <a:chOff x="8542440" y="4897440"/>
                <a:chExt cx="360360" cy="209520"/>
              </a:xfrm>
            </p:grpSpPr>
            <p:sp>
              <p:nvSpPr>
                <p:cNvPr id="1120" name="CustomShape 62"/>
                <p:cNvSpPr/>
                <p:nvPr/>
              </p:nvSpPr>
              <p:spPr>
                <a:xfrm>
                  <a:off x="8542440" y="4897440"/>
                  <a:ext cx="360360" cy="20952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21" name="CustomShape 63"/>
                <p:cNvSpPr/>
                <p:nvPr/>
              </p:nvSpPr>
              <p:spPr>
                <a:xfrm>
                  <a:off x="8577360" y="4919760"/>
                  <a:ext cx="288720" cy="16200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sp>
              <p:nvSpPr>
                <p:cNvPr id="1122" name="CustomShape 64"/>
                <p:cNvSpPr/>
                <p:nvPr/>
              </p:nvSpPr>
              <p:spPr>
                <a:xfrm>
                  <a:off x="8621640" y="4935600"/>
                  <a:ext cx="198360" cy="129960"/>
                </a:xfrm>
                <a:prstGeom prst="ellipse">
                  <a:avLst/>
                </a:prstGeom>
                <a:gradFill rotWithShape="0">
                  <a:gsLst>
                    <a:gs pos="0">
                      <a:srgbClr val="EAEAEA"/>
                    </a:gs>
                    <a:gs pos="100000">
                      <a:srgbClr val="FFFFFF"/>
                    </a:gs>
                  </a:gsLst>
                  <a:lin ang="5400000"/>
                </a:gradFill>
                <a:ln>
                  <a:noFill/>
                </a:ln>
              </p:spPr>
              <p:style>
                <a:lnRef idx="0">
                  <a:scrgbClr r="0" g="0" b="0"/>
                </a:lnRef>
                <a:fillRef idx="0">
                  <a:scrgbClr r="0" g="0" b="0"/>
                </a:fillRef>
                <a:effectRef idx="0">
                  <a:scrgbClr r="0" g="0" b="0"/>
                </a:effectRef>
                <a:fontRef idx="minor"/>
              </p:style>
            </p:sp>
            <p:sp>
              <p:nvSpPr>
                <p:cNvPr id="1123" name="CustomShape 65"/>
                <p:cNvSpPr/>
                <p:nvPr/>
              </p:nvSpPr>
              <p:spPr>
                <a:xfrm>
                  <a:off x="8664480" y="4960800"/>
                  <a:ext cx="115920" cy="74880"/>
                </a:xfrm>
                <a:prstGeom prst="ellipse">
                  <a:avLst/>
                </a:prstGeom>
                <a:gradFill rotWithShape="0">
                  <a:gsLst>
                    <a:gs pos="0">
                      <a:srgbClr val="FFFFFF"/>
                    </a:gs>
                    <a:gs pos="100000">
                      <a:srgbClr val="EAEAEA"/>
                    </a:gs>
                  </a:gsLst>
                  <a:lin ang="5400000"/>
                </a:gradFill>
                <a:ln>
                  <a:noFill/>
                </a:ln>
              </p:spPr>
              <p:style>
                <a:lnRef idx="0">
                  <a:scrgbClr r="0" g="0" b="0"/>
                </a:lnRef>
                <a:fillRef idx="0">
                  <a:scrgbClr r="0" g="0" b="0"/>
                </a:fillRef>
                <a:effectRef idx="0">
                  <a:scrgbClr r="0" g="0" b="0"/>
                </a:effectRef>
                <a:fontRef idx="minor"/>
              </p:style>
            </p:sp>
          </p:grpSp>
        </p:grpSp>
      </p:grpSp>
      <p:sp>
        <p:nvSpPr>
          <p:cNvPr id="1124" name="PlaceHolder 66"/>
          <p:cNvSpPr>
            <a:spLocks noGrp="1"/>
          </p:cNvSpPr>
          <p:nvPr>
            <p:ph type="title"/>
          </p:nvPr>
        </p:nvSpPr>
        <p:spPr>
          <a:xfrm>
            <a:off x="457200" y="277920"/>
            <a:ext cx="8229600" cy="1139760"/>
          </a:xfrm>
          <a:prstGeom prst="rect">
            <a:avLst/>
          </a:prstGeom>
        </p:spPr>
        <p:txBody>
          <a:bodyPr lIns="90000" tIns="46800" rIns="90000" bIns="46800" anchor="ctr" anchorCtr="1">
            <a:noAutofit/>
          </a:bodyPr>
          <a:lstStyle/>
          <a:p>
            <a:pPr algn="ctr"/>
            <a:r>
              <a:rPr lang="en-US" sz="4400" b="0" strike="noStrike" spc="-1">
                <a:solidFill>
                  <a:srgbClr val="000000"/>
                </a:solidFill>
                <a:latin typeface="Arial"/>
              </a:rPr>
              <a:t>Click to edit the title text format</a:t>
            </a:r>
          </a:p>
        </p:txBody>
      </p:sp>
      <p:sp>
        <p:nvSpPr>
          <p:cNvPr id="1125" name="PlaceHolder 67"/>
          <p:cNvSpPr>
            <a:spLocks noGrp="1"/>
          </p:cNvSpPr>
          <p:nvPr>
            <p:ph type="body"/>
          </p:nvPr>
        </p:nvSpPr>
        <p:spPr>
          <a:xfrm>
            <a:off x="457200" y="1600200"/>
            <a:ext cx="8229600" cy="4525920"/>
          </a:xfrm>
          <a:prstGeom prst="rect">
            <a:avLst/>
          </a:prstGeom>
        </p:spPr>
        <p:txBody>
          <a:bodyPr lIns="90000" tIns="46800" rIns="90000" bIns="46800">
            <a:normAutofit/>
          </a:bodyPr>
          <a:lstStyle/>
          <a:p>
            <a:pPr marL="342720" indent="-342720">
              <a:spcBef>
                <a:spcPts val="799"/>
              </a:spcBef>
              <a:buClr>
                <a:srgbClr val="0066FF"/>
              </a:buClr>
              <a:buSzPct val="80000"/>
              <a:buFont typeface="Wingdings" charset="2"/>
              <a:buChar char=""/>
            </a:pPr>
            <a:r>
              <a:rPr lang="en-US" sz="3200" b="0" strike="noStrike" spc="-1">
                <a:solidFill>
                  <a:srgbClr val="000000"/>
                </a:solidFill>
                <a:latin typeface="Arial"/>
              </a:rPr>
              <a:t>Click to edit the outline text format</a:t>
            </a:r>
          </a:p>
          <a:p>
            <a:pPr marL="742680" lvl="1" indent="-285480">
              <a:spcBef>
                <a:spcPts val="799"/>
              </a:spcBef>
              <a:buClr>
                <a:srgbClr val="000000"/>
              </a:buClr>
              <a:buSzPct val="50000"/>
              <a:buFont typeface="Wingdings" charset="2"/>
              <a:buChar char=""/>
            </a:pPr>
            <a:r>
              <a:rPr lang="en-US" sz="3200" b="0" strike="noStrike" spc="-1">
                <a:solidFill>
                  <a:srgbClr val="000000"/>
                </a:solidFill>
                <a:latin typeface="Arial"/>
              </a:rPr>
              <a:t>Second Outline Level</a:t>
            </a:r>
          </a:p>
          <a:p>
            <a:pPr marL="1143000" lvl="2" indent="-228600">
              <a:spcBef>
                <a:spcPts val="799"/>
              </a:spcBef>
              <a:buClr>
                <a:srgbClr val="FFFFFF"/>
              </a:buClr>
              <a:buFont typeface="Arial"/>
              <a:buChar char="•"/>
            </a:pPr>
            <a:r>
              <a:rPr lang="en-US" sz="3200" b="0" strike="noStrike" spc="-1">
                <a:solidFill>
                  <a:srgbClr val="000000"/>
                </a:solidFill>
                <a:latin typeface="Arial"/>
              </a:rPr>
              <a:t>Third Outline Level</a:t>
            </a:r>
          </a:p>
          <a:p>
            <a:pPr marL="1600200" lvl="3" indent="-228600">
              <a:spcBef>
                <a:spcPts val="799"/>
              </a:spcBef>
              <a:buClr>
                <a:srgbClr val="00CC66"/>
              </a:buClr>
              <a:buSzPct val="50000"/>
              <a:buFont typeface="Wingdings" charset="2"/>
              <a:buChar char=""/>
            </a:pPr>
            <a:r>
              <a:rPr lang="en-US" sz="3200" b="0" strike="noStrike" spc="-1">
                <a:solidFill>
                  <a:srgbClr val="000000"/>
                </a:solidFill>
                <a:latin typeface="Arial"/>
              </a:rPr>
              <a:t>Fourth Outline Level</a:t>
            </a:r>
          </a:p>
          <a:p>
            <a:pPr marL="2057400" lvl="4" indent="-228600">
              <a:spcBef>
                <a:spcPts val="799"/>
              </a:spcBef>
              <a:buClr>
                <a:srgbClr val="0066FF"/>
              </a:buClr>
              <a:buFont typeface="Arial"/>
              <a:buChar char="•"/>
            </a:pPr>
            <a:r>
              <a:rPr lang="en-US" sz="3200" b="0" strike="noStrike" spc="-1">
                <a:solidFill>
                  <a:srgbClr val="000000"/>
                </a:solidFill>
                <a:latin typeface="Arial"/>
              </a:rPr>
              <a:t>Fifth Outline Level</a:t>
            </a:r>
          </a:p>
          <a:p>
            <a:pPr marL="2057400" lvl="5" indent="-228600">
              <a:spcBef>
                <a:spcPts val="799"/>
              </a:spcBef>
              <a:buClr>
                <a:srgbClr val="0066FF"/>
              </a:buClr>
              <a:buFont typeface="Arial"/>
              <a:buChar char="•"/>
            </a:pPr>
            <a:r>
              <a:rPr lang="en-US" sz="3200" b="0" strike="noStrike" spc="-1">
                <a:solidFill>
                  <a:srgbClr val="000000"/>
                </a:solidFill>
                <a:latin typeface="Arial"/>
              </a:rPr>
              <a:t>Sixth Outline Level</a:t>
            </a:r>
          </a:p>
          <a:p>
            <a:pPr marL="2057400" lvl="6" indent="-228600">
              <a:spcBef>
                <a:spcPts val="799"/>
              </a:spcBef>
              <a:buClr>
                <a:srgbClr val="0066FF"/>
              </a:buClr>
              <a:buFont typeface="Arial"/>
              <a:buChar char="•"/>
            </a:pPr>
            <a:r>
              <a:rPr lang="en-US" sz="3200" b="0" strike="noStrike" spc="-1">
                <a:solidFill>
                  <a:srgbClr val="000000"/>
                </a:solidFill>
                <a:latin typeface="Arial"/>
              </a:rPr>
              <a:t>Seventh Outline Level</a:t>
            </a:r>
          </a:p>
        </p:txBody>
      </p:sp>
      <p:sp>
        <p:nvSpPr>
          <p:cNvPr id="1126" name="PlaceHolder 68"/>
          <p:cNvSpPr>
            <a:spLocks noGrp="1"/>
          </p:cNvSpPr>
          <p:nvPr>
            <p:ph type="dt"/>
          </p:nvPr>
        </p:nvSpPr>
        <p:spPr>
          <a:xfrm>
            <a:off x="456840" y="6244920"/>
            <a:ext cx="213372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127" name="PlaceHolder 69"/>
          <p:cNvSpPr>
            <a:spLocks noGrp="1"/>
          </p:cNvSpPr>
          <p:nvPr>
            <p:ph type="ftr"/>
          </p:nvPr>
        </p:nvSpPr>
        <p:spPr>
          <a:xfrm>
            <a:off x="3124080" y="6244920"/>
            <a:ext cx="2895840" cy="476280"/>
          </a:xfrm>
          <a:prstGeom prst="rect">
            <a:avLst/>
          </a:prstGeom>
        </p:spPr>
        <p:txBody>
          <a:bodyPr lIns="90000" tIns="46800" rIns="90000" bIns="46800" anchor="b">
            <a:noAutofit/>
          </a:bodyPr>
          <a:lstStyle/>
          <a:p>
            <a:endParaRPr lang="en-US" sz="1800" b="0" strike="noStrike" spc="-1" dirty="0">
              <a:solidFill>
                <a:srgbClr val="000000"/>
              </a:solidFill>
              <a:latin typeface="Arial"/>
            </a:endParaRPr>
          </a:p>
        </p:txBody>
      </p:sp>
      <p:sp>
        <p:nvSpPr>
          <p:cNvPr id="1128" name="PlaceHolder 70"/>
          <p:cNvSpPr>
            <a:spLocks noGrp="1"/>
          </p:cNvSpPr>
          <p:nvPr>
            <p:ph type="sldNum"/>
          </p:nvPr>
        </p:nvSpPr>
        <p:spPr>
          <a:xfrm>
            <a:off x="6552720" y="6244920"/>
            <a:ext cx="2133720" cy="476280"/>
          </a:xfrm>
          <a:prstGeom prst="rect">
            <a:avLst/>
          </a:prstGeom>
        </p:spPr>
        <p:txBody>
          <a:bodyPr lIns="90000" tIns="46800" rIns="90000" bIns="46800" anchor="b">
            <a:noAutofit/>
          </a:bodyPr>
          <a:lstStyle/>
          <a:p>
            <a:pPr marL="216000" indent="-216000" algn="r">
              <a:buClr>
                <a:srgbClr val="000000"/>
              </a:buClr>
              <a:buSzPct val="45000"/>
              <a:buFont typeface="Wingdings" charset="2"/>
              <a:buChar char=""/>
            </a:pPr>
            <a:fld id="{F2811BE7-B20F-442B-BE0A-3026AF363B26}" type="slidenum">
              <a:rPr lang="ar-SA" sz="1400" b="0" strike="noStrike" spc="-1">
                <a:latin typeface="Times New Roman"/>
                <a:ea typeface="Arial"/>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3" name="TextShape 1"/>
          <p:cNvSpPr txBox="1"/>
          <p:nvPr/>
        </p:nvSpPr>
        <p:spPr>
          <a:xfrm>
            <a:off x="718920" y="1859897"/>
            <a:ext cx="8078760" cy="1631880"/>
          </a:xfrm>
          <a:prstGeom prst="rect">
            <a:avLst/>
          </a:prstGeom>
          <a:noFill/>
          <a:ln>
            <a:noFill/>
          </a:ln>
        </p:spPr>
        <p:txBody>
          <a:bodyPr anchor="b" anchorCtr="1">
            <a:noAutofit/>
          </a:bodyPr>
          <a:lstStyle/>
          <a:p>
            <a:pPr algn="ctr"/>
            <a:r>
              <a:rPr lang="en-US" sz="5400" b="1" strike="noStrike" spc="-1" dirty="0">
                <a:solidFill>
                  <a:srgbClr val="000000"/>
                </a:solidFill>
                <a:latin typeface="Arial"/>
              </a:rPr>
              <a:t>Lecture </a:t>
            </a:r>
            <a:r>
              <a:rPr lang="en-US" sz="5400" b="1" strike="noStrike" spc="-1" dirty="0" smtClean="0">
                <a:solidFill>
                  <a:srgbClr val="000000"/>
                </a:solidFill>
                <a:latin typeface="Arial"/>
              </a:rPr>
              <a:t>5</a:t>
            </a:r>
            <a:r>
              <a:rPr dirty="0"/>
              <a:t/>
            </a:r>
            <a:br>
              <a:rPr dirty="0"/>
            </a:br>
            <a:r>
              <a:rPr lang="en-US" sz="5400" b="1" strike="noStrike" spc="-1" dirty="0">
                <a:solidFill>
                  <a:srgbClr val="000000"/>
                </a:solidFill>
                <a:latin typeface="Arial"/>
              </a:rPr>
              <a:t>Water &amp; Plant relation</a:t>
            </a:r>
            <a:endParaRPr lang="en-US" sz="5400" b="0" strike="noStrike" spc="-1" dirty="0">
              <a:solidFill>
                <a:srgbClr val="000000"/>
              </a:solidFill>
              <a:latin typeface="Arial"/>
            </a:endParaRPr>
          </a:p>
        </p:txBody>
      </p:sp>
      <p:sp>
        <p:nvSpPr>
          <p:cNvPr id="1484" name="TextShape 2"/>
          <p:cNvSpPr txBox="1"/>
          <p:nvPr/>
        </p:nvSpPr>
        <p:spPr>
          <a:xfrm>
            <a:off x="1046160" y="3860057"/>
            <a:ext cx="6858000" cy="914400"/>
          </a:xfrm>
          <a:prstGeom prst="rect">
            <a:avLst/>
          </a:prstGeom>
          <a:noFill/>
          <a:ln>
            <a:noFill/>
          </a:ln>
        </p:spPr>
        <p:txBody>
          <a:bodyPr>
            <a:noAutofit/>
          </a:bodyPr>
          <a:lstStyle/>
          <a:p>
            <a:pPr algn="ctr">
              <a:spcBef>
                <a:spcPts val="998"/>
              </a:spcBef>
            </a:pPr>
            <a:r>
              <a:rPr lang="en-US" sz="4000" b="0" strike="noStrike" spc="-1" smtClean="0">
                <a:solidFill>
                  <a:srgbClr val="000000"/>
                </a:solidFill>
                <a:latin typeface="Arial"/>
              </a:rPr>
              <a:t>October </a:t>
            </a:r>
            <a:r>
              <a:rPr lang="en-US" sz="4000" b="0" strike="noStrike" spc="-1" smtClean="0">
                <a:solidFill>
                  <a:srgbClr val="000000"/>
                </a:solidFill>
                <a:latin typeface="Arial"/>
              </a:rPr>
              <a:t>28 </a:t>
            </a:r>
            <a:r>
              <a:rPr lang="en-US" sz="4000" b="0" strike="noStrike" spc="-1" dirty="0">
                <a:solidFill>
                  <a:srgbClr val="000000"/>
                </a:solidFill>
                <a:latin typeface="Arial"/>
              </a:rPr>
              <a:t>, </a:t>
            </a:r>
            <a:r>
              <a:rPr lang="en-US" sz="4000" b="0" strike="noStrike" spc="-1" dirty="0" smtClean="0">
                <a:solidFill>
                  <a:srgbClr val="000000"/>
                </a:solidFill>
                <a:latin typeface="Arial"/>
              </a:rPr>
              <a:t>2023</a:t>
            </a:r>
            <a:endParaRPr lang="en-US" sz="4000" b="0" strike="noStrike" spc="-1" dirty="0">
              <a:solidFill>
                <a:srgbClr val="000000"/>
              </a:solidFill>
              <a:latin typeface="Arial"/>
            </a:endParaRPr>
          </a:p>
        </p:txBody>
      </p:sp>
      <p:pic>
        <p:nvPicPr>
          <p:cNvPr id="1485" name="Picture 4"/>
          <p:cNvPicPr/>
          <p:nvPr/>
        </p:nvPicPr>
        <p:blipFill>
          <a:blip r:embed="rId2"/>
          <a:stretch/>
        </p:blipFill>
        <p:spPr>
          <a:xfrm>
            <a:off x="187199" y="208080"/>
            <a:ext cx="1873829" cy="2000160"/>
          </a:xfrm>
          <a:prstGeom prst="rect">
            <a:avLst/>
          </a:prstGeom>
          <a:ln>
            <a:noFill/>
          </a:ln>
        </p:spPr>
      </p:pic>
      <p:sp>
        <p:nvSpPr>
          <p:cNvPr id="2" name="Rectangle 1"/>
          <p:cNvSpPr/>
          <p:nvPr/>
        </p:nvSpPr>
        <p:spPr>
          <a:xfrm>
            <a:off x="1905120" y="4774457"/>
            <a:ext cx="5999040" cy="1569660"/>
          </a:xfrm>
          <a:prstGeom prst="rect">
            <a:avLst/>
          </a:prstGeom>
        </p:spPr>
        <p:txBody>
          <a:bodyPr wrap="square">
            <a:spAutoFit/>
          </a:bodyPr>
          <a:lstStyle/>
          <a:p>
            <a:pPr algn="ctr">
              <a:spcBef>
                <a:spcPct val="0"/>
              </a:spcBef>
            </a:pPr>
            <a:r>
              <a:rPr lang="en-US" altLang="ar-IQ" sz="2400" b="1" dirty="0">
                <a:solidFill>
                  <a:srgbClr val="3366FF"/>
                </a:solidFill>
              </a:rPr>
              <a:t>Mohammed Qader Khursheed</a:t>
            </a:r>
          </a:p>
          <a:p>
            <a:pPr algn="ctr">
              <a:spcBef>
                <a:spcPct val="0"/>
              </a:spcBef>
            </a:pPr>
            <a:r>
              <a:rPr lang="en-US" altLang="ar-IQ" sz="2400" b="1" dirty="0">
                <a:solidFill>
                  <a:srgbClr val="3366FF"/>
                </a:solidFill>
              </a:rPr>
              <a:t>Biology Dept., College of Education</a:t>
            </a:r>
          </a:p>
          <a:p>
            <a:pPr algn="ctr">
              <a:spcBef>
                <a:spcPct val="0"/>
              </a:spcBef>
            </a:pPr>
            <a:r>
              <a:rPr lang="en-US" altLang="ar-IQ" sz="2400" b="1" dirty="0">
                <a:solidFill>
                  <a:srgbClr val="3366FF"/>
                </a:solidFill>
              </a:rPr>
              <a:t>Salahaddin University-Erbil</a:t>
            </a:r>
          </a:p>
          <a:p>
            <a:pPr algn="ctr">
              <a:spcBef>
                <a:spcPct val="0"/>
              </a:spcBef>
            </a:pPr>
            <a:r>
              <a:rPr lang="en-US" altLang="ar-IQ" sz="2400" b="1" dirty="0" smtClean="0">
                <a:solidFill>
                  <a:srgbClr val="3366FF"/>
                </a:solidFill>
              </a:rPr>
              <a:t>mohammed.khursheed@su.edu.krd</a:t>
            </a:r>
            <a:endParaRPr lang="en-US" altLang="ar-IQ" sz="2400" b="1" dirty="0">
              <a:solidFill>
                <a:srgbClr val="3366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6" name="TextShape 1"/>
          <p:cNvSpPr txBox="1"/>
          <p:nvPr/>
        </p:nvSpPr>
        <p:spPr>
          <a:xfrm>
            <a:off x="0" y="1599840"/>
            <a:ext cx="9144000" cy="5257800"/>
          </a:xfrm>
          <a:prstGeom prst="rect">
            <a:avLst/>
          </a:prstGeom>
          <a:noFill/>
          <a:ln>
            <a:noFill/>
          </a:ln>
        </p:spPr>
        <p:txBody>
          <a:bodyPr>
            <a:normAutofit/>
          </a:bodyPr>
          <a:lstStyle/>
          <a:p>
            <a:pPr marL="342720" indent="-342720">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J. </a:t>
            </a:r>
            <a:r>
              <a:rPr lang="en-US" sz="3200" b="1" i="1" strike="noStrike" spc="-1" dirty="0">
                <a:solidFill>
                  <a:srgbClr val="000000"/>
                </a:solidFill>
                <a:latin typeface="Arial"/>
              </a:rPr>
              <a:t>Water is chemically inert</a:t>
            </a:r>
            <a:r>
              <a:rPr lang="en-US" sz="3200" b="1" strike="noStrike" spc="-1" dirty="0">
                <a:solidFill>
                  <a:srgbClr val="000000"/>
                </a:solidFill>
                <a:latin typeface="Arial"/>
              </a:rPr>
              <a:t>.</a:t>
            </a:r>
            <a:r>
              <a:rPr lang="en-US" sz="3200" b="0" strike="noStrike" spc="-1" dirty="0">
                <a:solidFill>
                  <a:srgbClr val="000000"/>
                </a:solidFill>
                <a:latin typeface="Arial"/>
              </a:rPr>
              <a:t> </a:t>
            </a:r>
            <a:r>
              <a:rPr dirty="0"/>
              <a:t/>
            </a:r>
            <a:br>
              <a:rPr dirty="0"/>
            </a:br>
            <a:r>
              <a:rPr lang="en-US" sz="3200" b="0" strike="noStrike" spc="-1" dirty="0">
                <a:solidFill>
                  <a:srgbClr val="000000"/>
                </a:solidFill>
                <a:latin typeface="Arial"/>
              </a:rPr>
              <a:t>    It doesn't react unless it is enzymatically designed to do so.</a:t>
            </a:r>
          </a:p>
          <a:p>
            <a:pPr marL="342720" indent="-342720">
              <a:spcBef>
                <a:spcPts val="799"/>
              </a:spcBef>
              <a:buClr>
                <a:srgbClr val="0066FF"/>
              </a:buClr>
              <a:buSzPct val="80000"/>
              <a:buFont typeface="Wingdings" charset="2"/>
              <a:buChar char=""/>
            </a:pP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K. Water dissociates into protons and hydroxide ions</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    This serves as the basis for the pH system .</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7" name="TextShape 1"/>
          <p:cNvSpPr txBox="1"/>
          <p:nvPr/>
        </p:nvSpPr>
        <p:spPr>
          <a:xfrm>
            <a:off x="457200" y="277920"/>
            <a:ext cx="8229600" cy="1139760"/>
          </a:xfrm>
          <a:prstGeom prst="rect">
            <a:avLst/>
          </a:prstGeom>
          <a:noFill/>
          <a:ln>
            <a:noFill/>
          </a:ln>
        </p:spPr>
        <p:txBody>
          <a:bodyPr anchor="ctr" anchorCtr="1">
            <a:noAutofit/>
          </a:bodyPr>
          <a:lstStyle/>
          <a:p>
            <a:pPr algn="ctr"/>
            <a:r>
              <a:rPr lang="en-US" sz="4000" b="1" strike="noStrike" spc="-1" dirty="0">
                <a:solidFill>
                  <a:srgbClr val="000000"/>
                </a:solidFill>
                <a:latin typeface="Arial"/>
              </a:rPr>
              <a:t>Mechanisms of water movement</a:t>
            </a:r>
            <a:endParaRPr lang="en-US" sz="4000" b="0" strike="noStrike" spc="-1" dirty="0">
              <a:solidFill>
                <a:srgbClr val="000000"/>
              </a:solidFill>
              <a:latin typeface="Arial"/>
            </a:endParaRPr>
          </a:p>
        </p:txBody>
      </p:sp>
      <p:sp>
        <p:nvSpPr>
          <p:cNvPr id="1498" name="TextShape 2"/>
          <p:cNvSpPr txBox="1"/>
          <p:nvPr/>
        </p:nvSpPr>
        <p:spPr>
          <a:xfrm>
            <a:off x="0" y="1599840"/>
            <a:ext cx="9144000" cy="5257800"/>
          </a:xfrm>
          <a:prstGeom prst="rect">
            <a:avLst/>
          </a:prstGeom>
          <a:noFill/>
          <a:ln>
            <a:noFill/>
          </a:ln>
        </p:spPr>
        <p:txBody>
          <a:bodyPr>
            <a:normAutofit/>
          </a:bodyPr>
          <a:lstStyle/>
          <a:p>
            <a:pPr marL="342720" indent="-342720" algn="just">
              <a:lnSpc>
                <a:spcPct val="90000"/>
              </a:lnSpc>
              <a:spcBef>
                <a:spcPts val="697"/>
              </a:spcBef>
            </a:pPr>
            <a:r>
              <a:rPr lang="en-US" sz="2400" b="0" strike="noStrike" spc="-1" dirty="0">
                <a:solidFill>
                  <a:srgbClr val="000000"/>
                </a:solidFill>
                <a:latin typeface="Arial"/>
              </a:rPr>
              <a:t>  </a:t>
            </a:r>
            <a:r>
              <a:rPr lang="en-US" sz="2800" b="1" strike="noStrike" spc="-1" dirty="0">
                <a:solidFill>
                  <a:srgbClr val="000000"/>
                </a:solidFill>
                <a:latin typeface="Arial"/>
                <a:ea typeface="Gulim"/>
              </a:rPr>
              <a:t>The actual movement is the result of two processes: diffusion and bulk flow. </a:t>
            </a:r>
            <a:endParaRPr lang="en-US" sz="2800" b="0" strike="noStrike" spc="-1" dirty="0">
              <a:solidFill>
                <a:srgbClr val="000000"/>
              </a:solidFill>
              <a:latin typeface="Arial"/>
            </a:endParaRPr>
          </a:p>
          <a:p>
            <a:pPr marL="342720" indent="-342720" algn="just">
              <a:lnSpc>
                <a:spcPct val="90000"/>
              </a:lnSpc>
              <a:spcBef>
                <a:spcPts val="697"/>
              </a:spcBef>
            </a:pPr>
            <a:r>
              <a:rPr lang="en-US" sz="2800" b="1" strike="noStrike" spc="-1" dirty="0">
                <a:solidFill>
                  <a:srgbClr val="000000"/>
                </a:solidFill>
                <a:latin typeface="Arial"/>
                <a:ea typeface="Gulim"/>
              </a:rPr>
              <a:t>   A membrane is the thickness of a phospholipid bilayer. This would be largely a diffusion movement subject to Fick's Law. The membrane also </a:t>
            </a:r>
            <a:r>
              <a:rPr lang="en-US" sz="2800" b="1" strike="noStrike" spc="-1" dirty="0" smtClean="0">
                <a:solidFill>
                  <a:srgbClr val="000000"/>
                </a:solidFill>
                <a:latin typeface="Arial"/>
                <a:ea typeface="Gulim"/>
              </a:rPr>
              <a:t>possesses </a:t>
            </a:r>
            <a:r>
              <a:rPr lang="en-US" sz="2800" b="1" strike="noStrike" spc="-1" dirty="0">
                <a:solidFill>
                  <a:srgbClr val="000000"/>
                </a:solidFill>
                <a:latin typeface="Arial"/>
                <a:ea typeface="Gulim"/>
              </a:rPr>
              <a:t>integral proteins; the one involved with water transport is called an aquaporin. The aquaporin protein serves as a water-filled pipe across the membrane. </a:t>
            </a: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9" name="TextShape 1"/>
          <p:cNvSpPr txBox="1"/>
          <p:nvPr/>
        </p:nvSpPr>
        <p:spPr>
          <a:xfrm>
            <a:off x="-361" y="456839"/>
            <a:ext cx="8970189" cy="6205217"/>
          </a:xfrm>
          <a:prstGeom prst="rect">
            <a:avLst/>
          </a:prstGeom>
          <a:noFill/>
          <a:ln>
            <a:noFill/>
          </a:ln>
        </p:spPr>
        <p:txBody>
          <a:bodyPr>
            <a:normAutofit fontScale="98500"/>
          </a:bodyPr>
          <a:lstStyle/>
          <a:p>
            <a:pPr marL="342720" indent="-342720">
              <a:spcBef>
                <a:spcPts val="598"/>
              </a:spcBef>
              <a:buClr>
                <a:srgbClr val="0066FF"/>
              </a:buClr>
              <a:buSzPct val="80000"/>
              <a:buFont typeface="Wingdings" charset="2"/>
              <a:buChar char=""/>
            </a:pPr>
            <a:r>
              <a:rPr lang="en-US" sz="2800" b="1" strike="noStrike" spc="-1" dirty="0">
                <a:solidFill>
                  <a:srgbClr val="000000"/>
                </a:solidFill>
                <a:latin typeface="Arial"/>
                <a:ea typeface="Gulim"/>
              </a:rPr>
              <a:t>A. Diffusion</a:t>
            </a:r>
            <a:r>
              <a:rPr dirty="0"/>
              <a:t/>
            </a:r>
            <a:br>
              <a:rPr dirty="0"/>
            </a:br>
            <a:r>
              <a:rPr lang="en-US" sz="2800" b="0" strike="noStrike" spc="-1" dirty="0">
                <a:solidFill>
                  <a:srgbClr val="000000"/>
                </a:solidFill>
                <a:latin typeface="Arial"/>
                <a:ea typeface="Gulim"/>
              </a:rPr>
              <a:t>    </a:t>
            </a:r>
            <a:r>
              <a:rPr lang="en-US" sz="2400" b="0" strike="noStrike" spc="-1" dirty="0">
                <a:solidFill>
                  <a:srgbClr val="000000"/>
                </a:solidFill>
                <a:latin typeface="Arial"/>
                <a:ea typeface="Gulim"/>
              </a:rPr>
              <a:t>The net, random movement of individual molecules from one area to another. The molecules move from [hi] → [low], following a concentration gradient. from an area of high free energy (higher concentration) to one of low free energy (lower concentration). The net movement stops when a dynamic equilibrium is achieved.</a:t>
            </a:r>
            <a:r>
              <a:rPr lang="en-US" sz="2400" b="0" strike="noStrike" spc="-1" dirty="0">
                <a:solidFill>
                  <a:srgbClr val="000000"/>
                </a:solidFill>
                <a:latin typeface="Arial"/>
              </a:rPr>
              <a:t> so diffusion is passive movement of any material from an area of higher concentration to an area of lower concentration. For a cell: The rate of movement in diffusion is shown by Fick's Law: </a:t>
            </a:r>
          </a:p>
          <a:p>
            <a:pPr marL="342720" indent="-342720">
              <a:spcBef>
                <a:spcPts val="598"/>
              </a:spcBef>
            </a:pPr>
            <a:r>
              <a:rPr lang="en-US" sz="2400" b="0" strike="noStrike" spc="-1" dirty="0">
                <a:solidFill>
                  <a:srgbClr val="000000"/>
                </a:solidFill>
                <a:latin typeface="Arial"/>
              </a:rPr>
              <a:t>         Js = -Ds • ΔCs / </a:t>
            </a:r>
            <a:r>
              <a:rPr lang="en-US" sz="2400" b="0" strike="noStrike" spc="-1" dirty="0" err="1">
                <a:solidFill>
                  <a:srgbClr val="000000"/>
                </a:solidFill>
                <a:latin typeface="Arial"/>
              </a:rPr>
              <a:t>Δx</a:t>
            </a:r>
            <a:r>
              <a:rPr lang="en-US" sz="2400" b="0" strike="noStrike" spc="-1" dirty="0">
                <a:solidFill>
                  <a:srgbClr val="000000"/>
                </a:solidFill>
                <a:latin typeface="Arial"/>
              </a:rPr>
              <a:t> </a:t>
            </a:r>
            <a:endParaRPr lang="en-US" sz="2400" b="0" strike="noStrike" spc="-1" dirty="0" smtClean="0">
              <a:solidFill>
                <a:srgbClr val="000000"/>
              </a:solidFill>
              <a:latin typeface="Arial"/>
            </a:endParaRPr>
          </a:p>
          <a:p>
            <a:pPr marL="342720" indent="-342720">
              <a:spcBef>
                <a:spcPts val="598"/>
              </a:spcBef>
            </a:pPr>
            <a:r>
              <a:rPr lang="en-US" sz="2400" b="0" strike="noStrike" spc="-1" dirty="0" smtClean="0">
                <a:solidFill>
                  <a:srgbClr val="000000"/>
                </a:solidFill>
                <a:latin typeface="Arial"/>
              </a:rPr>
              <a:t>   </a:t>
            </a:r>
            <a:r>
              <a:rPr lang="en-US" sz="2400" b="0" strike="noStrike" spc="-1" dirty="0">
                <a:solidFill>
                  <a:srgbClr val="000000"/>
                </a:solidFill>
                <a:latin typeface="Arial"/>
              </a:rPr>
              <a:t>Js is the rate of movement or flux density usually measured as the moles of substances crossing a square meter of area per second</a:t>
            </a:r>
            <a:r>
              <a:rPr lang="en-US" sz="2800" b="0" strike="noStrike" spc="-1" dirty="0">
                <a:solidFill>
                  <a:srgbClr val="000000"/>
                </a:solidFill>
                <a:latin typeface="Arial"/>
              </a:rPr>
              <a:t>. </a:t>
            </a:r>
          </a:p>
          <a:p>
            <a:pPr>
              <a:lnSpc>
                <a:spcPct val="90000"/>
              </a:lnSpc>
              <a:spcBef>
                <a:spcPts val="697"/>
              </a:spcBef>
              <a:buClr>
                <a:srgbClr val="0066FF"/>
              </a:buClr>
              <a:buSzPct val="80000"/>
            </a:pPr>
            <a:endParaRPr lang="en-US" sz="2800" b="0" strike="noStrike" spc="-1" dirty="0" smtClean="0">
              <a:solidFill>
                <a:srgbClr val="000000"/>
              </a:solidFill>
              <a:latin typeface="Arial"/>
              <a:ea typeface="Gulim"/>
            </a:endParaRPr>
          </a:p>
          <a:p>
            <a:pPr>
              <a:lnSpc>
                <a:spcPct val="90000"/>
              </a:lnSpc>
              <a:spcBef>
                <a:spcPts val="697"/>
              </a:spcBef>
              <a:buClr>
                <a:srgbClr val="0066FF"/>
              </a:buClr>
              <a:buSzPct val="80000"/>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0" name="TextShape 1"/>
          <p:cNvSpPr txBox="1"/>
          <p:nvPr/>
        </p:nvSpPr>
        <p:spPr>
          <a:xfrm>
            <a:off x="380520" y="761760"/>
            <a:ext cx="8458200" cy="556236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0" strike="noStrike" spc="-1" dirty="0">
                <a:solidFill>
                  <a:srgbClr val="000000"/>
                </a:solidFill>
                <a:latin typeface="Arial"/>
              </a:rPr>
              <a:t>Ds is the diffusion coefficient indicating how easily substances moves through the medium. If the medium is air, then the coefficient is high and movement is rapid. In liquid, the coefficient is low and movement is slow by comparison. </a:t>
            </a:r>
            <a:endParaRPr lang="en-US" sz="2800" b="0" strike="noStrike" spc="-1" dirty="0" smtClean="0">
              <a:solidFill>
                <a:srgbClr val="000000"/>
              </a:solidFill>
              <a:latin typeface="Arial"/>
            </a:endParaRPr>
          </a:p>
          <a:p>
            <a:pPr marL="342720" indent="-342720">
              <a:spcBef>
                <a:spcPts val="697"/>
              </a:spcBef>
              <a:buClr>
                <a:srgbClr val="0066FF"/>
              </a:buClr>
              <a:buSzPct val="80000"/>
              <a:buFont typeface="Wingdings" charset="2"/>
              <a:buChar char=""/>
            </a:pPr>
            <a:r>
              <a:rPr lang="en-US" sz="2800" spc="-1" dirty="0">
                <a:solidFill>
                  <a:srgbClr val="000000"/>
                </a:solidFill>
              </a:rPr>
              <a:t>The negative sign indicates that the movement is from the area of high to the area of low concentration.</a:t>
            </a:r>
            <a:endParaRPr lang="en-US" sz="2800" b="0" strike="noStrike" spc="-1" dirty="0">
              <a:solidFill>
                <a:srgbClr val="000000"/>
              </a:solidFill>
              <a:latin typeface="Arial"/>
            </a:endParaRPr>
          </a:p>
          <a:p>
            <a:pPr marL="342720" indent="-342720">
              <a:spcBef>
                <a:spcPts val="697"/>
              </a:spcBef>
              <a:buClr>
                <a:srgbClr val="0066FF"/>
              </a:buClr>
              <a:buSzPct val="80000"/>
              <a:buFont typeface="Wingdings" charset="2"/>
              <a:buChar char=""/>
            </a:pPr>
            <a:r>
              <a:rPr lang="en-US" sz="2800" b="0" strike="noStrike" spc="-1" dirty="0">
                <a:solidFill>
                  <a:srgbClr val="000000"/>
                </a:solidFill>
                <a:latin typeface="Arial"/>
              </a:rPr>
              <a:t>ΔCs is the concentration difference between the area of high and area of low concentration. </a:t>
            </a:r>
          </a:p>
          <a:p>
            <a:pPr marL="342720" indent="-342720">
              <a:spcBef>
                <a:spcPts val="697"/>
              </a:spcBef>
              <a:buClr>
                <a:srgbClr val="0066FF"/>
              </a:buClr>
              <a:buSzPct val="80000"/>
              <a:buFont typeface="Wingdings" charset="2"/>
              <a:buChar char=""/>
            </a:pPr>
            <a:r>
              <a:rPr lang="en-US" sz="2800" b="0" strike="noStrike" spc="-1" dirty="0" err="1" smtClean="0">
                <a:solidFill>
                  <a:srgbClr val="000000"/>
                </a:solidFill>
                <a:latin typeface="Arial"/>
              </a:rPr>
              <a:t>Δx</a:t>
            </a:r>
            <a:r>
              <a:rPr lang="en-US" sz="2800" b="0" strike="noStrike" spc="-1" dirty="0" smtClean="0">
                <a:solidFill>
                  <a:srgbClr val="000000"/>
                </a:solidFill>
                <a:latin typeface="Arial"/>
              </a:rPr>
              <a:t> </a:t>
            </a:r>
            <a:r>
              <a:rPr lang="en-US" sz="2800" b="0" strike="noStrike" spc="-1" dirty="0">
                <a:solidFill>
                  <a:srgbClr val="000000"/>
                </a:solidFill>
                <a:latin typeface="Arial"/>
              </a:rPr>
              <a:t>is the distance between the areas of high and low concentration.</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1" name="TextShape 1"/>
          <p:cNvSpPr txBox="1"/>
          <p:nvPr/>
        </p:nvSpPr>
        <p:spPr>
          <a:xfrm>
            <a:off x="457200" y="277920"/>
            <a:ext cx="8229600" cy="712800"/>
          </a:xfrm>
          <a:prstGeom prst="rect">
            <a:avLst/>
          </a:prstGeom>
          <a:noFill/>
          <a:ln>
            <a:noFill/>
          </a:ln>
        </p:spPr>
        <p:txBody>
          <a:bodyPr anchor="ctr" anchorCtr="1">
            <a:noAutofit/>
          </a:bodyPr>
          <a:lstStyle/>
          <a:p>
            <a:pPr algn="ctr"/>
            <a:r>
              <a:rPr lang="en-US" sz="3200" b="1" strike="noStrike" spc="-1" dirty="0">
                <a:solidFill>
                  <a:srgbClr val="000000"/>
                </a:solidFill>
                <a:latin typeface="Arial"/>
                <a:ea typeface="Gulim"/>
              </a:rPr>
              <a:t>Factors influencing the rate of diffusion</a:t>
            </a:r>
            <a:endParaRPr lang="en-US" sz="3200" b="0" strike="noStrike" spc="-1" dirty="0">
              <a:solidFill>
                <a:srgbClr val="000000"/>
              </a:solidFill>
              <a:latin typeface="Arial"/>
            </a:endParaRPr>
          </a:p>
        </p:txBody>
      </p:sp>
      <p:sp>
        <p:nvSpPr>
          <p:cNvPr id="1502" name="TextShape 2"/>
          <p:cNvSpPr txBox="1"/>
          <p:nvPr/>
        </p:nvSpPr>
        <p:spPr>
          <a:xfrm>
            <a:off x="151920" y="990720"/>
            <a:ext cx="8991720" cy="5029200"/>
          </a:xfrm>
          <a:prstGeom prst="rect">
            <a:avLst/>
          </a:prstGeom>
          <a:noFill/>
          <a:ln>
            <a:noFill/>
          </a:ln>
        </p:spPr>
        <p:txBody>
          <a:bodyPr>
            <a:normAutofit/>
          </a:bodyPr>
          <a:lstStyle/>
          <a:p>
            <a:pPr marL="342720" indent="-342720">
              <a:lnSpc>
                <a:spcPct val="90000"/>
              </a:lnSpc>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1. Concentration Gradient</a:t>
            </a:r>
            <a:r>
              <a:rPr lang="en-US" sz="3200" b="1" strike="noStrike" spc="-1" dirty="0">
                <a:solidFill>
                  <a:srgbClr val="000000"/>
                </a:solidFill>
                <a:latin typeface="Arial"/>
                <a:ea typeface="Gulim"/>
              </a:rPr>
              <a:t>.</a:t>
            </a:r>
            <a:r>
              <a:rPr dirty="0"/>
              <a:t/>
            </a:r>
            <a:br>
              <a:rPr dirty="0"/>
            </a:br>
            <a:r>
              <a:rPr lang="en-US" sz="3200" b="0" strike="noStrike" spc="-1" dirty="0">
                <a:solidFill>
                  <a:srgbClr val="000000"/>
                </a:solidFill>
                <a:latin typeface="Arial"/>
                <a:ea typeface="Gulim"/>
              </a:rPr>
              <a:t>   solutes move from an area of high concentration to one of lower concentration; in other words, in response to a concentration gradient (ΔC).   </a:t>
            </a: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1" strike="noStrike" spc="-1" dirty="0">
                <a:solidFill>
                  <a:srgbClr val="000000"/>
                </a:solidFill>
                <a:latin typeface="Arial"/>
              </a:rPr>
              <a:t>2.</a:t>
            </a:r>
            <a:r>
              <a:rPr lang="en-US" sz="3200" b="1" i="1" strike="noStrike" spc="-1" dirty="0">
                <a:solidFill>
                  <a:srgbClr val="000000"/>
                </a:solidFill>
                <a:latin typeface="Arial"/>
              </a:rPr>
              <a:t> Molecular Speed</a:t>
            </a:r>
            <a:r>
              <a:rPr lang="en-US" sz="3200" b="1" strike="noStrike" spc="-1" dirty="0">
                <a:solidFill>
                  <a:srgbClr val="000000"/>
                </a:solidFill>
                <a:latin typeface="Arial"/>
              </a:rPr>
              <a:t>. </a:t>
            </a: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0" strike="noStrike" spc="-1" dirty="0">
                <a:solidFill>
                  <a:srgbClr val="000000"/>
                </a:solidFill>
                <a:latin typeface="Arial"/>
              </a:rPr>
              <a:t>   It related to molecular weight (heavier particles move more slowly than lighter, smaller ones). </a:t>
            </a:r>
          </a:p>
          <a:p>
            <a:pPr marL="342720" indent="-342720">
              <a:lnSpc>
                <a:spcPct val="90000"/>
              </a:lnSpc>
              <a:spcBef>
                <a:spcPts val="799"/>
              </a:spcBef>
              <a:buClr>
                <a:srgbClr val="0066FF"/>
              </a:buClr>
              <a:buSzPct val="80000"/>
              <a:buFont typeface="Wingdings" charset="2"/>
              <a:buChar char=""/>
            </a:pP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3" name="TextShape 1"/>
          <p:cNvSpPr txBox="1"/>
          <p:nvPr/>
        </p:nvSpPr>
        <p:spPr>
          <a:xfrm>
            <a:off x="0" y="457200"/>
            <a:ext cx="9144000" cy="6400800"/>
          </a:xfrm>
          <a:prstGeom prst="rect">
            <a:avLst/>
          </a:prstGeom>
          <a:noFill/>
          <a:ln>
            <a:noFill/>
          </a:ln>
        </p:spPr>
        <p:txBody>
          <a:bodyPr>
            <a:normAutofit/>
          </a:bodyPr>
          <a:lstStyle/>
          <a:p>
            <a:pPr marL="342720" indent="-342720">
              <a:spcBef>
                <a:spcPts val="799"/>
              </a:spcBef>
            </a:pPr>
            <a:r>
              <a:rPr lang="en-US" sz="3200" b="1" i="1" strike="noStrike" spc="-1" dirty="0">
                <a:solidFill>
                  <a:srgbClr val="000000"/>
                </a:solidFill>
                <a:latin typeface="Arial"/>
                <a:ea typeface="Gulim"/>
              </a:rPr>
              <a:t>3. Temperature</a:t>
            </a:r>
            <a:r>
              <a:rPr lang="en-US" sz="3200" b="0" strike="noStrike" spc="-1" dirty="0">
                <a:solidFill>
                  <a:srgbClr val="000000"/>
                </a:solidFill>
                <a:latin typeface="Arial"/>
                <a:ea typeface="Gulim"/>
              </a:rPr>
              <a:t> </a:t>
            </a:r>
            <a:endParaRPr lang="en-US" sz="3200" b="0" strike="noStrike" spc="-1" dirty="0">
              <a:solidFill>
                <a:srgbClr val="000000"/>
              </a:solidFill>
              <a:latin typeface="Arial"/>
            </a:endParaRPr>
          </a:p>
          <a:p>
            <a:pPr marL="342720" indent="-342720">
              <a:spcBef>
                <a:spcPts val="799"/>
              </a:spcBef>
            </a:pPr>
            <a:r>
              <a:rPr lang="en-US" sz="3200" b="0" strike="noStrike" spc="-1" dirty="0">
                <a:solidFill>
                  <a:srgbClr val="000000"/>
                </a:solidFill>
                <a:latin typeface="Arial"/>
                <a:ea typeface="Gulim"/>
              </a:rPr>
              <a:t>   </a:t>
            </a:r>
            <a:r>
              <a:rPr lang="en-US" sz="3200" b="0" strike="noStrike" spc="-1" dirty="0">
                <a:solidFill>
                  <a:srgbClr val="000000"/>
                </a:solidFill>
                <a:latin typeface="Arial"/>
              </a:rPr>
              <a:t>Directly proportional to temperature </a:t>
            </a:r>
            <a:endParaRPr lang="en-US" sz="3200" b="0" strike="noStrike" spc="-1" dirty="0" smtClean="0">
              <a:solidFill>
                <a:srgbClr val="000000"/>
              </a:solidFill>
              <a:latin typeface="Arial"/>
            </a:endParaRPr>
          </a:p>
          <a:p>
            <a:pPr marL="342720" indent="-342720">
              <a:spcBef>
                <a:spcPts val="799"/>
              </a:spcBef>
            </a:pPr>
            <a:endParaRPr lang="en-US" sz="3200" b="0" strike="noStrike" spc="-1" dirty="0" smtClean="0">
              <a:solidFill>
                <a:srgbClr val="000000"/>
              </a:solidFill>
              <a:latin typeface="Arial"/>
            </a:endParaRPr>
          </a:p>
          <a:p>
            <a:pPr marL="342720" indent="-342720">
              <a:spcBef>
                <a:spcPts val="799"/>
              </a:spcBef>
            </a:pPr>
            <a:r>
              <a:rPr lang="en-US" sz="3200" b="1" i="1" strike="noStrike" spc="-1" dirty="0" smtClean="0">
                <a:solidFill>
                  <a:srgbClr val="000000"/>
                </a:solidFill>
                <a:latin typeface="Arial"/>
                <a:ea typeface="Gulim"/>
              </a:rPr>
              <a:t>4</a:t>
            </a:r>
            <a:r>
              <a:rPr lang="en-US" sz="3200" b="1" i="1" strike="noStrike" spc="-1" dirty="0">
                <a:solidFill>
                  <a:srgbClr val="000000"/>
                </a:solidFill>
                <a:latin typeface="Arial"/>
                <a:ea typeface="Gulim"/>
              </a:rPr>
              <a:t>. Pressure</a:t>
            </a:r>
            <a:r>
              <a:rPr lang="en-US" sz="3200" b="0" strike="noStrike" spc="-1" dirty="0">
                <a:solidFill>
                  <a:srgbClr val="000000"/>
                </a:solidFill>
                <a:latin typeface="Arial"/>
                <a:ea typeface="Gulim"/>
              </a:rPr>
              <a:t> - increases </a:t>
            </a:r>
            <a:r>
              <a:rPr lang="en-US" sz="3200" b="0" strike="noStrike" spc="-1" dirty="0" smtClean="0">
                <a:solidFill>
                  <a:srgbClr val="000000"/>
                </a:solidFill>
                <a:latin typeface="Arial"/>
                <a:ea typeface="Gulim"/>
              </a:rPr>
              <a:t>in pressure, </a:t>
            </a:r>
            <a:r>
              <a:rPr lang="en-US" sz="3200" b="0" strike="noStrike" spc="-1" dirty="0">
                <a:solidFill>
                  <a:srgbClr val="000000"/>
                </a:solidFill>
                <a:latin typeface="Arial"/>
                <a:ea typeface="Gulim"/>
              </a:rPr>
              <a:t>therefore, increase the rate of diffusion</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4" name="TextShape 1"/>
          <p:cNvSpPr txBox="1"/>
          <p:nvPr/>
        </p:nvSpPr>
        <p:spPr>
          <a:xfrm>
            <a:off x="0" y="304560"/>
            <a:ext cx="9144000" cy="6553080"/>
          </a:xfrm>
          <a:prstGeom prst="rect">
            <a:avLst/>
          </a:prstGeom>
          <a:noFill/>
          <a:ln>
            <a:noFill/>
          </a:ln>
        </p:spPr>
        <p:txBody>
          <a:bodyPr>
            <a:normAutofit/>
          </a:bodyPr>
          <a:lstStyle/>
          <a:p>
            <a:pPr marL="342720" indent="-342720">
              <a:spcBef>
                <a:spcPts val="799"/>
              </a:spcBef>
              <a:buClr>
                <a:srgbClr val="0066FF"/>
              </a:buClr>
              <a:buSzPct val="80000"/>
              <a:buFont typeface="Wingdings" charset="2"/>
              <a:buChar char=""/>
            </a:pPr>
            <a:r>
              <a:rPr lang="en-US" sz="3200" b="1" i="1" strike="noStrike" spc="-1" dirty="0">
                <a:solidFill>
                  <a:srgbClr val="000000"/>
                </a:solidFill>
                <a:latin typeface="Arial"/>
              </a:rPr>
              <a:t>5. The mole </a:t>
            </a:r>
            <a:r>
              <a:rPr lang="en-US" sz="3200" b="1" i="1" strike="noStrike" spc="-1" dirty="0" smtClean="0">
                <a:solidFill>
                  <a:srgbClr val="000000"/>
                </a:solidFill>
                <a:latin typeface="Arial"/>
              </a:rPr>
              <a:t>fraction</a:t>
            </a:r>
            <a:endParaRPr lang="en-US" sz="3200" spc="-1" dirty="0">
              <a:solidFill>
                <a:srgbClr val="000000"/>
              </a:solidFill>
              <a:latin typeface="Arial"/>
            </a:endParaRPr>
          </a:p>
          <a:p>
            <a:pPr>
              <a:spcBef>
                <a:spcPts val="799"/>
              </a:spcBef>
              <a:buClr>
                <a:srgbClr val="0066FF"/>
              </a:buClr>
              <a:buSzPct val="80000"/>
            </a:pPr>
            <a:r>
              <a:rPr lang="en-US" sz="3200" b="0" strike="noStrike" spc="-1" dirty="0" smtClean="0">
                <a:solidFill>
                  <a:srgbClr val="000000"/>
                </a:solidFill>
                <a:latin typeface="Arial"/>
              </a:rPr>
              <a:t> </a:t>
            </a:r>
            <a:r>
              <a:rPr lang="en-US" sz="3200" b="0" strike="noStrike" spc="-1" dirty="0">
                <a:solidFill>
                  <a:srgbClr val="000000"/>
                </a:solidFill>
                <a:latin typeface="Arial"/>
              </a:rPr>
              <a:t>Solute particles decrease the free energy of a solvent. The critical factor is the number of particles, not charge or particle size. </a:t>
            </a:r>
            <a:r>
              <a:rPr lang="en-US" sz="3200" b="0" strike="noStrike" spc="-1" dirty="0" smtClean="0">
                <a:solidFill>
                  <a:srgbClr val="000000"/>
                </a:solidFill>
                <a:latin typeface="Arial"/>
              </a:rPr>
              <a:t>water move </a:t>
            </a:r>
            <a:r>
              <a:rPr lang="en-US" sz="3200" b="0" strike="noStrike" spc="-1" dirty="0">
                <a:solidFill>
                  <a:srgbClr val="000000"/>
                </a:solidFill>
                <a:latin typeface="Arial"/>
              </a:rPr>
              <a:t>from a region of greater mole fraction to a region </a:t>
            </a:r>
            <a:r>
              <a:rPr lang="en-US" sz="3200" b="0" strike="noStrike" spc="-1" dirty="0" smtClean="0">
                <a:solidFill>
                  <a:srgbClr val="000000"/>
                </a:solidFill>
                <a:latin typeface="Arial"/>
              </a:rPr>
              <a:t>of lower </a:t>
            </a:r>
            <a:r>
              <a:rPr lang="en-US" sz="3200" b="0" strike="noStrike" spc="-1" dirty="0">
                <a:solidFill>
                  <a:srgbClr val="000000"/>
                </a:solidFill>
                <a:latin typeface="Arial"/>
              </a:rPr>
              <a:t>mole fraction. The mole fraction of solvent = # solvent molecules/ total (# solvent molecules + # solute molecules).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 name="TextShape 1"/>
          <p:cNvSpPr txBox="1"/>
          <p:nvPr/>
        </p:nvSpPr>
        <p:spPr>
          <a:xfrm>
            <a:off x="380520" y="457200"/>
            <a:ext cx="8458200" cy="5943600"/>
          </a:xfrm>
          <a:prstGeom prst="rect">
            <a:avLst/>
          </a:prstGeom>
          <a:noFill/>
          <a:ln>
            <a:noFill/>
          </a:ln>
        </p:spPr>
        <p:txBody>
          <a:bodyPr>
            <a:normAutofit/>
          </a:bodyPr>
          <a:lstStyle/>
          <a:p>
            <a:pPr marL="342720" indent="-342720">
              <a:spcBef>
                <a:spcPts val="799"/>
              </a:spcBef>
            </a:pPr>
            <a:r>
              <a:rPr lang="en-US" sz="3200" b="1" i="1" strike="noStrike" spc="-1" dirty="0">
                <a:solidFill>
                  <a:srgbClr val="000000"/>
                </a:solidFill>
                <a:latin typeface="Arial"/>
              </a:rPr>
              <a:t>Diffusion works only over short distances</a:t>
            </a:r>
            <a:endParaRPr lang="en-US" sz="3200" b="0" strike="noStrike" spc="-1" dirty="0">
              <a:solidFill>
                <a:srgbClr val="000000"/>
              </a:solidFill>
              <a:latin typeface="Arial"/>
            </a:endParaRPr>
          </a:p>
          <a:p>
            <a:pPr marL="342720" indent="-342720">
              <a:spcBef>
                <a:spcPts val="598"/>
              </a:spcBef>
            </a:pPr>
            <a:r>
              <a:rPr lang="en-US" sz="2800" b="0" strike="noStrike" spc="-1" dirty="0">
                <a:solidFill>
                  <a:srgbClr val="000000"/>
                </a:solidFill>
                <a:latin typeface="Arial"/>
              </a:rPr>
              <a:t>    If we think about sucrose, the transport form of photosynthate in plants, moving in a plant by diffusion, the distance must be very short. For sucrose the Ds is 0.5 x 10</a:t>
            </a:r>
            <a:r>
              <a:rPr lang="en-US" sz="2800" b="0" strike="noStrike" spc="-1" baseline="30000" dirty="0">
                <a:solidFill>
                  <a:srgbClr val="000000"/>
                </a:solidFill>
                <a:latin typeface="Arial"/>
              </a:rPr>
              <a:t>-9</a:t>
            </a:r>
            <a:r>
              <a:rPr lang="en-US" sz="2800" b="0" strike="noStrike" spc="-1" dirty="0">
                <a:solidFill>
                  <a:srgbClr val="000000"/>
                </a:solidFill>
                <a:latin typeface="Arial"/>
              </a:rPr>
              <a:t>m</a:t>
            </a:r>
            <a:r>
              <a:rPr lang="en-US" sz="2800" b="0" strike="noStrike" spc="-1" baseline="30000" dirty="0">
                <a:solidFill>
                  <a:srgbClr val="000000"/>
                </a:solidFill>
                <a:latin typeface="Arial"/>
              </a:rPr>
              <a:t>2</a:t>
            </a:r>
            <a:r>
              <a:rPr lang="en-US" sz="2800" b="0" strike="noStrike" spc="-1" dirty="0">
                <a:solidFill>
                  <a:srgbClr val="000000"/>
                </a:solidFill>
                <a:latin typeface="Arial"/>
              </a:rPr>
              <a:t>s</a:t>
            </a:r>
            <a:r>
              <a:rPr lang="en-US" sz="2800" b="0" strike="noStrike" spc="-1" baseline="30000" dirty="0">
                <a:solidFill>
                  <a:srgbClr val="000000"/>
                </a:solidFill>
                <a:latin typeface="Arial"/>
              </a:rPr>
              <a:t>-1</a:t>
            </a:r>
            <a:r>
              <a:rPr lang="en-US" sz="2800" b="0" strike="noStrike" spc="-1" dirty="0">
                <a:solidFill>
                  <a:srgbClr val="000000"/>
                </a:solidFill>
                <a:latin typeface="Arial"/>
              </a:rPr>
              <a:t>, the diameter of a cell is  50 µm (= 50 x10</a:t>
            </a:r>
            <a:r>
              <a:rPr lang="en-US" sz="2800" b="0" strike="noStrike" spc="-1" baseline="30000" dirty="0">
                <a:solidFill>
                  <a:srgbClr val="000000"/>
                </a:solidFill>
                <a:latin typeface="Arial"/>
              </a:rPr>
              <a:t>-6</a:t>
            </a:r>
            <a:r>
              <a:rPr lang="en-US" sz="2800" b="0" strike="noStrike" spc="-1" dirty="0">
                <a:solidFill>
                  <a:srgbClr val="000000"/>
                </a:solidFill>
                <a:latin typeface="Arial"/>
              </a:rPr>
              <a:t>m)... </a:t>
            </a:r>
          </a:p>
          <a:p>
            <a:pPr marL="342720" indent="-342720">
              <a:spcBef>
                <a:spcPts val="598"/>
              </a:spcBef>
            </a:pPr>
            <a:r>
              <a:rPr lang="en-US" sz="2800" b="0" strike="noStrike" spc="-1" dirty="0">
                <a:solidFill>
                  <a:srgbClr val="000000"/>
                </a:solidFill>
                <a:latin typeface="Arial"/>
              </a:rPr>
              <a:t> Some algebra applied to Fick's law gives us: </a:t>
            </a:r>
          </a:p>
          <a:p>
            <a:pPr marL="342720" indent="-342720">
              <a:spcBef>
                <a:spcPts val="598"/>
              </a:spcBef>
            </a:pPr>
            <a:r>
              <a:rPr lang="en-US" sz="2800" b="0" strike="noStrike" spc="-1" dirty="0">
                <a:solidFill>
                  <a:srgbClr val="000000"/>
                </a:solidFill>
                <a:latin typeface="Arial"/>
              </a:rPr>
              <a:t>t = x</a:t>
            </a:r>
            <a:r>
              <a:rPr lang="en-US" sz="2800" b="0" strike="noStrike" spc="-1" baseline="30000" dirty="0">
                <a:solidFill>
                  <a:srgbClr val="000000"/>
                </a:solidFill>
                <a:latin typeface="Arial"/>
              </a:rPr>
              <a:t>2</a:t>
            </a:r>
            <a:r>
              <a:rPr lang="en-US" sz="2800" b="0" strike="noStrike" spc="-1" dirty="0">
                <a:solidFill>
                  <a:srgbClr val="000000"/>
                </a:solidFill>
                <a:latin typeface="Arial"/>
              </a:rPr>
              <a:t> x Ds</a:t>
            </a:r>
            <a:r>
              <a:rPr lang="en-US" sz="2800" b="0" strike="noStrike" spc="-1" baseline="30000" dirty="0">
                <a:solidFill>
                  <a:srgbClr val="000000"/>
                </a:solidFill>
                <a:latin typeface="Arial"/>
              </a:rPr>
              <a:t>-1</a:t>
            </a:r>
            <a:r>
              <a:rPr lang="en-US" sz="2800" b="0" strike="noStrike" spc="-1" dirty="0">
                <a:solidFill>
                  <a:srgbClr val="000000"/>
                </a:solidFill>
                <a:latin typeface="Arial"/>
              </a:rPr>
              <a:t> </a:t>
            </a:r>
          </a:p>
          <a:p>
            <a:pPr marL="342720" indent="-342720">
              <a:spcBef>
                <a:spcPts val="598"/>
              </a:spcBef>
            </a:pPr>
            <a:r>
              <a:rPr lang="en-US" sz="2800" b="0" strike="noStrike" spc="-1" dirty="0">
                <a:solidFill>
                  <a:srgbClr val="000000"/>
                </a:solidFill>
                <a:latin typeface="Arial"/>
              </a:rPr>
              <a:t>Now we plug in the values above: </a:t>
            </a:r>
          </a:p>
          <a:p>
            <a:pPr marL="342720" indent="-342720">
              <a:spcBef>
                <a:spcPts val="598"/>
              </a:spcBef>
            </a:pPr>
            <a:r>
              <a:rPr lang="en-US" sz="2800" b="0" strike="noStrike" spc="-1" dirty="0">
                <a:solidFill>
                  <a:srgbClr val="000000"/>
                </a:solidFill>
                <a:latin typeface="Arial"/>
              </a:rPr>
              <a:t>t = (50 x 10</a:t>
            </a:r>
            <a:r>
              <a:rPr lang="en-US" sz="2800" b="0" strike="noStrike" spc="-1" baseline="30000" dirty="0">
                <a:solidFill>
                  <a:srgbClr val="000000"/>
                </a:solidFill>
                <a:latin typeface="Arial"/>
              </a:rPr>
              <a:t>-6</a:t>
            </a:r>
            <a:r>
              <a:rPr lang="en-US" sz="2800" b="0" strike="noStrike" spc="-1" dirty="0">
                <a:solidFill>
                  <a:srgbClr val="000000"/>
                </a:solidFill>
                <a:latin typeface="Arial"/>
              </a:rPr>
              <a:t>m)</a:t>
            </a:r>
            <a:r>
              <a:rPr lang="en-US" sz="2800" b="0" strike="noStrike" spc="-1" baseline="30000" dirty="0">
                <a:solidFill>
                  <a:srgbClr val="000000"/>
                </a:solidFill>
                <a:latin typeface="Arial"/>
              </a:rPr>
              <a:t>2</a:t>
            </a:r>
            <a:r>
              <a:rPr lang="en-US" sz="2800" b="0" strike="noStrike" spc="-1" dirty="0">
                <a:solidFill>
                  <a:srgbClr val="000000"/>
                </a:solidFill>
                <a:latin typeface="Arial"/>
              </a:rPr>
              <a:t> x (0.5 x 10</a:t>
            </a:r>
            <a:r>
              <a:rPr lang="en-US" sz="2800" b="0" strike="noStrike" spc="-1" baseline="30000" dirty="0">
                <a:solidFill>
                  <a:srgbClr val="000000"/>
                </a:solidFill>
                <a:latin typeface="Arial"/>
              </a:rPr>
              <a:t>-9</a:t>
            </a:r>
            <a:r>
              <a:rPr lang="en-US" sz="2800" b="0" strike="noStrike" spc="-1" dirty="0">
                <a:solidFill>
                  <a:srgbClr val="000000"/>
                </a:solidFill>
                <a:latin typeface="Arial"/>
              </a:rPr>
              <a:t>m</a:t>
            </a:r>
            <a:r>
              <a:rPr lang="en-US" sz="2800" b="0" strike="noStrike" spc="-1" baseline="30000" dirty="0">
                <a:solidFill>
                  <a:srgbClr val="000000"/>
                </a:solidFill>
                <a:latin typeface="Arial"/>
              </a:rPr>
              <a:t>2</a:t>
            </a:r>
            <a:r>
              <a:rPr lang="en-US" sz="2800" b="0" strike="noStrike" spc="-1" dirty="0">
                <a:solidFill>
                  <a:srgbClr val="000000"/>
                </a:solidFill>
                <a:latin typeface="Arial"/>
              </a:rPr>
              <a:t>s</a:t>
            </a:r>
            <a:r>
              <a:rPr lang="en-US" sz="2800" b="0" strike="noStrike" spc="-1" baseline="30000" dirty="0">
                <a:solidFill>
                  <a:srgbClr val="000000"/>
                </a:solidFill>
                <a:latin typeface="Arial"/>
              </a:rPr>
              <a:t>-1</a:t>
            </a:r>
            <a:r>
              <a:rPr lang="en-US" sz="2800" b="0" strike="noStrike" spc="-1" dirty="0">
                <a:solidFill>
                  <a:srgbClr val="000000"/>
                </a:solidFill>
                <a:latin typeface="Arial"/>
              </a:rPr>
              <a:t>)</a:t>
            </a:r>
            <a:r>
              <a:rPr lang="en-US" sz="2800" b="0" strike="noStrike" spc="-1" baseline="30000" dirty="0">
                <a:solidFill>
                  <a:srgbClr val="000000"/>
                </a:solidFill>
                <a:latin typeface="Arial"/>
              </a:rPr>
              <a:t>-1</a:t>
            </a:r>
            <a:r>
              <a:rPr lang="en-US" sz="2800" b="0" strike="noStrike" spc="-1" dirty="0">
                <a:solidFill>
                  <a:srgbClr val="000000"/>
                </a:solidFill>
                <a:latin typeface="Arial"/>
              </a:rPr>
              <a:t> = 5 seconds </a:t>
            </a:r>
          </a:p>
          <a:p>
            <a:pPr marL="342720" indent="-342720">
              <a:spcBef>
                <a:spcPts val="598"/>
              </a:spcBef>
            </a:pPr>
            <a:r>
              <a:rPr lang="en-US" sz="2800" b="0" strike="noStrike" spc="-1" dirty="0">
                <a:solidFill>
                  <a:srgbClr val="000000"/>
                </a:solidFill>
                <a:latin typeface="Arial"/>
              </a:rPr>
              <a:t>So diffusion can explain a rate of movement for a sucrose molecule across a cell. </a:t>
            </a:r>
          </a:p>
          <a:p>
            <a:pPr marL="342720" indent="-342720">
              <a:spcBef>
                <a:spcPts val="598"/>
              </a:spcBef>
              <a:buClr>
                <a:srgbClr val="0066FF"/>
              </a:buClr>
              <a:buSzPct val="80000"/>
              <a:buFont typeface="Wingdings" charset="2"/>
              <a:buChar char=""/>
            </a:pPr>
            <a:endParaRPr lang="en-US" sz="24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6" name="TextShape 1"/>
          <p:cNvSpPr txBox="1"/>
          <p:nvPr/>
        </p:nvSpPr>
        <p:spPr>
          <a:xfrm>
            <a:off x="457200" y="304560"/>
            <a:ext cx="8305920" cy="6095880"/>
          </a:xfrm>
          <a:prstGeom prst="rect">
            <a:avLst/>
          </a:prstGeom>
          <a:noFill/>
          <a:ln>
            <a:noFill/>
          </a:ln>
        </p:spPr>
        <p:txBody>
          <a:bodyPr>
            <a:normAutofit/>
          </a:bodyPr>
          <a:lstStyle/>
          <a:p>
            <a:pPr marL="342720" indent="-342720">
              <a:spcBef>
                <a:spcPts val="799"/>
              </a:spcBef>
            </a:pPr>
            <a:r>
              <a:rPr lang="en-US" sz="3200" b="1" i="1" strike="noStrike" spc="-1" dirty="0">
                <a:solidFill>
                  <a:srgbClr val="000000"/>
                </a:solidFill>
                <a:latin typeface="Arial"/>
              </a:rPr>
              <a:t>But diffusion will fail to explain movement when the distance gets larger</a:t>
            </a:r>
            <a:r>
              <a:rPr lang="en-US" sz="3200" b="0" strike="noStrike" spc="-1" dirty="0">
                <a:solidFill>
                  <a:srgbClr val="000000"/>
                </a:solidFill>
                <a:latin typeface="Arial"/>
              </a:rPr>
              <a:t>. </a:t>
            </a:r>
          </a:p>
          <a:p>
            <a:pPr marL="342720" indent="-342720">
              <a:spcBef>
                <a:spcPts val="799"/>
              </a:spcBef>
            </a:pPr>
            <a:r>
              <a:rPr lang="en-US" sz="3200" b="0" strike="noStrike" spc="-1" dirty="0" smtClean="0">
                <a:solidFill>
                  <a:srgbClr val="000000"/>
                </a:solidFill>
                <a:latin typeface="Arial"/>
              </a:rPr>
              <a:t>    imagine </a:t>
            </a:r>
            <a:r>
              <a:rPr lang="en-US" sz="3200" b="0" strike="noStrike" spc="-1" dirty="0">
                <a:solidFill>
                  <a:srgbClr val="000000"/>
                </a:solidFill>
                <a:latin typeface="Arial"/>
              </a:rPr>
              <a:t>sucrose made in the tip of a sugar cane leaf diffusing to the base of that leaf. That distance is about 1 meter. When you plug 1 meter in for the distance in the formula above, the time calculates out to 63.42 years. So diffusion is too slow to explain how sucrose gets out of a sugar cane leaf. </a:t>
            </a:r>
          </a:p>
          <a:p>
            <a:pPr marL="342720" indent="-342720">
              <a:spcBef>
                <a:spcPts val="799"/>
              </a:spcBef>
              <a:buClr>
                <a:srgbClr val="0066FF"/>
              </a:buClr>
              <a:buSzPct val="80000"/>
              <a:buFont typeface="Wingdings" charset="2"/>
              <a:buChar char=""/>
            </a:pP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7" name="TextShape 1"/>
          <p:cNvSpPr txBox="1"/>
          <p:nvPr/>
        </p:nvSpPr>
        <p:spPr>
          <a:xfrm>
            <a:off x="380520" y="304920"/>
            <a:ext cx="8610840" cy="624816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B. Osmosis</a:t>
            </a:r>
            <a:r>
              <a:rPr dirty="0"/>
              <a:t/>
            </a:r>
            <a:br>
              <a:rPr dirty="0"/>
            </a:br>
            <a:r>
              <a:rPr lang="en-US" sz="2800" b="0" strike="noStrike" spc="-1" dirty="0">
                <a:solidFill>
                  <a:srgbClr val="000000"/>
                </a:solidFill>
                <a:latin typeface="Arial"/>
              </a:rPr>
              <a:t>    This is a specialized case of diffusion; it represents the diffusion of a solvent (typically water) across a membrane. </a:t>
            </a:r>
          </a:p>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C. Dialysis</a:t>
            </a:r>
            <a:r>
              <a:rPr dirty="0"/>
              <a:t/>
            </a:r>
            <a:br>
              <a:rPr dirty="0"/>
            </a:br>
            <a:r>
              <a:rPr lang="en-US" sz="2800" b="0" strike="noStrike" spc="-1" dirty="0">
                <a:solidFill>
                  <a:srgbClr val="000000"/>
                </a:solidFill>
                <a:latin typeface="Arial"/>
              </a:rPr>
              <a:t>    Another specialized case of diffusion; it is the diffusion of solute across a semi-permeable membrane. </a:t>
            </a:r>
          </a:p>
          <a:p>
            <a:pPr marL="342720" indent="-342720">
              <a:spcBef>
                <a:spcPts val="697"/>
              </a:spcBef>
              <a:buClr>
                <a:srgbClr val="0066FF"/>
              </a:buClr>
              <a:buSzPct val="80000"/>
              <a:buFont typeface="Wingdings" charset="2"/>
              <a:buChar char=""/>
            </a:pPr>
            <a:r>
              <a:rPr lang="en-US" sz="2800" b="1" strike="noStrike" spc="-1" dirty="0">
                <a:solidFill>
                  <a:srgbClr val="000000"/>
                </a:solidFill>
                <a:latin typeface="Arial"/>
              </a:rPr>
              <a:t>D. Bulk (or Mass) Flow.</a:t>
            </a:r>
            <a:r>
              <a:rPr dirty="0"/>
              <a:t/>
            </a:r>
            <a:br>
              <a:rPr dirty="0"/>
            </a:br>
            <a:r>
              <a:rPr lang="en-US" sz="2800" b="0" strike="noStrike" spc="-1" dirty="0">
                <a:solidFill>
                  <a:srgbClr val="000000"/>
                </a:solidFill>
                <a:latin typeface="Arial"/>
              </a:rPr>
              <a:t>    This is the mass movement of molecules in response to a pressure gradient. The molecules move from hi → low pressure, following a pressure gradient. Bulk flow subject to Poiseuille's Equation</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6" name="TextShape 1"/>
          <p:cNvSpPr txBox="1"/>
          <p:nvPr/>
        </p:nvSpPr>
        <p:spPr>
          <a:xfrm>
            <a:off x="457200" y="277920"/>
            <a:ext cx="8229600" cy="1139760"/>
          </a:xfrm>
          <a:prstGeom prst="rect">
            <a:avLst/>
          </a:prstGeom>
          <a:noFill/>
          <a:ln>
            <a:noFill/>
          </a:ln>
        </p:spPr>
        <p:txBody>
          <a:bodyPr>
            <a:noAutofit/>
          </a:bodyPr>
          <a:lstStyle/>
          <a:p>
            <a:pPr algn="ctr"/>
            <a:r>
              <a:rPr lang="en-US" sz="3600" b="1" strike="noStrike" spc="-1" dirty="0">
                <a:solidFill>
                  <a:srgbClr val="000000"/>
                </a:solidFill>
                <a:latin typeface="Arial"/>
              </a:rPr>
              <a:t>The Role of Water in Plant Life</a:t>
            </a:r>
            <a:r>
              <a:rPr dirty="0"/>
              <a:t/>
            </a:r>
            <a:br>
              <a:rPr dirty="0"/>
            </a:br>
            <a:endParaRPr lang="en-US" sz="3600" b="0" strike="noStrike" spc="-1" dirty="0">
              <a:solidFill>
                <a:srgbClr val="000000"/>
              </a:solidFill>
              <a:latin typeface="Arial"/>
            </a:endParaRPr>
          </a:p>
        </p:txBody>
      </p:sp>
      <p:sp>
        <p:nvSpPr>
          <p:cNvPr id="1487" name="TextShape 2"/>
          <p:cNvSpPr txBox="1"/>
          <p:nvPr/>
        </p:nvSpPr>
        <p:spPr>
          <a:xfrm>
            <a:off x="-360" y="990720"/>
            <a:ext cx="8915400" cy="5867280"/>
          </a:xfrm>
          <a:prstGeom prst="rect">
            <a:avLst/>
          </a:prstGeom>
          <a:noFill/>
          <a:ln>
            <a:noFill/>
          </a:ln>
        </p:spPr>
        <p:txBody>
          <a:bodyPr>
            <a:normAutofit/>
          </a:bodyPr>
          <a:lstStyle/>
          <a:p>
            <a:pPr marL="609480" indent="-609480">
              <a:spcBef>
                <a:spcPts val="697"/>
              </a:spcBef>
              <a:buClr>
                <a:srgbClr val="0066FF"/>
              </a:buClr>
              <a:buSzPct val="80000"/>
              <a:buFont typeface="Arial"/>
              <a:buAutoNum type="arabicPeriod"/>
            </a:pPr>
            <a:r>
              <a:rPr lang="en-US" sz="2800" b="0" strike="noStrike" spc="-1" dirty="0">
                <a:solidFill>
                  <a:srgbClr val="000000"/>
                </a:solidFill>
                <a:latin typeface="Arial"/>
              </a:rPr>
              <a:t>Component of protoplasm, Water comprise 85-95% of vegetables,  35-75% of wood, 5-15% of seed. 500g of water /g of organic matter made. </a:t>
            </a:r>
          </a:p>
          <a:p>
            <a:pPr marL="609480" indent="-609480">
              <a:spcBef>
                <a:spcPts val="697"/>
              </a:spcBef>
              <a:buClr>
                <a:srgbClr val="0066FF"/>
              </a:buClr>
              <a:buSzPct val="80000"/>
              <a:buFont typeface="Arial"/>
              <a:buAutoNum type="arabicPeriod"/>
            </a:pPr>
            <a:r>
              <a:rPr lang="en-US" sz="2800" b="0" strike="noStrike" spc="-1" dirty="0">
                <a:solidFill>
                  <a:srgbClr val="000000"/>
                </a:solidFill>
                <a:latin typeface="Arial"/>
              </a:rPr>
              <a:t>Substrate for plant metabolism.</a:t>
            </a:r>
          </a:p>
          <a:p>
            <a:pPr marL="609480" indent="-609480">
              <a:spcBef>
                <a:spcPts val="697"/>
              </a:spcBef>
              <a:buClr>
                <a:srgbClr val="0066FF"/>
              </a:buClr>
              <a:buSzPct val="80000"/>
              <a:buFont typeface="Arial"/>
              <a:buAutoNum type="arabicPeriod"/>
            </a:pPr>
            <a:r>
              <a:rPr lang="en-US" sz="2800" b="0" strike="noStrike" spc="-1" dirty="0">
                <a:solidFill>
                  <a:srgbClr val="000000"/>
                </a:solidFill>
                <a:latin typeface="Arial"/>
              </a:rPr>
              <a:t>Solvents for plant absorption and transportation.</a:t>
            </a:r>
          </a:p>
          <a:p>
            <a:pPr marL="609480" indent="-609480">
              <a:spcBef>
                <a:spcPts val="697"/>
              </a:spcBef>
              <a:buClr>
                <a:srgbClr val="0066FF"/>
              </a:buClr>
              <a:buSzPct val="80000"/>
              <a:buFont typeface="Arial"/>
              <a:buAutoNum type="arabicPeriod"/>
            </a:pPr>
            <a:r>
              <a:rPr lang="en-US" sz="2800" b="0" strike="noStrike" spc="-1" dirty="0">
                <a:solidFill>
                  <a:srgbClr val="000000"/>
                </a:solidFill>
                <a:latin typeface="Arial"/>
              </a:rPr>
              <a:t>Keeping plant in shape (extension).</a:t>
            </a:r>
          </a:p>
          <a:p>
            <a:pPr marL="609480" indent="-609480">
              <a:spcBef>
                <a:spcPts val="697"/>
              </a:spcBef>
              <a:buClr>
                <a:srgbClr val="0066FF"/>
              </a:buClr>
              <a:buSzPct val="80000"/>
              <a:buFont typeface="Arial"/>
              <a:buAutoNum type="arabicPeriod"/>
            </a:pPr>
            <a:r>
              <a:rPr lang="en-US" sz="2800" b="0" strike="noStrike" spc="-1" dirty="0">
                <a:solidFill>
                  <a:srgbClr val="000000"/>
                </a:solidFill>
                <a:latin typeface="Arial"/>
              </a:rPr>
              <a:t>Balance plant temperature.</a:t>
            </a:r>
          </a:p>
          <a:p>
            <a:pPr marL="609480" indent="-609480">
              <a:spcBef>
                <a:spcPts val="697"/>
              </a:spcBef>
              <a:buClr>
                <a:srgbClr val="0066FF"/>
              </a:buClr>
              <a:buSzPct val="80000"/>
              <a:buFont typeface="Arial"/>
              <a:buAutoNum type="arabicPeriod"/>
            </a:pPr>
            <a:r>
              <a:rPr lang="en-US" sz="2800" b="0" strike="noStrike" spc="-1" dirty="0">
                <a:solidFill>
                  <a:srgbClr val="000000"/>
                </a:solidFill>
                <a:latin typeface="Arial"/>
                <a:ea typeface="Gulim"/>
              </a:rPr>
              <a:t>plant movements are the result of water moving into and out of those parts (</a:t>
            </a:r>
            <a:r>
              <a:rPr lang="en-US" sz="2800" b="0" i="1" strike="noStrike" spc="-1" dirty="0">
                <a:solidFill>
                  <a:srgbClr val="000000"/>
                </a:solidFill>
                <a:latin typeface="Arial"/>
                <a:ea typeface="Gulim"/>
              </a:rPr>
              <a:t>i.e.,</a:t>
            </a:r>
            <a:r>
              <a:rPr lang="en-US" sz="2800" b="0" strike="noStrike" spc="-1" dirty="0">
                <a:solidFill>
                  <a:srgbClr val="000000"/>
                </a:solidFill>
                <a:latin typeface="Arial"/>
                <a:ea typeface="Gulim"/>
              </a:rPr>
              <a:t> stomatal opening, flower opening).</a:t>
            </a: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8" name="TextShape 1"/>
          <p:cNvSpPr txBox="1"/>
          <p:nvPr/>
        </p:nvSpPr>
        <p:spPr>
          <a:xfrm>
            <a:off x="533520" y="456840"/>
            <a:ext cx="8610480" cy="6172200"/>
          </a:xfrm>
          <a:prstGeom prst="rect">
            <a:avLst/>
          </a:prstGeom>
          <a:noFill/>
          <a:ln>
            <a:noFill/>
          </a:ln>
        </p:spPr>
        <p:txBody>
          <a:bodyPr>
            <a:normAutofit/>
          </a:bodyPr>
          <a:lstStyle/>
          <a:p>
            <a:pPr marL="342720" indent="-342720">
              <a:spcBef>
                <a:spcPts val="799"/>
              </a:spcBef>
            </a:pPr>
            <a:r>
              <a:rPr lang="en-US" sz="3200" b="1" i="1" strike="noStrike" spc="-1" dirty="0">
                <a:solidFill>
                  <a:srgbClr val="000000"/>
                </a:solidFill>
                <a:latin typeface="Arial"/>
              </a:rPr>
              <a:t>Bulk flow explains long-distance water movement</a:t>
            </a:r>
            <a:endParaRPr lang="en-US" sz="3200" b="0" strike="noStrike" spc="-1" dirty="0">
              <a:solidFill>
                <a:srgbClr val="000000"/>
              </a:solidFill>
              <a:latin typeface="Arial"/>
            </a:endParaRPr>
          </a:p>
          <a:p>
            <a:pPr marL="342720" indent="-342720">
              <a:spcBef>
                <a:spcPts val="799"/>
              </a:spcBef>
            </a:pPr>
            <a:r>
              <a:rPr lang="en-US" sz="3200" b="0" strike="noStrike" spc="-1" dirty="0">
                <a:solidFill>
                  <a:srgbClr val="000000"/>
                </a:solidFill>
                <a:latin typeface="Arial"/>
              </a:rPr>
              <a:t>   Bulk flow is the movement of a substance under influence of pressure from an area of greater pressure to an area of lesser pressure. Rather than individual molecules moving on the basis of their own kinetic energy, large volumes of molecules move together in bulk. The rate of bulk flow is shown in the Poiseuille Equation: </a:t>
            </a:r>
          </a:p>
          <a:p>
            <a:pPr marL="342720" indent="-342720">
              <a:spcBef>
                <a:spcPts val="799"/>
              </a:spcBef>
            </a:pPr>
            <a:r>
              <a:rPr lang="en-US" sz="3200" b="0" strike="noStrike" spc="-1" dirty="0">
                <a:solidFill>
                  <a:srgbClr val="000000"/>
                </a:solidFill>
                <a:latin typeface="Arial"/>
              </a:rPr>
              <a:t>    Flow = π </a:t>
            </a:r>
            <a:r>
              <a:rPr lang="en-US" sz="3200" b="0" strike="noStrike" spc="-1" dirty="0" smtClean="0">
                <a:solidFill>
                  <a:srgbClr val="000000"/>
                </a:solidFill>
                <a:latin typeface="Arial"/>
              </a:rPr>
              <a:t>r</a:t>
            </a:r>
            <a:r>
              <a:rPr lang="en-US" sz="3200" spc="-1" baseline="30000" dirty="0">
                <a:solidFill>
                  <a:srgbClr val="000000"/>
                </a:solidFill>
              </a:rPr>
              <a:t> </a:t>
            </a:r>
            <a:r>
              <a:rPr lang="en-US" sz="3200" spc="-1" baseline="30000" dirty="0" smtClean="0">
                <a:solidFill>
                  <a:srgbClr val="000000"/>
                </a:solidFill>
              </a:rPr>
              <a:t>4 </a:t>
            </a:r>
            <a:r>
              <a:rPr lang="en-US" sz="3200" b="0" strike="noStrike" spc="-1" dirty="0" smtClean="0">
                <a:solidFill>
                  <a:srgbClr val="000000"/>
                </a:solidFill>
                <a:latin typeface="Arial"/>
              </a:rPr>
              <a:t>(</a:t>
            </a:r>
            <a:r>
              <a:rPr lang="en-US" sz="3200" b="0" strike="noStrike" spc="-1" dirty="0">
                <a:solidFill>
                  <a:srgbClr val="000000"/>
                </a:solidFill>
                <a:latin typeface="Arial"/>
              </a:rPr>
              <a:t>8η) </a:t>
            </a:r>
            <a:r>
              <a:rPr lang="en-US" sz="3200" b="0" strike="noStrike" spc="-1" baseline="30000" dirty="0">
                <a:solidFill>
                  <a:srgbClr val="000000"/>
                </a:solidFill>
                <a:latin typeface="Arial"/>
              </a:rPr>
              <a:t>-1 </a:t>
            </a:r>
            <a:r>
              <a:rPr lang="en-US" sz="3200" b="0" strike="noStrike" spc="-1" dirty="0">
                <a:solidFill>
                  <a:srgbClr val="000000"/>
                </a:solidFill>
                <a:latin typeface="Arial"/>
              </a:rPr>
              <a:t>• ΔΨp Δx </a:t>
            </a:r>
            <a:r>
              <a:rPr lang="en-US" sz="3200" b="0" strike="noStrike" spc="-1" baseline="30000" dirty="0">
                <a:solidFill>
                  <a:srgbClr val="000000"/>
                </a:solidFill>
                <a:latin typeface="Arial"/>
              </a:rPr>
              <a:t>-1</a:t>
            </a:r>
            <a:r>
              <a:rPr lang="en-US" sz="3200" b="0" strike="noStrike" spc="-1" dirty="0">
                <a:solidFill>
                  <a:srgbClr val="000000"/>
                </a:solidFill>
                <a:latin typeface="Arial"/>
              </a:rPr>
              <a:t>  </a:t>
            </a:r>
          </a:p>
          <a:p>
            <a:pPr marL="342720" indent="-342720">
              <a:spcBef>
                <a:spcPts val="799"/>
              </a:spcBef>
              <a:buClr>
                <a:srgbClr val="0066FF"/>
              </a:buClr>
              <a:buSzPct val="80000"/>
              <a:buFont typeface="Wingdings" charset="2"/>
              <a:buChar char=""/>
            </a:pP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9" name="TextShape 1"/>
          <p:cNvSpPr txBox="1"/>
          <p:nvPr/>
        </p:nvSpPr>
        <p:spPr>
          <a:xfrm>
            <a:off x="456840" y="380880"/>
            <a:ext cx="8458200" cy="6096240"/>
          </a:xfrm>
          <a:prstGeom prst="rect">
            <a:avLst/>
          </a:prstGeom>
          <a:noFill/>
          <a:ln>
            <a:noFill/>
          </a:ln>
        </p:spPr>
        <p:txBody>
          <a:bodyPr>
            <a:normAutofit/>
          </a:bodyPr>
          <a:lstStyle/>
          <a:p>
            <a:pPr marL="342720" indent="-342720">
              <a:spcBef>
                <a:spcPts val="697"/>
              </a:spcBef>
              <a:buClr>
                <a:srgbClr val="0066FF"/>
              </a:buClr>
              <a:buSzPct val="80000"/>
              <a:buFont typeface="Wingdings" charset="2"/>
              <a:buChar char=""/>
            </a:pPr>
            <a:r>
              <a:rPr lang="en-US" sz="2800" b="0" strike="noStrike" spc="-1" dirty="0">
                <a:solidFill>
                  <a:srgbClr val="000000"/>
                </a:solidFill>
                <a:latin typeface="Arial"/>
              </a:rPr>
              <a:t>The rate of flow is proportional to the fourth power of the radius of the pipe (channel, etc.). </a:t>
            </a:r>
            <a:r>
              <a:rPr lang="en-US" sz="2800" b="0" strike="noStrike" spc="-1" dirty="0" smtClean="0">
                <a:solidFill>
                  <a:srgbClr val="000000"/>
                </a:solidFill>
                <a:latin typeface="Arial"/>
              </a:rPr>
              <a:t>increasing </a:t>
            </a:r>
            <a:r>
              <a:rPr lang="en-US" sz="2800" b="0" strike="noStrike" spc="-1" dirty="0">
                <a:solidFill>
                  <a:srgbClr val="000000"/>
                </a:solidFill>
                <a:latin typeface="Arial"/>
              </a:rPr>
              <a:t>the pipe radius by a factor of two will increase the flow rate by a factor of 16</a:t>
            </a:r>
            <a:r>
              <a:rPr lang="en-US" sz="2800" b="0" strike="noStrike" spc="-1" dirty="0" smtClean="0">
                <a:solidFill>
                  <a:srgbClr val="000000"/>
                </a:solidFill>
                <a:latin typeface="Arial"/>
              </a:rPr>
              <a:t>.</a:t>
            </a:r>
          </a:p>
          <a:p>
            <a:pPr marL="342720" indent="-342720">
              <a:spcBef>
                <a:spcPts val="697"/>
              </a:spcBef>
              <a:buClr>
                <a:srgbClr val="0066FF"/>
              </a:buClr>
              <a:buSzPct val="80000"/>
              <a:buFont typeface="Wingdings" charset="2"/>
              <a:buChar char=""/>
            </a:pPr>
            <a:r>
              <a:rPr lang="en-US" sz="2800" b="0" strike="noStrike" spc="-1" dirty="0" smtClean="0">
                <a:solidFill>
                  <a:srgbClr val="000000"/>
                </a:solidFill>
                <a:latin typeface="Arial"/>
              </a:rPr>
              <a:t> </a:t>
            </a:r>
            <a:r>
              <a:rPr lang="en-US" sz="2800" b="0" strike="noStrike" spc="-1" dirty="0">
                <a:solidFill>
                  <a:srgbClr val="000000"/>
                </a:solidFill>
                <a:latin typeface="Arial"/>
              </a:rPr>
              <a:t>The rate of flow is inversely proportional to 8 times the viscosity of the fluid. </a:t>
            </a:r>
            <a:endParaRPr lang="en-US" sz="2800" b="0" strike="noStrike" spc="-1" dirty="0" smtClean="0">
              <a:solidFill>
                <a:srgbClr val="000000"/>
              </a:solidFill>
              <a:latin typeface="Arial"/>
            </a:endParaRPr>
          </a:p>
          <a:p>
            <a:pPr marL="342720" indent="-342720">
              <a:spcBef>
                <a:spcPts val="697"/>
              </a:spcBef>
              <a:buClr>
                <a:srgbClr val="0066FF"/>
              </a:buClr>
              <a:buSzPct val="80000"/>
              <a:buFont typeface="Wingdings" charset="2"/>
              <a:buChar char=""/>
            </a:pPr>
            <a:r>
              <a:rPr lang="en-US" sz="2800" b="0" strike="noStrike" spc="-1" dirty="0" smtClean="0">
                <a:solidFill>
                  <a:srgbClr val="000000"/>
                </a:solidFill>
                <a:latin typeface="Arial"/>
              </a:rPr>
              <a:t>The </a:t>
            </a:r>
            <a:r>
              <a:rPr lang="en-US" sz="2800" b="0" strike="noStrike" spc="-1" dirty="0">
                <a:solidFill>
                  <a:srgbClr val="000000"/>
                </a:solidFill>
                <a:latin typeface="Arial"/>
              </a:rPr>
              <a:t>rate of flow is directly related to the pressure difference between the ends of the pipe. </a:t>
            </a:r>
            <a:endParaRPr lang="en-US" sz="2800" b="0" strike="noStrike" spc="-1" dirty="0" smtClean="0">
              <a:solidFill>
                <a:srgbClr val="000000"/>
              </a:solidFill>
              <a:latin typeface="Arial"/>
            </a:endParaRPr>
          </a:p>
          <a:p>
            <a:pPr marL="342720" indent="-342720">
              <a:spcBef>
                <a:spcPts val="697"/>
              </a:spcBef>
              <a:buClr>
                <a:srgbClr val="0066FF"/>
              </a:buClr>
              <a:buSzPct val="80000"/>
              <a:buFont typeface="Wingdings" charset="2"/>
              <a:buChar char=""/>
            </a:pPr>
            <a:r>
              <a:rPr lang="en-US" sz="2800" b="0" strike="noStrike" spc="-1" dirty="0" smtClean="0">
                <a:solidFill>
                  <a:srgbClr val="000000"/>
                </a:solidFill>
                <a:latin typeface="Arial"/>
              </a:rPr>
              <a:t>You </a:t>
            </a:r>
            <a:r>
              <a:rPr lang="en-US" sz="2800" b="0" strike="noStrike" spc="-1" dirty="0">
                <a:solidFill>
                  <a:srgbClr val="000000"/>
                </a:solidFill>
                <a:latin typeface="Arial"/>
              </a:rPr>
              <a:t>should notice that the solute concentration has no effect on bulk flow. </a:t>
            </a:r>
            <a:endParaRPr lang="en-US" sz="2800" b="0" strike="noStrike" spc="-1" dirty="0" smtClean="0">
              <a:solidFill>
                <a:srgbClr val="000000"/>
              </a:solidFill>
              <a:latin typeface="Arial"/>
            </a:endParaRPr>
          </a:p>
          <a:p>
            <a:pPr marL="342720" indent="-342720">
              <a:spcBef>
                <a:spcPts val="697"/>
              </a:spcBef>
              <a:buClr>
                <a:srgbClr val="0066FF"/>
              </a:buClr>
              <a:buSzPct val="80000"/>
              <a:buFont typeface="Wingdings" charset="2"/>
              <a:buChar char=""/>
            </a:pPr>
            <a:r>
              <a:rPr lang="en-US" sz="2800" b="0" strike="noStrike" spc="-1" dirty="0" smtClean="0">
                <a:solidFill>
                  <a:srgbClr val="000000"/>
                </a:solidFill>
                <a:latin typeface="Arial"/>
              </a:rPr>
              <a:t> </a:t>
            </a:r>
            <a:r>
              <a:rPr lang="en-US" sz="2800" b="0" strike="noStrike" spc="-1" dirty="0">
                <a:solidFill>
                  <a:srgbClr val="000000"/>
                </a:solidFill>
                <a:latin typeface="Arial"/>
              </a:rPr>
              <a:t>Bulk flow </a:t>
            </a:r>
            <a:r>
              <a:rPr lang="en-US" sz="2800" b="0" strike="noStrike" spc="-1" dirty="0" smtClean="0">
                <a:solidFill>
                  <a:srgbClr val="000000"/>
                </a:solidFill>
                <a:latin typeface="Arial"/>
              </a:rPr>
              <a:t>work </a:t>
            </a:r>
            <a:r>
              <a:rPr lang="en-US" sz="2800" b="0" strike="noStrike" spc="-1" dirty="0">
                <a:solidFill>
                  <a:srgbClr val="000000"/>
                </a:solidFill>
                <a:latin typeface="Arial"/>
              </a:rPr>
              <a:t>in phloem and xylem as these are basically pipes. </a:t>
            </a:r>
          </a:p>
          <a:p>
            <a:pPr marL="342720" indent="-342720">
              <a:spcBef>
                <a:spcPts val="697"/>
              </a:spcBef>
              <a:buClr>
                <a:srgbClr val="0066FF"/>
              </a:buClr>
              <a:buSzPct val="80000"/>
              <a:buFont typeface="Wingdings" charset="2"/>
              <a:buChar char=""/>
            </a:pPr>
            <a:endParaRPr lang="en-US" sz="28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8" name="TextShape 1"/>
          <p:cNvSpPr txBox="1"/>
          <p:nvPr/>
        </p:nvSpPr>
        <p:spPr>
          <a:xfrm>
            <a:off x="0" y="0"/>
            <a:ext cx="9144000" cy="6858000"/>
          </a:xfrm>
          <a:prstGeom prst="rect">
            <a:avLst/>
          </a:prstGeom>
          <a:noFill/>
          <a:ln>
            <a:noFill/>
          </a:ln>
        </p:spPr>
        <p:txBody>
          <a:bodyPr>
            <a:normAutofit/>
          </a:bodyPr>
          <a:lstStyle/>
          <a:p>
            <a:pPr marL="342720" indent="-342720">
              <a:spcBef>
                <a:spcPts val="799"/>
              </a:spcBef>
            </a:pPr>
            <a:r>
              <a:rPr lang="en-US" sz="3200" b="1" strike="noStrike" spc="-1" dirty="0">
                <a:solidFill>
                  <a:srgbClr val="000000"/>
                </a:solidFill>
                <a:latin typeface="Arial"/>
              </a:rPr>
              <a:t>  Physical and chemical properties of water</a:t>
            </a: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1" strike="noStrike" spc="-1" dirty="0">
                <a:solidFill>
                  <a:srgbClr val="000000"/>
                </a:solidFill>
                <a:latin typeface="Arial"/>
                <a:ea typeface="Gulim"/>
              </a:rPr>
              <a:t>Water is Polar</a:t>
            </a:r>
            <a:r>
              <a:rPr dirty="0"/>
              <a:t/>
            </a:r>
            <a:br>
              <a:rPr dirty="0"/>
            </a:br>
            <a:r>
              <a:rPr lang="en-US" sz="3200" b="0" strike="noStrike" spc="-1" dirty="0">
                <a:solidFill>
                  <a:srgbClr val="000000"/>
                </a:solidFill>
                <a:latin typeface="Arial"/>
                <a:ea typeface="Gulim"/>
              </a:rPr>
              <a:t>The water molecule has a positively-charged (hydrogen side) and negatively-charged side (oxygen). </a:t>
            </a:r>
            <a:endParaRPr lang="en-US" sz="3200" b="0" strike="noStrike" spc="-1" dirty="0">
              <a:solidFill>
                <a:srgbClr val="000000"/>
              </a:solidFill>
              <a:latin typeface="Arial"/>
            </a:endParaRPr>
          </a:p>
          <a:p>
            <a:pPr marL="342720" indent="-342720">
              <a:spcBef>
                <a:spcPts val="799"/>
              </a:spcBef>
            </a:pPr>
            <a:r>
              <a:rPr lang="en-US" sz="3200" b="0" strike="noStrike" spc="-1" dirty="0">
                <a:solidFill>
                  <a:srgbClr val="000000"/>
                </a:solidFill>
                <a:latin typeface="Arial"/>
                <a:ea typeface="Gulim"/>
              </a:rPr>
              <a:t>      </a:t>
            </a: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1" strike="noStrike" spc="-1" dirty="0">
                <a:solidFill>
                  <a:srgbClr val="000000"/>
                </a:solidFill>
                <a:latin typeface="Arial"/>
                <a:ea typeface="Gulim"/>
              </a:rPr>
              <a:t>   Hydrogen Bonds</a:t>
            </a:r>
            <a:endParaRPr lang="en-US" sz="3200" b="0" strike="noStrike" spc="-1" dirty="0">
              <a:solidFill>
                <a:srgbClr val="000000"/>
              </a:solidFill>
              <a:latin typeface="Arial"/>
            </a:endParaRPr>
          </a:p>
          <a:p>
            <a:pPr marL="342720" indent="-342720">
              <a:spcBef>
                <a:spcPts val="799"/>
              </a:spcBef>
            </a:pPr>
            <a:r>
              <a:rPr lang="en-US" sz="3200" b="0" strike="noStrike" spc="-1" dirty="0">
                <a:solidFill>
                  <a:srgbClr val="000000"/>
                </a:solidFill>
                <a:latin typeface="Arial"/>
                <a:ea typeface="Gulim"/>
              </a:rPr>
              <a:t>     It is a weak bond that forms between a hydrogen atom that is covalently bonded to an electronegative atom (oxygen). </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9" name="TextShape 1"/>
          <p:cNvSpPr txBox="1"/>
          <p:nvPr/>
        </p:nvSpPr>
        <p:spPr>
          <a:xfrm>
            <a:off x="457200" y="277920"/>
            <a:ext cx="8229600" cy="1139760"/>
          </a:xfrm>
          <a:prstGeom prst="rect">
            <a:avLst/>
          </a:prstGeom>
          <a:noFill/>
          <a:ln>
            <a:noFill/>
          </a:ln>
        </p:spPr>
        <p:txBody>
          <a:bodyPr anchor="ctr" anchorCtr="1">
            <a:noAutofit/>
          </a:bodyPr>
          <a:lstStyle/>
          <a:p>
            <a:pPr algn="ctr"/>
            <a:r>
              <a:rPr lang="en-US" sz="4400" b="0" strike="noStrike" spc="-1" dirty="0">
                <a:solidFill>
                  <a:srgbClr val="000000"/>
                </a:solidFill>
                <a:latin typeface="Arial"/>
              </a:rPr>
              <a:t>Water molecule</a:t>
            </a:r>
          </a:p>
        </p:txBody>
      </p:sp>
      <p:pic>
        <p:nvPicPr>
          <p:cNvPr id="1490" name="Picture 3"/>
          <p:cNvPicPr/>
          <p:nvPr/>
        </p:nvPicPr>
        <p:blipFill>
          <a:blip r:embed="rId2"/>
          <a:stretch/>
        </p:blipFill>
        <p:spPr>
          <a:xfrm>
            <a:off x="174171" y="1295280"/>
            <a:ext cx="8766629" cy="556272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1" name="TextShape 1"/>
          <p:cNvSpPr txBox="1"/>
          <p:nvPr/>
        </p:nvSpPr>
        <p:spPr>
          <a:xfrm>
            <a:off x="0" y="1600200"/>
            <a:ext cx="9144000" cy="5105520"/>
          </a:xfrm>
          <a:prstGeom prst="rect">
            <a:avLst/>
          </a:prstGeom>
          <a:noFill/>
          <a:ln>
            <a:noFill/>
          </a:ln>
        </p:spPr>
        <p:txBody>
          <a:bodyPr>
            <a:normAutofit/>
          </a:bodyPr>
          <a:lstStyle/>
          <a:p>
            <a:pPr marL="342720" indent="-342720">
              <a:spcBef>
                <a:spcPts val="799"/>
              </a:spcBef>
            </a:pP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A. Water is a liquid at physiological temperatures</a:t>
            </a:r>
            <a:r>
              <a:rPr lang="en-US" sz="3200" b="1" strike="noStrike" spc="-1" dirty="0">
                <a:solidFill>
                  <a:srgbClr val="000000"/>
                </a:solidFill>
                <a:latin typeface="Arial"/>
                <a:ea typeface="Gulim"/>
              </a:rPr>
              <a:t> (between 0-100 C). </a:t>
            </a:r>
            <a:r>
              <a:rPr dirty="0"/>
              <a:t/>
            </a:r>
            <a:br>
              <a:rPr dirty="0"/>
            </a:br>
            <a:r>
              <a:rPr lang="en-US" sz="3200" b="1" strike="noStrike" spc="-1" dirty="0">
                <a:solidFill>
                  <a:srgbClr val="000000"/>
                </a:solidFill>
                <a:latin typeface="Arial"/>
                <a:ea typeface="Gulim"/>
              </a:rPr>
              <a:t>   Water has a high boiling point and a high melting point when compared to other similar-sized molecules such as ammonia, carbon dioxide, hydrogen sulfide. </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2" name="TextShape 1"/>
          <p:cNvSpPr txBox="1"/>
          <p:nvPr/>
        </p:nvSpPr>
        <p:spPr>
          <a:xfrm>
            <a:off x="0" y="228240"/>
            <a:ext cx="9144000" cy="6629400"/>
          </a:xfrm>
          <a:prstGeom prst="rect">
            <a:avLst/>
          </a:prstGeom>
          <a:noFill/>
          <a:ln>
            <a:noFill/>
          </a:ln>
        </p:spPr>
        <p:txBody>
          <a:bodyPr>
            <a:normAutofit/>
          </a:bodyPr>
          <a:lstStyle/>
          <a:p>
            <a:pPr marL="342720" indent="-342720">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B. Water has a high heat of vaporization.</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it takes a lot of energy (44 kJ mol</a:t>
            </a:r>
            <a:r>
              <a:rPr lang="en-US" sz="3200" b="0" strike="noStrike" spc="-1" baseline="30000" dirty="0">
                <a:solidFill>
                  <a:srgbClr val="000000"/>
                </a:solidFill>
                <a:latin typeface="Arial"/>
                <a:ea typeface="Gulim"/>
              </a:rPr>
              <a:t>-1</a:t>
            </a:r>
            <a:r>
              <a:rPr lang="en-US" sz="3200" b="0" strike="noStrike" spc="-1" dirty="0">
                <a:solidFill>
                  <a:srgbClr val="000000"/>
                </a:solidFill>
                <a:latin typeface="Arial"/>
                <a:ea typeface="Gulim"/>
              </a:rPr>
              <a:t>) to convert water from a liquid to a gas; or stated another way</a:t>
            </a:r>
            <a:r>
              <a:rPr lang="en-US" sz="3200" b="0" i="1" strike="noStrike" spc="-1" dirty="0">
                <a:solidFill>
                  <a:srgbClr val="000000"/>
                </a:solidFill>
                <a:latin typeface="Arial"/>
                <a:ea typeface="Gulim"/>
              </a:rPr>
              <a:t>, Water resists evaporation.</a:t>
            </a:r>
            <a:r>
              <a:rPr lang="en-US" sz="3200" b="0" strike="noStrike" spc="-1" dirty="0">
                <a:solidFill>
                  <a:srgbClr val="000000"/>
                </a:solidFill>
                <a:latin typeface="Arial"/>
                <a:ea typeface="Gulim"/>
              </a:rPr>
              <a:t> This property is responsible for water's use in </a:t>
            </a:r>
            <a:r>
              <a:rPr lang="en-US" sz="3200" b="1" strike="noStrike" spc="-1" dirty="0">
                <a:solidFill>
                  <a:srgbClr val="000000"/>
                </a:solidFill>
                <a:latin typeface="Arial"/>
                <a:ea typeface="Gulim"/>
              </a:rPr>
              <a:t>evaporative cooling</a:t>
            </a:r>
            <a:r>
              <a:rPr lang="en-US" sz="3200" b="0" strike="noStrike" spc="-1" dirty="0">
                <a:solidFill>
                  <a:srgbClr val="000000"/>
                </a:solidFill>
                <a:latin typeface="Arial"/>
                <a:ea typeface="Gulim"/>
              </a:rPr>
              <a:t> systems.</a:t>
            </a:r>
            <a:endParaRPr lang="en-US" sz="3200" b="0" strike="noStrike" spc="-1" dirty="0">
              <a:solidFill>
                <a:srgbClr val="000000"/>
              </a:solidFill>
              <a:latin typeface="Arial"/>
            </a:endParaRPr>
          </a:p>
          <a:p>
            <a:pPr marL="342720" indent="-342720">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C. Water has a high specific heat (heat capacity)</a:t>
            </a:r>
            <a:r>
              <a:rPr lang="en-US" sz="3200" b="0" strike="noStrike" spc="-1" dirty="0">
                <a:solidFill>
                  <a:srgbClr val="000000"/>
                </a:solidFill>
                <a:latin typeface="Arial"/>
                <a:ea typeface="Gulim"/>
              </a:rPr>
              <a:t>.</a:t>
            </a:r>
            <a:r>
              <a:rPr dirty="0"/>
              <a:t/>
            </a:r>
            <a:br>
              <a:rPr dirty="0"/>
            </a:br>
            <a:r>
              <a:rPr lang="en-US" sz="3200" b="0" strike="noStrike" spc="-1" dirty="0">
                <a:solidFill>
                  <a:srgbClr val="000000"/>
                </a:solidFill>
                <a:latin typeface="Arial"/>
                <a:ea typeface="Gulim"/>
              </a:rPr>
              <a:t>    It takes a lot of energy (4.184 J g</a:t>
            </a:r>
            <a:r>
              <a:rPr lang="en-US" sz="3200" b="0" strike="noStrike" spc="-1" baseline="30000" dirty="0">
                <a:solidFill>
                  <a:srgbClr val="000000"/>
                </a:solidFill>
                <a:latin typeface="Arial"/>
                <a:ea typeface="Gulim"/>
              </a:rPr>
              <a:t>-1</a:t>
            </a:r>
            <a:r>
              <a:rPr lang="en-US" sz="3200" b="0" strike="noStrike" spc="-1" dirty="0">
                <a:solidFill>
                  <a:srgbClr val="000000"/>
                </a:solidFill>
                <a:latin typeface="Arial"/>
                <a:ea typeface="Gulim"/>
              </a:rPr>
              <a:t> C</a:t>
            </a:r>
            <a:r>
              <a:rPr lang="en-US" sz="3200" b="0" strike="noStrike" spc="-1" baseline="30000" dirty="0">
                <a:solidFill>
                  <a:srgbClr val="000000"/>
                </a:solidFill>
                <a:latin typeface="Arial"/>
                <a:ea typeface="Gulim"/>
              </a:rPr>
              <a:t>-1</a:t>
            </a:r>
            <a:r>
              <a:rPr lang="en-US" sz="3200" b="0" strike="noStrike" spc="-1" dirty="0">
                <a:solidFill>
                  <a:srgbClr val="000000"/>
                </a:solidFill>
                <a:latin typeface="Arial"/>
                <a:ea typeface="Gulim"/>
              </a:rPr>
              <a:t>, or 1 cal = 4.184 J) to raise the temperature of water (because it requires a lot of energy to break/make hydrogen bonds). </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3" name="TextShape 1"/>
          <p:cNvSpPr txBox="1"/>
          <p:nvPr/>
        </p:nvSpPr>
        <p:spPr>
          <a:xfrm>
            <a:off x="0" y="380520"/>
            <a:ext cx="9144000" cy="6248520"/>
          </a:xfrm>
          <a:prstGeom prst="rect">
            <a:avLst/>
          </a:prstGeom>
          <a:noFill/>
          <a:ln>
            <a:noFill/>
          </a:ln>
        </p:spPr>
        <p:txBody>
          <a:bodyPr>
            <a:normAutofit/>
          </a:bodyPr>
          <a:lstStyle/>
          <a:p>
            <a:pPr marL="342720" indent="-342720">
              <a:lnSpc>
                <a:spcPct val="90000"/>
              </a:lnSpc>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D. Water has a high heat of fusion</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    It takes a lot of energy to convert water from a solid to a liquid, or put another way</a:t>
            </a:r>
            <a:r>
              <a:rPr lang="en-US" sz="3200" b="0" i="1" strike="noStrike" spc="-1" dirty="0">
                <a:solidFill>
                  <a:srgbClr val="000000"/>
                </a:solidFill>
                <a:latin typeface="Arial"/>
                <a:ea typeface="Gulim"/>
              </a:rPr>
              <a:t>, water resists freezing</a:t>
            </a:r>
            <a:r>
              <a:rPr lang="en-US" sz="3200" b="0" strike="noStrike" spc="-1" dirty="0">
                <a:solidFill>
                  <a:srgbClr val="000000"/>
                </a:solidFill>
                <a:latin typeface="Arial"/>
                <a:ea typeface="Gulim"/>
              </a:rPr>
              <a:t>. Conversely, a lot of energy (6 kJ mol</a:t>
            </a:r>
            <a:r>
              <a:rPr lang="en-US" sz="3200" b="0" strike="noStrike" spc="-1" baseline="30000" dirty="0">
                <a:solidFill>
                  <a:srgbClr val="000000"/>
                </a:solidFill>
                <a:latin typeface="Arial"/>
                <a:ea typeface="Gulim"/>
              </a:rPr>
              <a:t>-1</a:t>
            </a:r>
            <a:r>
              <a:rPr lang="en-US" sz="3200" b="0" strike="noStrike" spc="-1" dirty="0">
                <a:solidFill>
                  <a:srgbClr val="000000"/>
                </a:solidFill>
                <a:latin typeface="Arial"/>
                <a:ea typeface="Gulim"/>
              </a:rPr>
              <a:t>) must be released by water to freeze. </a:t>
            </a:r>
            <a:endParaRPr lang="en-US" sz="3200" b="0" strike="noStrike" spc="-1" dirty="0">
              <a:solidFill>
                <a:srgbClr val="000000"/>
              </a:solidFill>
              <a:latin typeface="Arial"/>
            </a:endParaRPr>
          </a:p>
          <a:p>
            <a:pPr marL="342720" indent="-342720">
              <a:lnSpc>
                <a:spcPct val="90000"/>
              </a:lnSpc>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E. Water has a high surface tension</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    It takes a lot of energy to break through the surface of water, because water molecules at the surface are attracted (cohesion) to others within the liquid much more than they are to air. </a:t>
            </a:r>
            <a:endParaRPr lang="en-US" sz="3200" b="0" strike="noStrike" spc="-1" dirty="0">
              <a:solidFill>
                <a:srgbClr val="000000"/>
              </a:solidFill>
              <a:latin typeface="Arial"/>
            </a:endParaRPr>
          </a:p>
          <a:p>
            <a:pPr marL="342720" indent="-342720">
              <a:lnSpc>
                <a:spcPct val="90000"/>
              </a:lnSpc>
              <a:spcBef>
                <a:spcPts val="799"/>
              </a:spcBef>
              <a:buClr>
                <a:srgbClr val="0066FF"/>
              </a:buClr>
              <a:buSzPct val="80000"/>
              <a:buFont typeface="Wingdings" charset="2"/>
              <a:buChar char=""/>
            </a:pPr>
            <a:r>
              <a:rPr lang="en-US" sz="3200" b="0" strike="noStrike" spc="-1" dirty="0">
                <a:solidFill>
                  <a:srgbClr val="000000"/>
                </a:solidFill>
                <a:latin typeface="Arial"/>
                <a:ea typeface="Gulim"/>
              </a:rPr>
              <a:t>(1) water rises up a thin tube (capillary action)</a:t>
            </a:r>
            <a:endParaRPr lang="en-US" sz="3200" b="0" strike="noStrike" spc="-1" dirty="0">
              <a:solidFill>
                <a:srgbClr val="000000"/>
              </a:solidFill>
              <a:latin typeface="Arial"/>
            </a:endParaRPr>
          </a:p>
          <a:p>
            <a:pPr marL="342720" indent="-342720">
              <a:lnSpc>
                <a:spcPct val="90000"/>
              </a:lnSpc>
              <a:spcBef>
                <a:spcPts val="799"/>
              </a:spcBef>
              <a:buClr>
                <a:srgbClr val="0066FF"/>
              </a:buClr>
              <a:buSzPct val="80000"/>
              <a:buFont typeface="Wingdings" charset="2"/>
              <a:buChar char=""/>
            </a:pPr>
            <a:r>
              <a:rPr lang="en-US" sz="3200" b="0" strike="noStrike" spc="-1" dirty="0">
                <a:solidFill>
                  <a:srgbClr val="000000"/>
                </a:solidFill>
                <a:latin typeface="Arial"/>
                <a:ea typeface="Gulim"/>
              </a:rPr>
              <a:t> (2) raindrops are round (the molecules at the surface attract one another).</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4" name="TextShape 1"/>
          <p:cNvSpPr txBox="1"/>
          <p:nvPr/>
        </p:nvSpPr>
        <p:spPr>
          <a:xfrm>
            <a:off x="0" y="304560"/>
            <a:ext cx="9144000" cy="6553080"/>
          </a:xfrm>
          <a:prstGeom prst="rect">
            <a:avLst/>
          </a:prstGeom>
          <a:noFill/>
          <a:ln>
            <a:noFill/>
          </a:ln>
        </p:spPr>
        <p:txBody>
          <a:bodyPr>
            <a:normAutofit/>
          </a:bodyPr>
          <a:lstStyle/>
          <a:p>
            <a:pPr marL="342720" indent="-342720" algn="just">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 F. Water is a universal solvent</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    Water dissolves more different kinds of molecules than any other solvent. Hydrophilic (water-loving) molecules dissolve readily in water (likes dissolve likes), hydrophobic (water-fearing) ones do not. </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 name="TextShape 1"/>
          <p:cNvSpPr txBox="1"/>
          <p:nvPr/>
        </p:nvSpPr>
        <p:spPr>
          <a:xfrm>
            <a:off x="0" y="228240"/>
            <a:ext cx="9144000" cy="6049800"/>
          </a:xfrm>
          <a:prstGeom prst="rect">
            <a:avLst/>
          </a:prstGeom>
          <a:noFill/>
          <a:ln>
            <a:noFill/>
          </a:ln>
        </p:spPr>
        <p:txBody>
          <a:bodyPr>
            <a:normAutofit/>
          </a:bodyPr>
          <a:lstStyle/>
          <a:p>
            <a:pPr marL="342720" indent="-342720">
              <a:lnSpc>
                <a:spcPct val="90000"/>
              </a:lnSpc>
              <a:spcBef>
                <a:spcPts val="799"/>
              </a:spcBef>
              <a:buClr>
                <a:srgbClr val="0066FF"/>
              </a:buClr>
              <a:buSzPct val="80000"/>
              <a:buFont typeface="Wingdings" charset="2"/>
              <a:buChar char=""/>
            </a:pPr>
            <a:r>
              <a:rPr lang="en-US" sz="3200" b="1" i="1" strike="noStrike" spc="-1" dirty="0">
                <a:solidFill>
                  <a:srgbClr val="000000"/>
                </a:solidFill>
                <a:latin typeface="Arial"/>
                <a:ea typeface="Gulim"/>
              </a:rPr>
              <a:t>H. Water has high tensile strength and incompressibility</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   </a:t>
            </a:r>
            <a:r>
              <a:rPr lang="en-US" sz="3200" b="0" strike="noStrike" spc="-1" dirty="0" smtClean="0">
                <a:solidFill>
                  <a:srgbClr val="000000"/>
                </a:solidFill>
                <a:latin typeface="Arial"/>
                <a:ea typeface="Gulim"/>
              </a:rPr>
              <a:t> </a:t>
            </a:r>
            <a:r>
              <a:rPr lang="en-US" sz="3200" b="0" strike="noStrike" spc="-1" dirty="0">
                <a:solidFill>
                  <a:srgbClr val="000000"/>
                </a:solidFill>
                <a:latin typeface="Arial"/>
                <a:ea typeface="Gulim"/>
              </a:rPr>
              <a:t>water is good for hydraulic systems because when it is squeezed it doesn't compress and produces positive pressures (hydrostatic pressures). This pressure provides the driving force for cell growth and other plant movements. </a:t>
            </a:r>
            <a:endParaRPr lang="en-US" sz="3200" b="0" strike="noStrike" spc="-1" dirty="0">
              <a:solidFill>
                <a:srgbClr val="000000"/>
              </a:solidFill>
              <a:latin typeface="Arial"/>
            </a:endParaRPr>
          </a:p>
          <a:p>
            <a:pPr marL="342720" indent="-342720">
              <a:lnSpc>
                <a:spcPct val="90000"/>
              </a:lnSpc>
              <a:spcBef>
                <a:spcPts val="799"/>
              </a:spcBef>
              <a:buClr>
                <a:srgbClr val="0066FF"/>
              </a:buClr>
              <a:buSzPct val="80000"/>
              <a:buFont typeface="Wingdings" charset="2"/>
              <a:buChar char=""/>
            </a:pPr>
            <a:r>
              <a:rPr lang="en-US" sz="3200" b="0" strike="noStrike" spc="-1" dirty="0">
                <a:solidFill>
                  <a:srgbClr val="000000"/>
                </a:solidFill>
                <a:latin typeface="Arial"/>
                <a:ea typeface="Gulim"/>
              </a:rPr>
              <a:t>   </a:t>
            </a:r>
            <a:r>
              <a:rPr lang="en-US" sz="3200" b="1" i="1" strike="noStrike" spc="-1" dirty="0">
                <a:solidFill>
                  <a:srgbClr val="000000"/>
                </a:solidFill>
                <a:latin typeface="Arial"/>
                <a:ea typeface="Gulim"/>
              </a:rPr>
              <a:t>I. Water is transparent to light</a:t>
            </a:r>
            <a:r>
              <a:rPr lang="en-US" sz="3200" b="0" strike="noStrike" spc="-1" dirty="0">
                <a:solidFill>
                  <a:srgbClr val="000000"/>
                </a:solidFill>
                <a:latin typeface="Arial"/>
                <a:ea typeface="Gulim"/>
              </a:rPr>
              <a:t>. </a:t>
            </a:r>
            <a:r>
              <a:rPr dirty="0"/>
              <a:t/>
            </a:r>
            <a:br>
              <a:rPr dirty="0"/>
            </a:br>
            <a:r>
              <a:rPr lang="en-US" sz="3200" b="0" strike="noStrike" spc="-1" dirty="0">
                <a:solidFill>
                  <a:srgbClr val="000000"/>
                </a:solidFill>
                <a:latin typeface="Arial"/>
                <a:ea typeface="Gulim"/>
              </a:rPr>
              <a:t>    This is important because chloroplasts (inside a cell) are obviously surrounded by water.  If water were opaque, plants couldn't photosynthesize.  </a:t>
            </a:r>
            <a:endParaRPr lang="en-US" sz="3200" b="0" strike="noStrike" spc="-1" dirty="0">
              <a:solidFill>
                <a:srgbClr val="000000"/>
              </a:solidFill>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1314</TotalTime>
  <Words>1604</Words>
  <Application>Microsoft Office PowerPoint</Application>
  <PresentationFormat>On-screen Show (4:3)</PresentationFormat>
  <Paragraphs>73</Paragraphs>
  <Slides>21</Slides>
  <Notes>0</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21</vt:i4>
      </vt:variant>
    </vt:vector>
  </HeadingPairs>
  <TitlesOfParts>
    <vt:vector size="41" baseType="lpstr">
      <vt:lpstr>Arial</vt:lpstr>
      <vt:lpstr>Calibri</vt:lpstr>
      <vt:lpstr>Calibri Light</vt:lpstr>
      <vt:lpstr>DejaVu Sans</vt:lpstr>
      <vt:lpstr>Gulim</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Potential</dc:title>
  <dc:subject/>
  <dc:creator>Preferred Customer</dc:creator>
  <dc:description/>
  <cp:lastModifiedBy>THINKPAD</cp:lastModifiedBy>
  <cp:revision>162</cp:revision>
  <dcterms:created xsi:type="dcterms:W3CDTF">2006-09-19T06:51:20Z</dcterms:created>
  <dcterms:modified xsi:type="dcterms:W3CDTF">2023-10-05T17:37:23Z</dcterms:modified>
  <dc:language>en-US</dc:language>
</cp:coreProperties>
</file>