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7.xml" ContentType="application/vnd.openxmlformats-officedocument.them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8.xml" ContentType="application/vnd.openxmlformats-officedocument.theme+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theme/theme9.xml" ContentType="application/vnd.openxmlformats-officedocument.theme+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theme/theme10.xml" ContentType="application/vnd.openxmlformats-officedocument.theme+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1.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theme/theme12.xml" ContentType="application/vnd.openxmlformats-officedocument.theme+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theme/theme13.xml" ContentType="application/vnd.openxmlformats-officedocument.theme+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theme/theme14.xml" ContentType="application/vnd.openxmlformats-officedocument.theme+xml"/>
  <Override PartName="/ppt/theme/theme1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 id="2147483700" r:id="rId5"/>
    <p:sldMasterId id="2147483713" r:id="rId6"/>
    <p:sldMasterId id="2147483726" r:id="rId7"/>
    <p:sldMasterId id="2147483739" r:id="rId8"/>
    <p:sldMasterId id="2147483752" r:id="rId9"/>
    <p:sldMasterId id="2147483765" r:id="rId10"/>
    <p:sldMasterId id="2147483778" r:id="rId11"/>
    <p:sldMasterId id="2147483791" r:id="rId12"/>
    <p:sldMasterId id="2147483804" r:id="rId13"/>
    <p:sldMasterId id="2147483817" r:id="rId14"/>
  </p:sldMasterIdLst>
  <p:notesMasterIdLst>
    <p:notesMasterId r:id="rId34"/>
  </p:notesMasterIdLst>
  <p:sldIdLst>
    <p:sldId id="273" r:id="rId15"/>
    <p:sldId id="274" r:id="rId16"/>
    <p:sldId id="257" r:id="rId17"/>
    <p:sldId id="258" r:id="rId18"/>
    <p:sldId id="259" r:id="rId19"/>
    <p:sldId id="260" r:id="rId20"/>
    <p:sldId id="261" r:id="rId21"/>
    <p:sldId id="262" r:id="rId22"/>
    <p:sldId id="263" r:id="rId23"/>
    <p:sldId id="264" r:id="rId24"/>
    <p:sldId id="265" r:id="rId25"/>
    <p:sldId id="266" r:id="rId26"/>
    <p:sldId id="267" r:id="rId27"/>
    <p:sldId id="268" r:id="rId28"/>
    <p:sldId id="269" r:id="rId29"/>
    <p:sldId id="270" r:id="rId30"/>
    <p:sldId id="271" r:id="rId31"/>
    <p:sldId id="272" r:id="rId32"/>
    <p:sldId id="275" r:id="rId33"/>
  </p:sldIdLst>
  <p:sldSz cx="9144000" cy="6858000" type="screen4x3"/>
  <p:notesSz cx="7088188" cy="94281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114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4.xml"/><Relationship Id="rId26" Type="http://schemas.openxmlformats.org/officeDocument/2006/relationships/slide" Target="slides/slide12.xml"/><Relationship Id="rId21" Type="http://schemas.openxmlformats.org/officeDocument/2006/relationships/slide" Target="slides/slide7.xml"/><Relationship Id="rId34"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slide" Target="slides/slide19.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0.xml"/><Relationship Id="rId32" Type="http://schemas.openxmlformats.org/officeDocument/2006/relationships/slide" Target="slides/slide18.xml"/><Relationship Id="rId37"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slide" Target="slides/slide5.xml"/><Relationship Id="rId31" Type="http://schemas.openxmlformats.org/officeDocument/2006/relationships/slide" Target="slides/slide17.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presProps" Target="presProps.xml"/><Relationship Id="rId8" Type="http://schemas.openxmlformats.org/officeDocument/2006/relationships/slideMaster" Target="slideMasters/slideMaster8.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1813" cy="4730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1812" cy="473075"/>
          </a:xfrm>
          <a:prstGeom prst="rect">
            <a:avLst/>
          </a:prstGeom>
        </p:spPr>
        <p:txBody>
          <a:bodyPr vert="horz" lIns="91440" tIns="45720" rIns="91440" bIns="45720" rtlCol="0"/>
          <a:lstStyle>
            <a:lvl1pPr algn="r">
              <a:defRPr sz="1200"/>
            </a:lvl1pPr>
          </a:lstStyle>
          <a:p>
            <a:fld id="{C130B4BD-4943-4E5B-9C8B-619966674433}" type="datetimeFigureOut">
              <a:rPr lang="en-US" smtClean="0"/>
              <a:t>10/5/2023</a:t>
            </a:fld>
            <a:endParaRPr lang="en-US"/>
          </a:p>
        </p:txBody>
      </p:sp>
      <p:sp>
        <p:nvSpPr>
          <p:cNvPr id="4" name="Slide Image Placeholder 3"/>
          <p:cNvSpPr>
            <a:spLocks noGrp="1" noRot="1" noChangeAspect="1"/>
          </p:cNvSpPr>
          <p:nvPr>
            <p:ph type="sldImg" idx="2"/>
          </p:nvPr>
        </p:nvSpPr>
        <p:spPr>
          <a:xfrm>
            <a:off x="1422400" y="1177925"/>
            <a:ext cx="4244975" cy="31829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37075"/>
            <a:ext cx="5670550" cy="3713163"/>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55088"/>
            <a:ext cx="3071813" cy="4730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955088"/>
            <a:ext cx="3071812" cy="473075"/>
          </a:xfrm>
          <a:prstGeom prst="rect">
            <a:avLst/>
          </a:prstGeom>
        </p:spPr>
        <p:txBody>
          <a:bodyPr vert="horz" lIns="91440" tIns="45720" rIns="91440" bIns="45720" rtlCol="0" anchor="b"/>
          <a:lstStyle>
            <a:lvl1pPr algn="r">
              <a:defRPr sz="1200"/>
            </a:lvl1pPr>
          </a:lstStyle>
          <a:p>
            <a:fld id="{68002254-3F45-4BAF-997C-2F211982D50C}" type="slidenum">
              <a:rPr lang="en-US" smtClean="0"/>
              <a:t>‹#›</a:t>
            </a:fld>
            <a:endParaRPr lang="en-US"/>
          </a:p>
        </p:txBody>
      </p:sp>
    </p:spTree>
    <p:extLst>
      <p:ext uri="{BB962C8B-B14F-4D97-AF65-F5344CB8AC3E}">
        <p14:creationId xmlns:p14="http://schemas.microsoft.com/office/powerpoint/2010/main" val="1460556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002254-3F45-4BAF-997C-2F211982D50C}" type="slidenum">
              <a:rPr lang="en-US" smtClean="0"/>
              <a:t>5</a:t>
            </a:fld>
            <a:endParaRPr lang="en-US"/>
          </a:p>
        </p:txBody>
      </p:sp>
    </p:spTree>
    <p:extLst>
      <p:ext uri="{BB962C8B-B14F-4D97-AF65-F5344CB8AC3E}">
        <p14:creationId xmlns:p14="http://schemas.microsoft.com/office/powerpoint/2010/main" val="1543050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002254-3F45-4BAF-997C-2F211982D50C}" type="slidenum">
              <a:rPr lang="en-US" smtClean="0"/>
              <a:t>7</a:t>
            </a:fld>
            <a:endParaRPr lang="en-US"/>
          </a:p>
        </p:txBody>
      </p:sp>
    </p:spTree>
    <p:extLst>
      <p:ext uri="{BB962C8B-B14F-4D97-AF65-F5344CB8AC3E}">
        <p14:creationId xmlns:p14="http://schemas.microsoft.com/office/powerpoint/2010/main" val="595918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92" name="PlaceHolder 2"/>
          <p:cNvSpPr>
            <a:spLocks noGrp="1"/>
          </p:cNvSpPr>
          <p:nvPr>
            <p:ph type="body"/>
          </p:nvPr>
        </p:nvSpPr>
        <p:spPr>
          <a:xfrm>
            <a:off x="457200" y="160020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3" name="PlaceHolder 3"/>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21"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922"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23"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2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25" name="PlaceHolder 1"/>
          <p:cNvSpPr>
            <a:spLocks noGrp="1"/>
          </p:cNvSpPr>
          <p:nvPr>
            <p:ph type="subTitle"/>
          </p:nvPr>
        </p:nvSpPr>
        <p:spPr>
          <a:xfrm>
            <a:off x="457200" y="277920"/>
            <a:ext cx="8229600" cy="528444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26"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927"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28"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29"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30"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931"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32"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33" name="PlaceHolder 4"/>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3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935"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36"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37" name="PlaceHolder 4"/>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938"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939" name="PlaceHolder 2"/>
          <p:cNvSpPr>
            <a:spLocks noGrp="1"/>
          </p:cNvSpPr>
          <p:nvPr>
            <p:ph type="body"/>
          </p:nvPr>
        </p:nvSpPr>
        <p:spPr>
          <a:xfrm>
            <a:off x="457200" y="160020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40" name="PlaceHolder 3"/>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941"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942"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43"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44"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45" name="PlaceHolder 5"/>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946"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947" name="PlaceHolder 2"/>
          <p:cNvSpPr>
            <a:spLocks noGrp="1"/>
          </p:cNvSpPr>
          <p:nvPr>
            <p:ph type="body"/>
          </p:nvPr>
        </p:nvSpPr>
        <p:spPr>
          <a:xfrm>
            <a:off x="45720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48" name="PlaceHolder 3"/>
          <p:cNvSpPr>
            <a:spLocks noGrp="1"/>
          </p:cNvSpPr>
          <p:nvPr>
            <p:ph type="body"/>
          </p:nvPr>
        </p:nvSpPr>
        <p:spPr>
          <a:xfrm>
            <a:off x="323964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49" name="PlaceHolder 4"/>
          <p:cNvSpPr>
            <a:spLocks noGrp="1"/>
          </p:cNvSpPr>
          <p:nvPr>
            <p:ph type="body"/>
          </p:nvPr>
        </p:nvSpPr>
        <p:spPr>
          <a:xfrm>
            <a:off x="602208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50" name="PlaceHolder 5"/>
          <p:cNvSpPr>
            <a:spLocks noGrp="1"/>
          </p:cNvSpPr>
          <p:nvPr>
            <p:ph type="body"/>
          </p:nvPr>
        </p:nvSpPr>
        <p:spPr>
          <a:xfrm>
            <a:off x="45720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51" name="PlaceHolder 6"/>
          <p:cNvSpPr>
            <a:spLocks noGrp="1"/>
          </p:cNvSpPr>
          <p:nvPr>
            <p:ph type="body"/>
          </p:nvPr>
        </p:nvSpPr>
        <p:spPr>
          <a:xfrm>
            <a:off x="323964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52" name="PlaceHolder 7"/>
          <p:cNvSpPr>
            <a:spLocks noGrp="1"/>
          </p:cNvSpPr>
          <p:nvPr>
            <p:ph type="body"/>
          </p:nvPr>
        </p:nvSpPr>
        <p:spPr>
          <a:xfrm>
            <a:off x="602208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95"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6"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7"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8" name="PlaceHolder 5"/>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023"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024" name="PlaceHolder 2"/>
          <p:cNvSpPr>
            <a:spLocks noGrp="1"/>
          </p:cNvSpPr>
          <p:nvPr>
            <p:ph type="subTitle"/>
          </p:nvPr>
        </p:nvSpPr>
        <p:spPr>
          <a:xfrm>
            <a:off x="457200" y="1600200"/>
            <a:ext cx="8229600" cy="452592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025"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026"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27"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028"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29"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30"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31" name="PlaceHolder 1"/>
          <p:cNvSpPr>
            <a:spLocks noGrp="1"/>
          </p:cNvSpPr>
          <p:nvPr>
            <p:ph type="subTitle"/>
          </p:nvPr>
        </p:nvSpPr>
        <p:spPr>
          <a:xfrm>
            <a:off x="457200" y="277920"/>
            <a:ext cx="8229600" cy="528444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032"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033"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34"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35"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036"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037"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38"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39" name="PlaceHolder 4"/>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40"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041"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42"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43" name="PlaceHolder 4"/>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4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045" name="PlaceHolder 2"/>
          <p:cNvSpPr>
            <a:spLocks noGrp="1"/>
          </p:cNvSpPr>
          <p:nvPr>
            <p:ph type="body"/>
          </p:nvPr>
        </p:nvSpPr>
        <p:spPr>
          <a:xfrm>
            <a:off x="457200" y="160020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46" name="PlaceHolder 3"/>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47"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048"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49"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50"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51" name="PlaceHolder 5"/>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00" name="PlaceHolder 2"/>
          <p:cNvSpPr>
            <a:spLocks noGrp="1"/>
          </p:cNvSpPr>
          <p:nvPr>
            <p:ph type="body"/>
          </p:nvPr>
        </p:nvSpPr>
        <p:spPr>
          <a:xfrm>
            <a:off x="45720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1" name="PlaceHolder 3"/>
          <p:cNvSpPr>
            <a:spLocks noGrp="1"/>
          </p:cNvSpPr>
          <p:nvPr>
            <p:ph type="body"/>
          </p:nvPr>
        </p:nvSpPr>
        <p:spPr>
          <a:xfrm>
            <a:off x="323964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2" name="PlaceHolder 4"/>
          <p:cNvSpPr>
            <a:spLocks noGrp="1"/>
          </p:cNvSpPr>
          <p:nvPr>
            <p:ph type="body"/>
          </p:nvPr>
        </p:nvSpPr>
        <p:spPr>
          <a:xfrm>
            <a:off x="602208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3" name="PlaceHolder 5"/>
          <p:cNvSpPr>
            <a:spLocks noGrp="1"/>
          </p:cNvSpPr>
          <p:nvPr>
            <p:ph type="body"/>
          </p:nvPr>
        </p:nvSpPr>
        <p:spPr>
          <a:xfrm>
            <a:off x="45720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4" name="PlaceHolder 6"/>
          <p:cNvSpPr>
            <a:spLocks noGrp="1"/>
          </p:cNvSpPr>
          <p:nvPr>
            <p:ph type="body"/>
          </p:nvPr>
        </p:nvSpPr>
        <p:spPr>
          <a:xfrm>
            <a:off x="323964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5" name="PlaceHolder 7"/>
          <p:cNvSpPr>
            <a:spLocks noGrp="1"/>
          </p:cNvSpPr>
          <p:nvPr>
            <p:ph type="body"/>
          </p:nvPr>
        </p:nvSpPr>
        <p:spPr>
          <a:xfrm>
            <a:off x="602208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052"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053" name="PlaceHolder 2"/>
          <p:cNvSpPr>
            <a:spLocks noGrp="1"/>
          </p:cNvSpPr>
          <p:nvPr>
            <p:ph type="body"/>
          </p:nvPr>
        </p:nvSpPr>
        <p:spPr>
          <a:xfrm>
            <a:off x="45720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54" name="PlaceHolder 3"/>
          <p:cNvSpPr>
            <a:spLocks noGrp="1"/>
          </p:cNvSpPr>
          <p:nvPr>
            <p:ph type="body"/>
          </p:nvPr>
        </p:nvSpPr>
        <p:spPr>
          <a:xfrm>
            <a:off x="323964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55" name="PlaceHolder 4"/>
          <p:cNvSpPr>
            <a:spLocks noGrp="1"/>
          </p:cNvSpPr>
          <p:nvPr>
            <p:ph type="body"/>
          </p:nvPr>
        </p:nvSpPr>
        <p:spPr>
          <a:xfrm>
            <a:off x="602208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56" name="PlaceHolder 5"/>
          <p:cNvSpPr>
            <a:spLocks noGrp="1"/>
          </p:cNvSpPr>
          <p:nvPr>
            <p:ph type="body"/>
          </p:nvPr>
        </p:nvSpPr>
        <p:spPr>
          <a:xfrm>
            <a:off x="45720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57" name="PlaceHolder 6"/>
          <p:cNvSpPr>
            <a:spLocks noGrp="1"/>
          </p:cNvSpPr>
          <p:nvPr>
            <p:ph type="body"/>
          </p:nvPr>
        </p:nvSpPr>
        <p:spPr>
          <a:xfrm>
            <a:off x="323964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58" name="PlaceHolder 7"/>
          <p:cNvSpPr>
            <a:spLocks noGrp="1"/>
          </p:cNvSpPr>
          <p:nvPr>
            <p:ph type="body"/>
          </p:nvPr>
        </p:nvSpPr>
        <p:spPr>
          <a:xfrm>
            <a:off x="602208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129"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130" name="PlaceHolder 2"/>
          <p:cNvSpPr>
            <a:spLocks noGrp="1"/>
          </p:cNvSpPr>
          <p:nvPr>
            <p:ph type="subTitle"/>
          </p:nvPr>
        </p:nvSpPr>
        <p:spPr>
          <a:xfrm>
            <a:off x="457200" y="1600200"/>
            <a:ext cx="8229600" cy="452592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131"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132"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133"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134"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35"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36"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37" name="PlaceHolder 1"/>
          <p:cNvSpPr>
            <a:spLocks noGrp="1"/>
          </p:cNvSpPr>
          <p:nvPr>
            <p:ph type="subTitle"/>
          </p:nvPr>
        </p:nvSpPr>
        <p:spPr>
          <a:xfrm>
            <a:off x="457200" y="277920"/>
            <a:ext cx="8229600" cy="528444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38"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139"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40"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41"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142"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143"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44"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45" name="PlaceHolder 4"/>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146"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147"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48"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49" name="PlaceHolder 4"/>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150"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151" name="PlaceHolder 2"/>
          <p:cNvSpPr>
            <a:spLocks noGrp="1"/>
          </p:cNvSpPr>
          <p:nvPr>
            <p:ph type="body"/>
          </p:nvPr>
        </p:nvSpPr>
        <p:spPr>
          <a:xfrm>
            <a:off x="457200" y="160020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52" name="PlaceHolder 3"/>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153"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154"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55"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56"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57" name="PlaceHolder 5"/>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58"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159" name="PlaceHolder 2"/>
          <p:cNvSpPr>
            <a:spLocks noGrp="1"/>
          </p:cNvSpPr>
          <p:nvPr>
            <p:ph type="body"/>
          </p:nvPr>
        </p:nvSpPr>
        <p:spPr>
          <a:xfrm>
            <a:off x="45720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60" name="PlaceHolder 3"/>
          <p:cNvSpPr>
            <a:spLocks noGrp="1"/>
          </p:cNvSpPr>
          <p:nvPr>
            <p:ph type="body"/>
          </p:nvPr>
        </p:nvSpPr>
        <p:spPr>
          <a:xfrm>
            <a:off x="323964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61" name="PlaceHolder 4"/>
          <p:cNvSpPr>
            <a:spLocks noGrp="1"/>
          </p:cNvSpPr>
          <p:nvPr>
            <p:ph type="body"/>
          </p:nvPr>
        </p:nvSpPr>
        <p:spPr>
          <a:xfrm>
            <a:off x="602208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62" name="PlaceHolder 5"/>
          <p:cNvSpPr>
            <a:spLocks noGrp="1"/>
          </p:cNvSpPr>
          <p:nvPr>
            <p:ph type="body"/>
          </p:nvPr>
        </p:nvSpPr>
        <p:spPr>
          <a:xfrm>
            <a:off x="45720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63" name="PlaceHolder 6"/>
          <p:cNvSpPr>
            <a:spLocks noGrp="1"/>
          </p:cNvSpPr>
          <p:nvPr>
            <p:ph type="body"/>
          </p:nvPr>
        </p:nvSpPr>
        <p:spPr>
          <a:xfrm>
            <a:off x="323964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64" name="PlaceHolder 7"/>
          <p:cNvSpPr>
            <a:spLocks noGrp="1"/>
          </p:cNvSpPr>
          <p:nvPr>
            <p:ph type="body"/>
          </p:nvPr>
        </p:nvSpPr>
        <p:spPr>
          <a:xfrm>
            <a:off x="602208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235"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236" name="PlaceHolder 2"/>
          <p:cNvSpPr>
            <a:spLocks noGrp="1"/>
          </p:cNvSpPr>
          <p:nvPr>
            <p:ph type="subTitle"/>
          </p:nvPr>
        </p:nvSpPr>
        <p:spPr>
          <a:xfrm>
            <a:off x="457200" y="1600200"/>
            <a:ext cx="8229600" cy="452592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37"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238"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39"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240"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41"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42"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Tree>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43" name="PlaceHolder 1"/>
          <p:cNvSpPr>
            <a:spLocks noGrp="1"/>
          </p:cNvSpPr>
          <p:nvPr>
            <p:ph type="subTitle"/>
          </p:nvPr>
        </p:nvSpPr>
        <p:spPr>
          <a:xfrm>
            <a:off x="457200" y="277920"/>
            <a:ext cx="8229600" cy="528444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4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245"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46"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47"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75"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76" name="PlaceHolder 2"/>
          <p:cNvSpPr>
            <a:spLocks noGrp="1"/>
          </p:cNvSpPr>
          <p:nvPr>
            <p:ph type="subTitle"/>
          </p:nvPr>
        </p:nvSpPr>
        <p:spPr>
          <a:xfrm>
            <a:off x="457200" y="1600200"/>
            <a:ext cx="8229600" cy="452592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248"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249"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50"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51" name="PlaceHolder 4"/>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252"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253"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54"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55" name="PlaceHolder 4"/>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256"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257" name="PlaceHolder 2"/>
          <p:cNvSpPr>
            <a:spLocks noGrp="1"/>
          </p:cNvSpPr>
          <p:nvPr>
            <p:ph type="body"/>
          </p:nvPr>
        </p:nvSpPr>
        <p:spPr>
          <a:xfrm>
            <a:off x="457200" y="160020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58" name="PlaceHolder 3"/>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259"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260"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61"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62"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63" name="PlaceHolder 5"/>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26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265" name="PlaceHolder 2"/>
          <p:cNvSpPr>
            <a:spLocks noGrp="1"/>
          </p:cNvSpPr>
          <p:nvPr>
            <p:ph type="body"/>
          </p:nvPr>
        </p:nvSpPr>
        <p:spPr>
          <a:xfrm>
            <a:off x="45720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66" name="PlaceHolder 3"/>
          <p:cNvSpPr>
            <a:spLocks noGrp="1"/>
          </p:cNvSpPr>
          <p:nvPr>
            <p:ph type="body"/>
          </p:nvPr>
        </p:nvSpPr>
        <p:spPr>
          <a:xfrm>
            <a:off x="323964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67" name="PlaceHolder 4"/>
          <p:cNvSpPr>
            <a:spLocks noGrp="1"/>
          </p:cNvSpPr>
          <p:nvPr>
            <p:ph type="body"/>
          </p:nvPr>
        </p:nvSpPr>
        <p:spPr>
          <a:xfrm>
            <a:off x="602208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68" name="PlaceHolder 5"/>
          <p:cNvSpPr>
            <a:spLocks noGrp="1"/>
          </p:cNvSpPr>
          <p:nvPr>
            <p:ph type="body"/>
          </p:nvPr>
        </p:nvSpPr>
        <p:spPr>
          <a:xfrm>
            <a:off x="45720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69" name="PlaceHolder 6"/>
          <p:cNvSpPr>
            <a:spLocks noGrp="1"/>
          </p:cNvSpPr>
          <p:nvPr>
            <p:ph type="body"/>
          </p:nvPr>
        </p:nvSpPr>
        <p:spPr>
          <a:xfrm>
            <a:off x="323964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70" name="PlaceHolder 7"/>
          <p:cNvSpPr>
            <a:spLocks noGrp="1"/>
          </p:cNvSpPr>
          <p:nvPr>
            <p:ph type="body"/>
          </p:nvPr>
        </p:nvSpPr>
        <p:spPr>
          <a:xfrm>
            <a:off x="602208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341"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342" name="PlaceHolder 2"/>
          <p:cNvSpPr>
            <a:spLocks noGrp="1"/>
          </p:cNvSpPr>
          <p:nvPr>
            <p:ph type="subTitle"/>
          </p:nvPr>
        </p:nvSpPr>
        <p:spPr>
          <a:xfrm>
            <a:off x="457200" y="1600200"/>
            <a:ext cx="8229600" cy="452592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343"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344"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345"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346"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347"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48"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78"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49" name="PlaceHolder 1"/>
          <p:cNvSpPr>
            <a:spLocks noGrp="1"/>
          </p:cNvSpPr>
          <p:nvPr>
            <p:ph type="subTitle"/>
          </p:nvPr>
        </p:nvSpPr>
        <p:spPr>
          <a:xfrm>
            <a:off x="457200" y="277920"/>
            <a:ext cx="8229600" cy="528444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50"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351"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352"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353"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35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355"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356"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357" name="PlaceHolder 4"/>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358"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359"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360"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361" name="PlaceHolder 4"/>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362"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363" name="PlaceHolder 2"/>
          <p:cNvSpPr>
            <a:spLocks noGrp="1"/>
          </p:cNvSpPr>
          <p:nvPr>
            <p:ph type="body"/>
          </p:nvPr>
        </p:nvSpPr>
        <p:spPr>
          <a:xfrm>
            <a:off x="457200" y="160020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364" name="PlaceHolder 3"/>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365"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366"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367"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368"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369" name="PlaceHolder 5"/>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370"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371" name="PlaceHolder 2"/>
          <p:cNvSpPr>
            <a:spLocks noGrp="1"/>
          </p:cNvSpPr>
          <p:nvPr>
            <p:ph type="body"/>
          </p:nvPr>
        </p:nvSpPr>
        <p:spPr>
          <a:xfrm>
            <a:off x="45720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372" name="PlaceHolder 3"/>
          <p:cNvSpPr>
            <a:spLocks noGrp="1"/>
          </p:cNvSpPr>
          <p:nvPr>
            <p:ph type="body"/>
          </p:nvPr>
        </p:nvSpPr>
        <p:spPr>
          <a:xfrm>
            <a:off x="323964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373" name="PlaceHolder 4"/>
          <p:cNvSpPr>
            <a:spLocks noGrp="1"/>
          </p:cNvSpPr>
          <p:nvPr>
            <p:ph type="body"/>
          </p:nvPr>
        </p:nvSpPr>
        <p:spPr>
          <a:xfrm>
            <a:off x="602208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374" name="PlaceHolder 5"/>
          <p:cNvSpPr>
            <a:spLocks noGrp="1"/>
          </p:cNvSpPr>
          <p:nvPr>
            <p:ph type="body"/>
          </p:nvPr>
        </p:nvSpPr>
        <p:spPr>
          <a:xfrm>
            <a:off x="45720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375" name="PlaceHolder 6"/>
          <p:cNvSpPr>
            <a:spLocks noGrp="1"/>
          </p:cNvSpPr>
          <p:nvPr>
            <p:ph type="body"/>
          </p:nvPr>
        </p:nvSpPr>
        <p:spPr>
          <a:xfrm>
            <a:off x="323964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376" name="PlaceHolder 7"/>
          <p:cNvSpPr>
            <a:spLocks noGrp="1"/>
          </p:cNvSpPr>
          <p:nvPr>
            <p:ph type="body"/>
          </p:nvPr>
        </p:nvSpPr>
        <p:spPr>
          <a:xfrm>
            <a:off x="602208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447"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448" name="PlaceHolder 2"/>
          <p:cNvSpPr>
            <a:spLocks noGrp="1"/>
          </p:cNvSpPr>
          <p:nvPr>
            <p:ph type="subTitle"/>
          </p:nvPr>
        </p:nvSpPr>
        <p:spPr>
          <a:xfrm>
            <a:off x="457200" y="1600200"/>
            <a:ext cx="8229600" cy="452592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449"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450"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79"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80"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81"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451"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452"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453"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45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Tree>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55" name="PlaceHolder 1"/>
          <p:cNvSpPr>
            <a:spLocks noGrp="1"/>
          </p:cNvSpPr>
          <p:nvPr>
            <p:ph type="subTitle"/>
          </p:nvPr>
        </p:nvSpPr>
        <p:spPr>
          <a:xfrm>
            <a:off x="457200" y="277920"/>
            <a:ext cx="8229600" cy="528444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56"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457"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458"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459"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460"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461"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462"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463" name="PlaceHolder 4"/>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46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465"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466"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467" name="PlaceHolder 4"/>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468"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469" name="PlaceHolder 2"/>
          <p:cNvSpPr>
            <a:spLocks noGrp="1"/>
          </p:cNvSpPr>
          <p:nvPr>
            <p:ph type="body"/>
          </p:nvPr>
        </p:nvSpPr>
        <p:spPr>
          <a:xfrm>
            <a:off x="457200" y="160020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470" name="PlaceHolder 3"/>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71"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472"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473"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474"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475" name="PlaceHolder 5"/>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476"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477" name="PlaceHolder 2"/>
          <p:cNvSpPr>
            <a:spLocks noGrp="1"/>
          </p:cNvSpPr>
          <p:nvPr>
            <p:ph type="body"/>
          </p:nvPr>
        </p:nvSpPr>
        <p:spPr>
          <a:xfrm>
            <a:off x="45720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478" name="PlaceHolder 3"/>
          <p:cNvSpPr>
            <a:spLocks noGrp="1"/>
          </p:cNvSpPr>
          <p:nvPr>
            <p:ph type="body"/>
          </p:nvPr>
        </p:nvSpPr>
        <p:spPr>
          <a:xfrm>
            <a:off x="323964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479" name="PlaceHolder 4"/>
          <p:cNvSpPr>
            <a:spLocks noGrp="1"/>
          </p:cNvSpPr>
          <p:nvPr>
            <p:ph type="body"/>
          </p:nvPr>
        </p:nvSpPr>
        <p:spPr>
          <a:xfrm>
            <a:off x="602208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480" name="PlaceHolder 5"/>
          <p:cNvSpPr>
            <a:spLocks noGrp="1"/>
          </p:cNvSpPr>
          <p:nvPr>
            <p:ph type="body"/>
          </p:nvPr>
        </p:nvSpPr>
        <p:spPr>
          <a:xfrm>
            <a:off x="45720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481" name="PlaceHolder 6"/>
          <p:cNvSpPr>
            <a:spLocks noGrp="1"/>
          </p:cNvSpPr>
          <p:nvPr>
            <p:ph type="body"/>
          </p:nvPr>
        </p:nvSpPr>
        <p:spPr>
          <a:xfrm>
            <a:off x="323964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482" name="PlaceHolder 7"/>
          <p:cNvSpPr>
            <a:spLocks noGrp="1"/>
          </p:cNvSpPr>
          <p:nvPr>
            <p:ph type="body"/>
          </p:nvPr>
        </p:nvSpPr>
        <p:spPr>
          <a:xfrm>
            <a:off x="602208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82"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83" name="PlaceHolder 1"/>
          <p:cNvSpPr>
            <a:spLocks noGrp="1"/>
          </p:cNvSpPr>
          <p:nvPr>
            <p:ph type="subTitle"/>
          </p:nvPr>
        </p:nvSpPr>
        <p:spPr>
          <a:xfrm>
            <a:off x="457200" y="277920"/>
            <a:ext cx="8229600" cy="528444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8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85"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86"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87"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71" name="PlaceHolder 2"/>
          <p:cNvSpPr>
            <a:spLocks noGrp="1"/>
          </p:cNvSpPr>
          <p:nvPr>
            <p:ph type="subTitle"/>
          </p:nvPr>
        </p:nvSpPr>
        <p:spPr>
          <a:xfrm>
            <a:off x="457200" y="1600200"/>
            <a:ext cx="8229600" cy="452592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8"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89"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90"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91" name="PlaceHolder 4"/>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2"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93"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94"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95" name="PlaceHolder 4"/>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96"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97" name="PlaceHolder 2"/>
          <p:cNvSpPr>
            <a:spLocks noGrp="1"/>
          </p:cNvSpPr>
          <p:nvPr>
            <p:ph type="body"/>
          </p:nvPr>
        </p:nvSpPr>
        <p:spPr>
          <a:xfrm>
            <a:off x="457200" y="160020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98" name="PlaceHolder 3"/>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200"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201"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202"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203" name="PlaceHolder 5"/>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205" name="PlaceHolder 2"/>
          <p:cNvSpPr>
            <a:spLocks noGrp="1"/>
          </p:cNvSpPr>
          <p:nvPr>
            <p:ph type="body"/>
          </p:nvPr>
        </p:nvSpPr>
        <p:spPr>
          <a:xfrm>
            <a:off x="45720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206" name="PlaceHolder 3"/>
          <p:cNvSpPr>
            <a:spLocks noGrp="1"/>
          </p:cNvSpPr>
          <p:nvPr>
            <p:ph type="body"/>
          </p:nvPr>
        </p:nvSpPr>
        <p:spPr>
          <a:xfrm>
            <a:off x="323964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207" name="PlaceHolder 4"/>
          <p:cNvSpPr>
            <a:spLocks noGrp="1"/>
          </p:cNvSpPr>
          <p:nvPr>
            <p:ph type="body"/>
          </p:nvPr>
        </p:nvSpPr>
        <p:spPr>
          <a:xfrm>
            <a:off x="602208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208" name="PlaceHolder 5"/>
          <p:cNvSpPr>
            <a:spLocks noGrp="1"/>
          </p:cNvSpPr>
          <p:nvPr>
            <p:ph type="body"/>
          </p:nvPr>
        </p:nvSpPr>
        <p:spPr>
          <a:xfrm>
            <a:off x="45720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209" name="PlaceHolder 6"/>
          <p:cNvSpPr>
            <a:spLocks noGrp="1"/>
          </p:cNvSpPr>
          <p:nvPr>
            <p:ph type="body"/>
          </p:nvPr>
        </p:nvSpPr>
        <p:spPr>
          <a:xfrm>
            <a:off x="323964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210" name="PlaceHolder 7"/>
          <p:cNvSpPr>
            <a:spLocks noGrp="1"/>
          </p:cNvSpPr>
          <p:nvPr>
            <p:ph type="body"/>
          </p:nvPr>
        </p:nvSpPr>
        <p:spPr>
          <a:xfrm>
            <a:off x="602208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81"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282" name="PlaceHolder 2"/>
          <p:cNvSpPr>
            <a:spLocks noGrp="1"/>
          </p:cNvSpPr>
          <p:nvPr>
            <p:ph type="subTitle"/>
          </p:nvPr>
        </p:nvSpPr>
        <p:spPr>
          <a:xfrm>
            <a:off x="457200" y="1600200"/>
            <a:ext cx="8229600" cy="452592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83"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284"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85"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286"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287"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88"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73"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89" name="PlaceHolder 1"/>
          <p:cNvSpPr>
            <a:spLocks noGrp="1"/>
          </p:cNvSpPr>
          <p:nvPr>
            <p:ph type="subTitle"/>
          </p:nvPr>
        </p:nvSpPr>
        <p:spPr>
          <a:xfrm>
            <a:off x="457200" y="277920"/>
            <a:ext cx="8229600" cy="528444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90"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291"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292"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293"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9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295"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296"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297" name="PlaceHolder 4"/>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98"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299"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300"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301" name="PlaceHolder 4"/>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02"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303" name="PlaceHolder 2"/>
          <p:cNvSpPr>
            <a:spLocks noGrp="1"/>
          </p:cNvSpPr>
          <p:nvPr>
            <p:ph type="body"/>
          </p:nvPr>
        </p:nvSpPr>
        <p:spPr>
          <a:xfrm>
            <a:off x="457200" y="160020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304" name="PlaceHolder 3"/>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5"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306"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307"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308"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309" name="PlaceHolder 5"/>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0"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311" name="PlaceHolder 2"/>
          <p:cNvSpPr>
            <a:spLocks noGrp="1"/>
          </p:cNvSpPr>
          <p:nvPr>
            <p:ph type="body"/>
          </p:nvPr>
        </p:nvSpPr>
        <p:spPr>
          <a:xfrm>
            <a:off x="45720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312" name="PlaceHolder 3"/>
          <p:cNvSpPr>
            <a:spLocks noGrp="1"/>
          </p:cNvSpPr>
          <p:nvPr>
            <p:ph type="body"/>
          </p:nvPr>
        </p:nvSpPr>
        <p:spPr>
          <a:xfrm>
            <a:off x="323964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313" name="PlaceHolder 4"/>
          <p:cNvSpPr>
            <a:spLocks noGrp="1"/>
          </p:cNvSpPr>
          <p:nvPr>
            <p:ph type="body"/>
          </p:nvPr>
        </p:nvSpPr>
        <p:spPr>
          <a:xfrm>
            <a:off x="602208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314" name="PlaceHolder 5"/>
          <p:cNvSpPr>
            <a:spLocks noGrp="1"/>
          </p:cNvSpPr>
          <p:nvPr>
            <p:ph type="body"/>
          </p:nvPr>
        </p:nvSpPr>
        <p:spPr>
          <a:xfrm>
            <a:off x="45720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315" name="PlaceHolder 6"/>
          <p:cNvSpPr>
            <a:spLocks noGrp="1"/>
          </p:cNvSpPr>
          <p:nvPr>
            <p:ph type="body"/>
          </p:nvPr>
        </p:nvSpPr>
        <p:spPr>
          <a:xfrm>
            <a:off x="323964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316" name="PlaceHolder 7"/>
          <p:cNvSpPr>
            <a:spLocks noGrp="1"/>
          </p:cNvSpPr>
          <p:nvPr>
            <p:ph type="body"/>
          </p:nvPr>
        </p:nvSpPr>
        <p:spPr>
          <a:xfrm>
            <a:off x="602208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87"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388" name="PlaceHolder 2"/>
          <p:cNvSpPr>
            <a:spLocks noGrp="1"/>
          </p:cNvSpPr>
          <p:nvPr>
            <p:ph type="subTitle"/>
          </p:nvPr>
        </p:nvSpPr>
        <p:spPr>
          <a:xfrm>
            <a:off x="457200" y="1600200"/>
            <a:ext cx="8229600" cy="452592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389"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390"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75"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6"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391"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392"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393"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9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395" name="PlaceHolder 1"/>
          <p:cNvSpPr>
            <a:spLocks noGrp="1"/>
          </p:cNvSpPr>
          <p:nvPr>
            <p:ph type="subTitle"/>
          </p:nvPr>
        </p:nvSpPr>
        <p:spPr>
          <a:xfrm>
            <a:off x="457200" y="277920"/>
            <a:ext cx="8229600" cy="528444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396"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397"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398"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399"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400"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401"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402"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403" name="PlaceHolder 4"/>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40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405"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406"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407" name="PlaceHolder 4"/>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408"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409" name="PlaceHolder 2"/>
          <p:cNvSpPr>
            <a:spLocks noGrp="1"/>
          </p:cNvSpPr>
          <p:nvPr>
            <p:ph type="body"/>
          </p:nvPr>
        </p:nvSpPr>
        <p:spPr>
          <a:xfrm>
            <a:off x="457200" y="160020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410" name="PlaceHolder 3"/>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411"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412"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413"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414"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415" name="PlaceHolder 5"/>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16"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417" name="PlaceHolder 2"/>
          <p:cNvSpPr>
            <a:spLocks noGrp="1"/>
          </p:cNvSpPr>
          <p:nvPr>
            <p:ph type="body"/>
          </p:nvPr>
        </p:nvSpPr>
        <p:spPr>
          <a:xfrm>
            <a:off x="45720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418" name="PlaceHolder 3"/>
          <p:cNvSpPr>
            <a:spLocks noGrp="1"/>
          </p:cNvSpPr>
          <p:nvPr>
            <p:ph type="body"/>
          </p:nvPr>
        </p:nvSpPr>
        <p:spPr>
          <a:xfrm>
            <a:off x="323964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419" name="PlaceHolder 4"/>
          <p:cNvSpPr>
            <a:spLocks noGrp="1"/>
          </p:cNvSpPr>
          <p:nvPr>
            <p:ph type="body"/>
          </p:nvPr>
        </p:nvSpPr>
        <p:spPr>
          <a:xfrm>
            <a:off x="602208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420" name="PlaceHolder 5"/>
          <p:cNvSpPr>
            <a:spLocks noGrp="1"/>
          </p:cNvSpPr>
          <p:nvPr>
            <p:ph type="body"/>
          </p:nvPr>
        </p:nvSpPr>
        <p:spPr>
          <a:xfrm>
            <a:off x="45720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421" name="PlaceHolder 6"/>
          <p:cNvSpPr>
            <a:spLocks noGrp="1"/>
          </p:cNvSpPr>
          <p:nvPr>
            <p:ph type="body"/>
          </p:nvPr>
        </p:nvSpPr>
        <p:spPr>
          <a:xfrm>
            <a:off x="323964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422" name="PlaceHolder 7"/>
          <p:cNvSpPr>
            <a:spLocks noGrp="1"/>
          </p:cNvSpPr>
          <p:nvPr>
            <p:ph type="body"/>
          </p:nvPr>
        </p:nvSpPr>
        <p:spPr>
          <a:xfrm>
            <a:off x="602208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93"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494" name="PlaceHolder 2"/>
          <p:cNvSpPr>
            <a:spLocks noGrp="1"/>
          </p:cNvSpPr>
          <p:nvPr>
            <p:ph type="subTitle"/>
          </p:nvPr>
        </p:nvSpPr>
        <p:spPr>
          <a:xfrm>
            <a:off x="457200" y="1600200"/>
            <a:ext cx="8229600" cy="452592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95"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496"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97"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498"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499"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00"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01" name="PlaceHolder 1"/>
          <p:cNvSpPr>
            <a:spLocks noGrp="1"/>
          </p:cNvSpPr>
          <p:nvPr>
            <p:ph type="subTitle"/>
          </p:nvPr>
        </p:nvSpPr>
        <p:spPr>
          <a:xfrm>
            <a:off x="457200" y="277920"/>
            <a:ext cx="8229600" cy="528444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02"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503"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04"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05"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06"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507"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08"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09" name="PlaceHolder 4"/>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10"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511"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12"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13" name="PlaceHolder 4"/>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51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515" name="PlaceHolder 2"/>
          <p:cNvSpPr>
            <a:spLocks noGrp="1"/>
          </p:cNvSpPr>
          <p:nvPr>
            <p:ph type="body"/>
          </p:nvPr>
        </p:nvSpPr>
        <p:spPr>
          <a:xfrm>
            <a:off x="457200" y="160020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16" name="PlaceHolder 3"/>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517"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518"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19"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20"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21" name="PlaceHolder 5"/>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78" name="PlaceHolder 1"/>
          <p:cNvSpPr>
            <a:spLocks noGrp="1"/>
          </p:cNvSpPr>
          <p:nvPr>
            <p:ph type="subTitle"/>
          </p:nvPr>
        </p:nvSpPr>
        <p:spPr>
          <a:xfrm>
            <a:off x="457200" y="277920"/>
            <a:ext cx="8229600" cy="528444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522"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523" name="PlaceHolder 2"/>
          <p:cNvSpPr>
            <a:spLocks noGrp="1"/>
          </p:cNvSpPr>
          <p:nvPr>
            <p:ph type="body"/>
          </p:nvPr>
        </p:nvSpPr>
        <p:spPr>
          <a:xfrm>
            <a:off x="45720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24" name="PlaceHolder 3"/>
          <p:cNvSpPr>
            <a:spLocks noGrp="1"/>
          </p:cNvSpPr>
          <p:nvPr>
            <p:ph type="body"/>
          </p:nvPr>
        </p:nvSpPr>
        <p:spPr>
          <a:xfrm>
            <a:off x="323964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25" name="PlaceHolder 4"/>
          <p:cNvSpPr>
            <a:spLocks noGrp="1"/>
          </p:cNvSpPr>
          <p:nvPr>
            <p:ph type="body"/>
          </p:nvPr>
        </p:nvSpPr>
        <p:spPr>
          <a:xfrm>
            <a:off x="602208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26" name="PlaceHolder 5"/>
          <p:cNvSpPr>
            <a:spLocks noGrp="1"/>
          </p:cNvSpPr>
          <p:nvPr>
            <p:ph type="body"/>
          </p:nvPr>
        </p:nvSpPr>
        <p:spPr>
          <a:xfrm>
            <a:off x="45720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27" name="PlaceHolder 6"/>
          <p:cNvSpPr>
            <a:spLocks noGrp="1"/>
          </p:cNvSpPr>
          <p:nvPr>
            <p:ph type="body"/>
          </p:nvPr>
        </p:nvSpPr>
        <p:spPr>
          <a:xfrm>
            <a:off x="323964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28" name="PlaceHolder 7"/>
          <p:cNvSpPr>
            <a:spLocks noGrp="1"/>
          </p:cNvSpPr>
          <p:nvPr>
            <p:ph type="body"/>
          </p:nvPr>
        </p:nvSpPr>
        <p:spPr>
          <a:xfrm>
            <a:off x="602208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99"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600" name="PlaceHolder 2"/>
          <p:cNvSpPr>
            <a:spLocks noGrp="1"/>
          </p:cNvSpPr>
          <p:nvPr>
            <p:ph type="subTitle"/>
          </p:nvPr>
        </p:nvSpPr>
        <p:spPr>
          <a:xfrm>
            <a:off x="457200" y="1600200"/>
            <a:ext cx="8229600" cy="452592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01"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602"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03"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604"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05"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06"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07" name="PlaceHolder 1"/>
          <p:cNvSpPr>
            <a:spLocks noGrp="1"/>
          </p:cNvSpPr>
          <p:nvPr>
            <p:ph type="subTitle"/>
          </p:nvPr>
        </p:nvSpPr>
        <p:spPr>
          <a:xfrm>
            <a:off x="457200" y="277920"/>
            <a:ext cx="8229600" cy="528444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08"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609"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10"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11"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12"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613"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14"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15" name="PlaceHolder 4"/>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16"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617"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18"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19" name="PlaceHolder 4"/>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80"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1"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2"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20"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621" name="PlaceHolder 2"/>
          <p:cNvSpPr>
            <a:spLocks noGrp="1"/>
          </p:cNvSpPr>
          <p:nvPr>
            <p:ph type="body"/>
          </p:nvPr>
        </p:nvSpPr>
        <p:spPr>
          <a:xfrm>
            <a:off x="457200" y="160020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22" name="PlaceHolder 3"/>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23"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624"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25"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26"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27" name="PlaceHolder 5"/>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28"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629" name="PlaceHolder 2"/>
          <p:cNvSpPr>
            <a:spLocks noGrp="1"/>
          </p:cNvSpPr>
          <p:nvPr>
            <p:ph type="body"/>
          </p:nvPr>
        </p:nvSpPr>
        <p:spPr>
          <a:xfrm>
            <a:off x="45720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30" name="PlaceHolder 3"/>
          <p:cNvSpPr>
            <a:spLocks noGrp="1"/>
          </p:cNvSpPr>
          <p:nvPr>
            <p:ph type="body"/>
          </p:nvPr>
        </p:nvSpPr>
        <p:spPr>
          <a:xfrm>
            <a:off x="323964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31" name="PlaceHolder 4"/>
          <p:cNvSpPr>
            <a:spLocks noGrp="1"/>
          </p:cNvSpPr>
          <p:nvPr>
            <p:ph type="body"/>
          </p:nvPr>
        </p:nvSpPr>
        <p:spPr>
          <a:xfrm>
            <a:off x="602208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32" name="PlaceHolder 5"/>
          <p:cNvSpPr>
            <a:spLocks noGrp="1"/>
          </p:cNvSpPr>
          <p:nvPr>
            <p:ph type="body"/>
          </p:nvPr>
        </p:nvSpPr>
        <p:spPr>
          <a:xfrm>
            <a:off x="45720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33" name="PlaceHolder 6"/>
          <p:cNvSpPr>
            <a:spLocks noGrp="1"/>
          </p:cNvSpPr>
          <p:nvPr>
            <p:ph type="body"/>
          </p:nvPr>
        </p:nvSpPr>
        <p:spPr>
          <a:xfrm>
            <a:off x="323964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34" name="PlaceHolder 7"/>
          <p:cNvSpPr>
            <a:spLocks noGrp="1"/>
          </p:cNvSpPr>
          <p:nvPr>
            <p:ph type="body"/>
          </p:nvPr>
        </p:nvSpPr>
        <p:spPr>
          <a:xfrm>
            <a:off x="602208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05"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706" name="PlaceHolder 2"/>
          <p:cNvSpPr>
            <a:spLocks noGrp="1"/>
          </p:cNvSpPr>
          <p:nvPr>
            <p:ph type="subTitle"/>
          </p:nvPr>
        </p:nvSpPr>
        <p:spPr>
          <a:xfrm>
            <a:off x="457200" y="1600200"/>
            <a:ext cx="8229600" cy="452592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07"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708"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09"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710"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11"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12"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713" name="PlaceHolder 1"/>
          <p:cNvSpPr>
            <a:spLocks noGrp="1"/>
          </p:cNvSpPr>
          <p:nvPr>
            <p:ph type="subTitle"/>
          </p:nvPr>
        </p:nvSpPr>
        <p:spPr>
          <a:xfrm>
            <a:off x="457200" y="277920"/>
            <a:ext cx="8229600" cy="528444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71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715"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16"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17"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84"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5"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6" name="PlaceHolder 4"/>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718"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719"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20"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21" name="PlaceHolder 4"/>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722"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723"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24"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25" name="PlaceHolder 4"/>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26"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727" name="PlaceHolder 2"/>
          <p:cNvSpPr>
            <a:spLocks noGrp="1"/>
          </p:cNvSpPr>
          <p:nvPr>
            <p:ph type="body"/>
          </p:nvPr>
        </p:nvSpPr>
        <p:spPr>
          <a:xfrm>
            <a:off x="457200" y="160020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28" name="PlaceHolder 3"/>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29"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730"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31"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32"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33" name="PlaceHolder 5"/>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3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735" name="PlaceHolder 2"/>
          <p:cNvSpPr>
            <a:spLocks noGrp="1"/>
          </p:cNvSpPr>
          <p:nvPr>
            <p:ph type="body"/>
          </p:nvPr>
        </p:nvSpPr>
        <p:spPr>
          <a:xfrm>
            <a:off x="45720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36" name="PlaceHolder 3"/>
          <p:cNvSpPr>
            <a:spLocks noGrp="1"/>
          </p:cNvSpPr>
          <p:nvPr>
            <p:ph type="body"/>
          </p:nvPr>
        </p:nvSpPr>
        <p:spPr>
          <a:xfrm>
            <a:off x="323964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37" name="PlaceHolder 4"/>
          <p:cNvSpPr>
            <a:spLocks noGrp="1"/>
          </p:cNvSpPr>
          <p:nvPr>
            <p:ph type="body"/>
          </p:nvPr>
        </p:nvSpPr>
        <p:spPr>
          <a:xfrm>
            <a:off x="602208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38" name="PlaceHolder 5"/>
          <p:cNvSpPr>
            <a:spLocks noGrp="1"/>
          </p:cNvSpPr>
          <p:nvPr>
            <p:ph type="body"/>
          </p:nvPr>
        </p:nvSpPr>
        <p:spPr>
          <a:xfrm>
            <a:off x="45720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39" name="PlaceHolder 6"/>
          <p:cNvSpPr>
            <a:spLocks noGrp="1"/>
          </p:cNvSpPr>
          <p:nvPr>
            <p:ph type="body"/>
          </p:nvPr>
        </p:nvSpPr>
        <p:spPr>
          <a:xfrm>
            <a:off x="323964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40" name="PlaceHolder 7"/>
          <p:cNvSpPr>
            <a:spLocks noGrp="1"/>
          </p:cNvSpPr>
          <p:nvPr>
            <p:ph type="body"/>
          </p:nvPr>
        </p:nvSpPr>
        <p:spPr>
          <a:xfrm>
            <a:off x="602208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11"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812" name="PlaceHolder 2"/>
          <p:cNvSpPr>
            <a:spLocks noGrp="1"/>
          </p:cNvSpPr>
          <p:nvPr>
            <p:ph type="subTitle"/>
          </p:nvPr>
        </p:nvSpPr>
        <p:spPr>
          <a:xfrm>
            <a:off x="457200" y="1600200"/>
            <a:ext cx="8229600" cy="452592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13"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814"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15"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816"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17"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18"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88"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9"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0" name="PlaceHolder 4"/>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19" name="PlaceHolder 1"/>
          <p:cNvSpPr>
            <a:spLocks noGrp="1"/>
          </p:cNvSpPr>
          <p:nvPr>
            <p:ph type="subTitle"/>
          </p:nvPr>
        </p:nvSpPr>
        <p:spPr>
          <a:xfrm>
            <a:off x="457200" y="277920"/>
            <a:ext cx="8229600" cy="528444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820"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821"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22"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23"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82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825"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26"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27" name="PlaceHolder 4"/>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828"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829"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30"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31" name="PlaceHolder 4"/>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832"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833" name="PlaceHolder 2"/>
          <p:cNvSpPr>
            <a:spLocks noGrp="1"/>
          </p:cNvSpPr>
          <p:nvPr>
            <p:ph type="body"/>
          </p:nvPr>
        </p:nvSpPr>
        <p:spPr>
          <a:xfrm>
            <a:off x="457200" y="160020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34" name="PlaceHolder 3"/>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835"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836"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37"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38"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39" name="PlaceHolder 5"/>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840"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841" name="PlaceHolder 2"/>
          <p:cNvSpPr>
            <a:spLocks noGrp="1"/>
          </p:cNvSpPr>
          <p:nvPr>
            <p:ph type="body"/>
          </p:nvPr>
        </p:nvSpPr>
        <p:spPr>
          <a:xfrm>
            <a:off x="45720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42" name="PlaceHolder 3"/>
          <p:cNvSpPr>
            <a:spLocks noGrp="1"/>
          </p:cNvSpPr>
          <p:nvPr>
            <p:ph type="body"/>
          </p:nvPr>
        </p:nvSpPr>
        <p:spPr>
          <a:xfrm>
            <a:off x="323964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43" name="PlaceHolder 4"/>
          <p:cNvSpPr>
            <a:spLocks noGrp="1"/>
          </p:cNvSpPr>
          <p:nvPr>
            <p:ph type="body"/>
          </p:nvPr>
        </p:nvSpPr>
        <p:spPr>
          <a:xfrm>
            <a:off x="602208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44" name="PlaceHolder 5"/>
          <p:cNvSpPr>
            <a:spLocks noGrp="1"/>
          </p:cNvSpPr>
          <p:nvPr>
            <p:ph type="body"/>
          </p:nvPr>
        </p:nvSpPr>
        <p:spPr>
          <a:xfrm>
            <a:off x="45720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45" name="PlaceHolder 6"/>
          <p:cNvSpPr>
            <a:spLocks noGrp="1"/>
          </p:cNvSpPr>
          <p:nvPr>
            <p:ph type="body"/>
          </p:nvPr>
        </p:nvSpPr>
        <p:spPr>
          <a:xfrm>
            <a:off x="323964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46" name="PlaceHolder 7"/>
          <p:cNvSpPr>
            <a:spLocks noGrp="1"/>
          </p:cNvSpPr>
          <p:nvPr>
            <p:ph type="body"/>
          </p:nvPr>
        </p:nvSpPr>
        <p:spPr>
          <a:xfrm>
            <a:off x="602208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917"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918" name="PlaceHolder 2"/>
          <p:cNvSpPr>
            <a:spLocks noGrp="1"/>
          </p:cNvSpPr>
          <p:nvPr>
            <p:ph type="subTitle"/>
          </p:nvPr>
        </p:nvSpPr>
        <p:spPr>
          <a:xfrm>
            <a:off x="457200" y="1600200"/>
            <a:ext cx="8229600" cy="452592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19"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920"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6.xml"/><Relationship Id="rId13" Type="http://schemas.openxmlformats.org/officeDocument/2006/relationships/theme" Target="../theme/theme10.xml"/><Relationship Id="rId3" Type="http://schemas.openxmlformats.org/officeDocument/2006/relationships/slideLayout" Target="../slideLayouts/slideLayout111.xml"/><Relationship Id="rId7" Type="http://schemas.openxmlformats.org/officeDocument/2006/relationships/slideLayout" Target="../slideLayouts/slideLayout115.xml"/><Relationship Id="rId12" Type="http://schemas.openxmlformats.org/officeDocument/2006/relationships/slideLayout" Target="../slideLayouts/slideLayout120.xml"/><Relationship Id="rId2" Type="http://schemas.openxmlformats.org/officeDocument/2006/relationships/slideLayout" Target="../slideLayouts/slideLayout110.xml"/><Relationship Id="rId1" Type="http://schemas.openxmlformats.org/officeDocument/2006/relationships/slideLayout" Target="../slideLayouts/slideLayout109.xml"/><Relationship Id="rId6" Type="http://schemas.openxmlformats.org/officeDocument/2006/relationships/slideLayout" Target="../slideLayouts/slideLayout114.xml"/><Relationship Id="rId11" Type="http://schemas.openxmlformats.org/officeDocument/2006/relationships/slideLayout" Target="../slideLayouts/slideLayout119.xml"/><Relationship Id="rId5" Type="http://schemas.openxmlformats.org/officeDocument/2006/relationships/slideLayout" Target="../slideLayouts/slideLayout113.xml"/><Relationship Id="rId10" Type="http://schemas.openxmlformats.org/officeDocument/2006/relationships/slideLayout" Target="../slideLayouts/slideLayout118.xml"/><Relationship Id="rId4" Type="http://schemas.openxmlformats.org/officeDocument/2006/relationships/slideLayout" Target="../slideLayouts/slideLayout112.xml"/><Relationship Id="rId9" Type="http://schemas.openxmlformats.org/officeDocument/2006/relationships/slideLayout" Target="../slideLayouts/slideLayout117.xml"/><Relationship Id="rId14" Type="http://schemas.openxmlformats.org/officeDocument/2006/relationships/image" Target="../media/image1.png"/></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8.xml"/><Relationship Id="rId13" Type="http://schemas.openxmlformats.org/officeDocument/2006/relationships/theme" Target="../theme/theme11.xml"/><Relationship Id="rId3" Type="http://schemas.openxmlformats.org/officeDocument/2006/relationships/slideLayout" Target="../slideLayouts/slideLayout123.xml"/><Relationship Id="rId7" Type="http://schemas.openxmlformats.org/officeDocument/2006/relationships/slideLayout" Target="../slideLayouts/slideLayout127.xml"/><Relationship Id="rId12" Type="http://schemas.openxmlformats.org/officeDocument/2006/relationships/slideLayout" Target="../slideLayouts/slideLayout132.xml"/><Relationship Id="rId2" Type="http://schemas.openxmlformats.org/officeDocument/2006/relationships/slideLayout" Target="../slideLayouts/slideLayout122.xml"/><Relationship Id="rId1" Type="http://schemas.openxmlformats.org/officeDocument/2006/relationships/slideLayout" Target="../slideLayouts/slideLayout121.xml"/><Relationship Id="rId6" Type="http://schemas.openxmlformats.org/officeDocument/2006/relationships/slideLayout" Target="../slideLayouts/slideLayout126.xml"/><Relationship Id="rId11" Type="http://schemas.openxmlformats.org/officeDocument/2006/relationships/slideLayout" Target="../slideLayouts/slideLayout131.xml"/><Relationship Id="rId5" Type="http://schemas.openxmlformats.org/officeDocument/2006/relationships/slideLayout" Target="../slideLayouts/slideLayout125.xml"/><Relationship Id="rId10" Type="http://schemas.openxmlformats.org/officeDocument/2006/relationships/slideLayout" Target="../slideLayouts/slideLayout130.xml"/><Relationship Id="rId4" Type="http://schemas.openxmlformats.org/officeDocument/2006/relationships/slideLayout" Target="../slideLayouts/slideLayout124.xml"/><Relationship Id="rId9" Type="http://schemas.openxmlformats.org/officeDocument/2006/relationships/slideLayout" Target="../slideLayouts/slideLayout129.xml"/><Relationship Id="rId14" Type="http://schemas.openxmlformats.org/officeDocument/2006/relationships/image" Target="../media/image1.png"/></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40.xml"/><Relationship Id="rId13" Type="http://schemas.openxmlformats.org/officeDocument/2006/relationships/theme" Target="../theme/theme12.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slideLayout" Target="../slideLayouts/slideLayout144.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 Id="rId14" Type="http://schemas.openxmlformats.org/officeDocument/2006/relationships/image" Target="../media/image1.png"/></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52.xml"/><Relationship Id="rId13" Type="http://schemas.openxmlformats.org/officeDocument/2006/relationships/theme" Target="../theme/theme13.xml"/><Relationship Id="rId3" Type="http://schemas.openxmlformats.org/officeDocument/2006/relationships/slideLayout" Target="../slideLayouts/slideLayout147.xml"/><Relationship Id="rId7" Type="http://schemas.openxmlformats.org/officeDocument/2006/relationships/slideLayout" Target="../slideLayouts/slideLayout151.xml"/><Relationship Id="rId12" Type="http://schemas.openxmlformats.org/officeDocument/2006/relationships/slideLayout" Target="../slideLayouts/slideLayout156.xml"/><Relationship Id="rId2" Type="http://schemas.openxmlformats.org/officeDocument/2006/relationships/slideLayout" Target="../slideLayouts/slideLayout146.xml"/><Relationship Id="rId1" Type="http://schemas.openxmlformats.org/officeDocument/2006/relationships/slideLayout" Target="../slideLayouts/slideLayout145.xml"/><Relationship Id="rId6" Type="http://schemas.openxmlformats.org/officeDocument/2006/relationships/slideLayout" Target="../slideLayouts/slideLayout150.xml"/><Relationship Id="rId11" Type="http://schemas.openxmlformats.org/officeDocument/2006/relationships/slideLayout" Target="../slideLayouts/slideLayout155.xml"/><Relationship Id="rId5" Type="http://schemas.openxmlformats.org/officeDocument/2006/relationships/slideLayout" Target="../slideLayouts/slideLayout149.xml"/><Relationship Id="rId10" Type="http://schemas.openxmlformats.org/officeDocument/2006/relationships/slideLayout" Target="../slideLayouts/slideLayout154.xml"/><Relationship Id="rId4" Type="http://schemas.openxmlformats.org/officeDocument/2006/relationships/slideLayout" Target="../slideLayouts/slideLayout148.xml"/><Relationship Id="rId9" Type="http://schemas.openxmlformats.org/officeDocument/2006/relationships/slideLayout" Target="../slideLayouts/slideLayout153.xml"/><Relationship Id="rId14" Type="http://schemas.openxmlformats.org/officeDocument/2006/relationships/image" Target="../media/image1.png"/></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64.xml"/><Relationship Id="rId13" Type="http://schemas.openxmlformats.org/officeDocument/2006/relationships/theme" Target="../theme/theme14.xml"/><Relationship Id="rId3" Type="http://schemas.openxmlformats.org/officeDocument/2006/relationships/slideLayout" Target="../slideLayouts/slideLayout159.xml"/><Relationship Id="rId7" Type="http://schemas.openxmlformats.org/officeDocument/2006/relationships/slideLayout" Target="../slideLayouts/slideLayout163.xml"/><Relationship Id="rId12" Type="http://schemas.openxmlformats.org/officeDocument/2006/relationships/slideLayout" Target="../slideLayouts/slideLayout168.xml"/><Relationship Id="rId2" Type="http://schemas.openxmlformats.org/officeDocument/2006/relationships/slideLayout" Target="../slideLayouts/slideLayout158.xml"/><Relationship Id="rId1" Type="http://schemas.openxmlformats.org/officeDocument/2006/relationships/slideLayout" Target="../slideLayouts/slideLayout157.xml"/><Relationship Id="rId6" Type="http://schemas.openxmlformats.org/officeDocument/2006/relationships/slideLayout" Target="../slideLayouts/slideLayout162.xml"/><Relationship Id="rId11" Type="http://schemas.openxmlformats.org/officeDocument/2006/relationships/slideLayout" Target="../slideLayouts/slideLayout167.xml"/><Relationship Id="rId5" Type="http://schemas.openxmlformats.org/officeDocument/2006/relationships/slideLayout" Target="../slideLayouts/slideLayout161.xml"/><Relationship Id="rId10" Type="http://schemas.openxmlformats.org/officeDocument/2006/relationships/slideLayout" Target="../slideLayouts/slideLayout166.xml"/><Relationship Id="rId4" Type="http://schemas.openxmlformats.org/officeDocument/2006/relationships/slideLayout" Target="../slideLayouts/slideLayout160.xml"/><Relationship Id="rId9" Type="http://schemas.openxmlformats.org/officeDocument/2006/relationships/slideLayout" Target="../slideLayouts/slideLayout165.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image" Target="../media/image1.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theme" Target="../theme/theme7.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 Id="rId14" Type="http://schemas.openxmlformats.org/officeDocument/2006/relationships/image" Target="../media/image1.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2.xml"/><Relationship Id="rId13" Type="http://schemas.openxmlformats.org/officeDocument/2006/relationships/theme" Target="../theme/theme8.xml"/><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slideLayout" Target="../slideLayouts/slideLayout96.xml"/><Relationship Id="rId2" Type="http://schemas.openxmlformats.org/officeDocument/2006/relationships/slideLayout" Target="../slideLayouts/slideLayout86.xml"/><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 Id="rId14" Type="http://schemas.openxmlformats.org/officeDocument/2006/relationships/image" Target="../media/image1.png"/></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4.xml"/><Relationship Id="rId13" Type="http://schemas.openxmlformats.org/officeDocument/2006/relationships/theme" Target="../theme/theme9.xml"/><Relationship Id="rId3" Type="http://schemas.openxmlformats.org/officeDocument/2006/relationships/slideLayout" Target="../slideLayouts/slideLayout99.xml"/><Relationship Id="rId7" Type="http://schemas.openxmlformats.org/officeDocument/2006/relationships/slideLayout" Target="../slideLayouts/slideLayout103.xml"/><Relationship Id="rId12" Type="http://schemas.openxmlformats.org/officeDocument/2006/relationships/slideLayout" Target="../slideLayouts/slideLayout108.xml"/><Relationship Id="rId2" Type="http://schemas.openxmlformats.org/officeDocument/2006/relationships/slideLayout" Target="../slideLayouts/slideLayout98.xml"/><Relationship Id="rId1" Type="http://schemas.openxmlformats.org/officeDocument/2006/relationships/slideLayout" Target="../slideLayouts/slideLayout97.xml"/><Relationship Id="rId6" Type="http://schemas.openxmlformats.org/officeDocument/2006/relationships/slideLayout" Target="../slideLayouts/slideLayout102.xml"/><Relationship Id="rId11" Type="http://schemas.openxmlformats.org/officeDocument/2006/relationships/slideLayout" Target="../slideLayouts/slideLayout107.xml"/><Relationship Id="rId5" Type="http://schemas.openxmlformats.org/officeDocument/2006/relationships/slideLayout" Target="../slideLayouts/slideLayout101.xml"/><Relationship Id="rId10" Type="http://schemas.openxmlformats.org/officeDocument/2006/relationships/slideLayout" Target="../slideLayouts/slideLayout106.xml"/><Relationship Id="rId4" Type="http://schemas.openxmlformats.org/officeDocument/2006/relationships/slideLayout" Target="../slideLayouts/slideLayout100.xml"/><Relationship Id="rId9" Type="http://schemas.openxmlformats.org/officeDocument/2006/relationships/slideLayout" Target="../slideLayouts/slideLayout105.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70" name="CustomShape 1"/>
          <p:cNvSpPr/>
          <p:nvPr/>
        </p:nvSpPr>
        <p:spPr>
          <a:xfrm>
            <a:off x="6627960" y="6429240"/>
            <a:ext cx="285480" cy="209520"/>
          </a:xfrm>
          <a:custGeom>
            <a:avLst/>
            <a:gdLst/>
            <a:ahLst/>
            <a:cxnLst/>
            <a:rect l="l" t="t"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rgbClr val="FFFFFF"/>
              </a:gs>
              <a:gs pos="100000">
                <a:srgbClr val="E0E0E0"/>
              </a:gs>
            </a:gsLst>
            <a:lin ang="18900000"/>
          </a:gradFill>
          <a:ln>
            <a:noFill/>
          </a:ln>
        </p:spPr>
        <p:style>
          <a:lnRef idx="0">
            <a:scrgbClr r="0" g="0" b="0"/>
          </a:lnRef>
          <a:fillRef idx="0">
            <a:scrgbClr r="0" g="0" b="0"/>
          </a:fillRef>
          <a:effectRef idx="0">
            <a:scrgbClr r="0" g="0" b="0"/>
          </a:effectRef>
          <a:fontRef idx="minor"/>
        </p:style>
      </p:sp>
      <p:grpSp>
        <p:nvGrpSpPr>
          <p:cNvPr id="71" name="Group 2"/>
          <p:cNvGrpSpPr/>
          <p:nvPr/>
        </p:nvGrpSpPr>
        <p:grpSpPr>
          <a:xfrm>
            <a:off x="3240" y="4267080"/>
            <a:ext cx="9140760" cy="2590920"/>
            <a:chOff x="3240" y="4267080"/>
            <a:chExt cx="9140760" cy="2590920"/>
          </a:xfrm>
        </p:grpSpPr>
        <p:sp>
          <p:nvSpPr>
            <p:cNvPr id="2" name="CustomShape 3"/>
            <p:cNvSpPr/>
            <p:nvPr/>
          </p:nvSpPr>
          <p:spPr>
            <a:xfrm>
              <a:off x="3240" y="4267080"/>
              <a:ext cx="9140760" cy="2590920"/>
            </a:xfrm>
            <a:custGeom>
              <a:avLst/>
              <a:gdLst/>
              <a:ahLst/>
              <a:cxnLst/>
              <a:rect l="l" t="t" r="r" b="b"/>
              <a:pathLst>
                <a:path w="5740" h="4316">
                  <a:moveTo>
                    <a:pt x="5740" y="4316"/>
                  </a:moveTo>
                  <a:lnTo>
                    <a:pt x="0" y="4316"/>
                  </a:lnTo>
                  <a:lnTo>
                    <a:pt x="0" y="0"/>
                  </a:lnTo>
                  <a:lnTo>
                    <a:pt x="5740" y="0"/>
                  </a:lnTo>
                  <a:lnTo>
                    <a:pt x="5740" y="431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grpSp>
          <p:nvGrpSpPr>
            <p:cNvPr id="3" name="Group 4"/>
            <p:cNvGrpSpPr/>
            <p:nvPr/>
          </p:nvGrpSpPr>
          <p:grpSpPr>
            <a:xfrm>
              <a:off x="5600880" y="5897520"/>
              <a:ext cx="1256760" cy="827280"/>
              <a:chOff x="5600880" y="5897520"/>
              <a:chExt cx="1256760" cy="827280"/>
            </a:xfrm>
          </p:grpSpPr>
          <p:sp>
            <p:nvSpPr>
              <p:cNvPr id="4" name="CustomShape 5"/>
              <p:cNvSpPr/>
              <p:nvPr/>
            </p:nvSpPr>
            <p:spPr>
              <a:xfrm>
                <a:off x="5852880" y="6048360"/>
                <a:ext cx="844200" cy="519120"/>
              </a:xfrm>
              <a:prstGeom prst="ellipse">
                <a:avLst/>
              </a:prstGeom>
              <a:gradFill rotWithShape="0">
                <a:gsLst>
                  <a:gs pos="0">
                    <a:srgbClr val="FFFFFF"/>
                  </a:gs>
                  <a:gs pos="100000">
                    <a:srgbClr val="E8E8E8"/>
                  </a:gs>
                </a:gsLst>
                <a:path path="rect"/>
              </a:gradFill>
              <a:ln>
                <a:noFill/>
              </a:ln>
            </p:spPr>
            <p:style>
              <a:lnRef idx="0">
                <a:scrgbClr r="0" g="0" b="0"/>
              </a:lnRef>
              <a:fillRef idx="0">
                <a:scrgbClr r="0" g="0" b="0"/>
              </a:fillRef>
              <a:effectRef idx="0">
                <a:scrgbClr r="0" g="0" b="0"/>
              </a:effectRef>
              <a:fontRef idx="minor"/>
            </p:style>
          </p:sp>
          <p:sp>
            <p:nvSpPr>
              <p:cNvPr id="5" name="CustomShape 6"/>
              <p:cNvSpPr/>
              <p:nvPr/>
            </p:nvSpPr>
            <p:spPr>
              <a:xfrm>
                <a:off x="5916600" y="6095880"/>
                <a:ext cx="717120" cy="436680"/>
              </a:xfrm>
              <a:prstGeom prst="ellipse">
                <a:avLst/>
              </a:pr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 name="CustomShape 7"/>
              <p:cNvSpPr/>
              <p:nvPr/>
            </p:nvSpPr>
            <p:spPr>
              <a:xfrm>
                <a:off x="6005520" y="6146640"/>
                <a:ext cx="545760" cy="328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7" name="CustomShape 8"/>
              <p:cNvSpPr/>
              <p:nvPr/>
            </p:nvSpPr>
            <p:spPr>
              <a:xfrm>
                <a:off x="6068880" y="6184800"/>
                <a:ext cx="415440" cy="25236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 name="CustomShape 9"/>
              <p:cNvSpPr/>
              <p:nvPr/>
            </p:nvSpPr>
            <p:spPr>
              <a:xfrm>
                <a:off x="6122880" y="6226200"/>
                <a:ext cx="304560" cy="16992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9" name="CustomShape 10"/>
              <p:cNvSpPr/>
              <p:nvPr/>
            </p:nvSpPr>
            <p:spPr>
              <a:xfrm>
                <a:off x="5676840" y="5897520"/>
                <a:ext cx="607680" cy="255600"/>
              </a:xfrm>
              <a:custGeom>
                <a:avLst/>
                <a:gdLst/>
                <a:ahLst/>
                <a:cxnLst/>
                <a:rect l="l" t="t"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 name="CustomShape 11"/>
              <p:cNvSpPr/>
              <p:nvPr/>
            </p:nvSpPr>
            <p:spPr>
              <a:xfrm>
                <a:off x="5867280" y="6620040"/>
                <a:ext cx="704520" cy="104760"/>
              </a:xfrm>
              <a:custGeom>
                <a:avLst/>
                <a:gdLst/>
                <a:ahLst/>
                <a:cxnLst/>
                <a:rect l="l" t="t"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rgbClr val="D8D8D8"/>
                  </a:gs>
                  <a:gs pos="100000">
                    <a:srgbClr val="FFFFFF"/>
                  </a:gs>
                </a:gsLst>
                <a:lin ang="18900000"/>
              </a:gradFill>
              <a:ln>
                <a:noFill/>
              </a:ln>
            </p:spPr>
            <p:style>
              <a:lnRef idx="0">
                <a:scrgbClr r="0" g="0" b="0"/>
              </a:lnRef>
              <a:fillRef idx="0">
                <a:scrgbClr r="0" g="0" b="0"/>
              </a:fillRef>
              <a:effectRef idx="0">
                <a:scrgbClr r="0" g="0" b="0"/>
              </a:effectRef>
              <a:fontRef idx="minor"/>
            </p:style>
          </p:sp>
          <p:sp>
            <p:nvSpPr>
              <p:cNvPr id="11" name="CustomShape 12"/>
              <p:cNvSpPr/>
              <p:nvPr/>
            </p:nvSpPr>
            <p:spPr>
              <a:xfrm>
                <a:off x="5600880" y="6200640"/>
                <a:ext cx="141120" cy="343080"/>
              </a:xfrm>
              <a:custGeom>
                <a:avLst/>
                <a:gdLst/>
                <a:ahLst/>
                <a:cxnLst/>
                <a:rect l="l" t="t"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2" name="CustomShape 13"/>
              <p:cNvSpPr/>
              <p:nvPr/>
            </p:nvSpPr>
            <p:spPr>
              <a:xfrm>
                <a:off x="5667120" y="5945040"/>
                <a:ext cx="1190520" cy="731880"/>
              </a:xfrm>
              <a:custGeom>
                <a:avLst/>
                <a:gdLst/>
                <a:ahLst/>
                <a:cxnLst/>
                <a:rect l="l" t="t"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blipFill rotWithShape="0">
                <a:blip r:embed="rId14"/>
                <a:stretch>
                  <a:fillRect/>
                </a:stretch>
              </a:blipFill>
              <a:ln>
                <a:noFill/>
              </a:ln>
            </p:spPr>
            <p:style>
              <a:lnRef idx="0">
                <a:scrgbClr r="0" g="0" b="0"/>
              </a:lnRef>
              <a:fillRef idx="0">
                <a:scrgbClr r="0" g="0" b="0"/>
              </a:fillRef>
              <a:effectRef idx="0">
                <a:scrgbClr r="0" g="0" b="0"/>
              </a:effectRef>
              <a:fontRef idx="minor"/>
            </p:style>
          </p:sp>
          <p:sp>
            <p:nvSpPr>
              <p:cNvPr id="13" name="CustomShape 14"/>
              <p:cNvSpPr/>
              <p:nvPr/>
            </p:nvSpPr>
            <p:spPr>
              <a:xfrm>
                <a:off x="6410160" y="5907240"/>
                <a:ext cx="151920" cy="47520"/>
              </a:xfrm>
              <a:custGeom>
                <a:avLst/>
                <a:gdLst/>
                <a:ahLst/>
                <a:cxnLst/>
                <a:rect l="l" t="t"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rgbClr val="FFFFFF"/>
                  </a:gs>
                  <a:gs pos="100000">
                    <a:srgbClr val="E0E0E0"/>
                  </a:gs>
                </a:gsLst>
                <a:lin ang="0"/>
              </a:gradFill>
              <a:ln>
                <a:noFill/>
              </a:ln>
            </p:spPr>
            <p:style>
              <a:lnRef idx="0">
                <a:scrgbClr r="0" g="0" b="0"/>
              </a:lnRef>
              <a:fillRef idx="0">
                <a:scrgbClr r="0" g="0" b="0"/>
              </a:fillRef>
              <a:effectRef idx="0">
                <a:scrgbClr r="0" g="0" b="0"/>
              </a:effectRef>
              <a:fontRef idx="minor"/>
            </p:style>
          </p:sp>
          <p:sp>
            <p:nvSpPr>
              <p:cNvPr id="14" name="CustomShape 15"/>
              <p:cNvSpPr/>
              <p:nvPr/>
            </p:nvSpPr>
            <p:spPr>
              <a:xfrm>
                <a:off x="6208560" y="6267600"/>
                <a:ext cx="132840" cy="83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15" name="Group 16"/>
            <p:cNvGrpSpPr/>
            <p:nvPr/>
          </p:nvGrpSpPr>
          <p:grpSpPr>
            <a:xfrm>
              <a:off x="2819520" y="5764320"/>
              <a:ext cx="2581200" cy="1084320"/>
              <a:chOff x="2819520" y="5764320"/>
              <a:chExt cx="2581200" cy="1084320"/>
            </a:xfrm>
          </p:grpSpPr>
          <p:sp>
            <p:nvSpPr>
              <p:cNvPr id="16" name="CustomShape 17"/>
              <p:cNvSpPr/>
              <p:nvPr/>
            </p:nvSpPr>
            <p:spPr>
              <a:xfrm>
                <a:off x="3600360" y="6245280"/>
                <a:ext cx="1013040" cy="598320"/>
              </a:xfrm>
              <a:prstGeom prst="ellipse">
                <a:avLst/>
              </a:prstGeom>
              <a:gradFill rotWithShape="0">
                <a:gsLst>
                  <a:gs pos="0">
                    <a:srgbClr val="E0E0E0"/>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17" name="CustomShape 18"/>
              <p:cNvSpPr/>
              <p:nvPr/>
            </p:nvSpPr>
            <p:spPr>
              <a:xfrm>
                <a:off x="3673440" y="6283440"/>
                <a:ext cx="862200" cy="527040"/>
              </a:xfrm>
              <a:prstGeom prst="ellipse">
                <a:avLst/>
              </a:prstGeom>
              <a:gradFill rotWithShape="0">
                <a:gsLst>
                  <a:gs pos="0">
                    <a:srgbClr val="FFFFFF"/>
                  </a:gs>
                  <a:gs pos="100000">
                    <a:srgbClr val="E0E0E0"/>
                  </a:gs>
                </a:gsLst>
                <a:lin ang="2700000"/>
              </a:gradFill>
              <a:ln>
                <a:noFill/>
              </a:ln>
            </p:spPr>
            <p:style>
              <a:lnRef idx="0">
                <a:scrgbClr r="0" g="0" b="0"/>
              </a:lnRef>
              <a:fillRef idx="0">
                <a:scrgbClr r="0" g="0" b="0"/>
              </a:fillRef>
              <a:effectRef idx="0">
                <a:scrgbClr r="0" g="0" b="0"/>
              </a:effectRef>
              <a:fontRef idx="minor"/>
            </p:style>
          </p:sp>
          <p:sp>
            <p:nvSpPr>
              <p:cNvPr id="18" name="CustomShape 19"/>
              <p:cNvSpPr/>
              <p:nvPr/>
            </p:nvSpPr>
            <p:spPr>
              <a:xfrm>
                <a:off x="3716280" y="6316560"/>
                <a:ext cx="795240" cy="474840"/>
              </a:xfrm>
              <a:prstGeom prst="ellipse">
                <a:avLst/>
              </a:prstGeom>
              <a:gradFill rotWithShape="0">
                <a:gsLst>
                  <a:gs pos="0">
                    <a:srgbClr val="E8E8E8"/>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19" name="CustomShape 20"/>
              <p:cNvSpPr/>
              <p:nvPr/>
            </p:nvSpPr>
            <p:spPr>
              <a:xfrm>
                <a:off x="3759120" y="6345360"/>
                <a:ext cx="704880" cy="40932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20" name="CustomShape 21"/>
              <p:cNvSpPr/>
              <p:nvPr/>
            </p:nvSpPr>
            <p:spPr>
              <a:xfrm>
                <a:off x="3786120" y="6357960"/>
                <a:ext cx="655560" cy="380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21" name="CustomShape 22"/>
              <p:cNvSpPr/>
              <p:nvPr/>
            </p:nvSpPr>
            <p:spPr>
              <a:xfrm>
                <a:off x="3868560" y="6391440"/>
                <a:ext cx="486000" cy="30456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22" name="CustomShape 23"/>
              <p:cNvSpPr/>
              <p:nvPr/>
            </p:nvSpPr>
            <p:spPr>
              <a:xfrm>
                <a:off x="3930480" y="6438960"/>
                <a:ext cx="360360" cy="214200"/>
              </a:xfrm>
              <a:prstGeom prst="ellipse">
                <a:avLst/>
              </a:prstGeom>
              <a:gradFill rotWithShape="0">
                <a:gsLst>
                  <a:gs pos="0">
                    <a:srgbClr val="FFFFFF"/>
                  </a:gs>
                  <a:gs pos="100000">
                    <a:srgbClr val="E8E8E8"/>
                  </a:gs>
                </a:gsLst>
                <a:lin ang="2700000"/>
              </a:gradFill>
              <a:ln>
                <a:noFill/>
              </a:ln>
            </p:spPr>
            <p:style>
              <a:lnRef idx="0">
                <a:scrgbClr r="0" g="0" b="0"/>
              </a:lnRef>
              <a:fillRef idx="0">
                <a:scrgbClr r="0" g="0" b="0"/>
              </a:fillRef>
              <a:effectRef idx="0">
                <a:scrgbClr r="0" g="0" b="0"/>
              </a:effectRef>
              <a:fontRef idx="minor"/>
            </p:style>
          </p:sp>
          <p:sp>
            <p:nvSpPr>
              <p:cNvPr id="23" name="CustomShape 24"/>
              <p:cNvSpPr/>
              <p:nvPr/>
            </p:nvSpPr>
            <p:spPr>
              <a:xfrm>
                <a:off x="4035600" y="6504120"/>
                <a:ext cx="142560" cy="95040"/>
              </a:xfrm>
              <a:prstGeom prst="ellipse">
                <a:avLst/>
              </a:pr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24" name="CustomShape 25"/>
              <p:cNvSpPr/>
              <p:nvPr/>
            </p:nvSpPr>
            <p:spPr>
              <a:xfrm>
                <a:off x="4103640" y="6067440"/>
                <a:ext cx="712800" cy="295200"/>
              </a:xfrm>
              <a:custGeom>
                <a:avLst/>
                <a:gdLst/>
                <a:ahLst/>
                <a:cxnLst/>
                <a:rect l="l" t="t"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25" name="CustomShape 26"/>
              <p:cNvSpPr/>
              <p:nvPr/>
            </p:nvSpPr>
            <p:spPr>
              <a:xfrm>
                <a:off x="3400560" y="6114960"/>
                <a:ext cx="1415880" cy="733680"/>
              </a:xfrm>
              <a:custGeom>
                <a:avLst/>
                <a:gdLst/>
                <a:ahLst/>
                <a:cxnLst/>
                <a:rect l="l" t="t"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rgbClr val="FFFFFF"/>
                  </a:gs>
                  <a:gs pos="100000">
                    <a:srgbClr val="D8D8D8"/>
                  </a:gs>
                </a:gsLst>
                <a:lin ang="2700000"/>
              </a:gradFill>
              <a:ln>
                <a:noFill/>
              </a:ln>
            </p:spPr>
            <p:style>
              <a:lnRef idx="0">
                <a:scrgbClr r="0" g="0" b="0"/>
              </a:lnRef>
              <a:fillRef idx="0">
                <a:scrgbClr r="0" g="0" b="0"/>
              </a:fillRef>
              <a:effectRef idx="0">
                <a:scrgbClr r="0" g="0" b="0"/>
              </a:effectRef>
              <a:fontRef idx="minor"/>
            </p:style>
          </p:sp>
          <p:sp>
            <p:nvSpPr>
              <p:cNvPr id="26" name="CustomShape 27"/>
              <p:cNvSpPr/>
              <p:nvPr/>
            </p:nvSpPr>
            <p:spPr>
              <a:xfrm>
                <a:off x="3305160" y="6076800"/>
                <a:ext cx="646200" cy="771840"/>
              </a:xfrm>
              <a:custGeom>
                <a:avLst/>
                <a:gdLst/>
                <a:ahLst/>
                <a:cxnLst/>
                <a:rect l="l" t="t"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27" name="CustomShape 28"/>
              <p:cNvSpPr/>
              <p:nvPr/>
            </p:nvSpPr>
            <p:spPr>
              <a:xfrm>
                <a:off x="4741920" y="6419880"/>
                <a:ext cx="171360" cy="399960"/>
              </a:xfrm>
              <a:custGeom>
                <a:avLst/>
                <a:gdLst/>
                <a:ahLst/>
                <a:cxnLst/>
                <a:rect l="l" t="t"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rgbClr val="FFFFFF"/>
                  </a:gs>
                  <a:gs pos="100000">
                    <a:srgbClr val="D1D1D1"/>
                  </a:gs>
                </a:gsLst>
                <a:lin ang="5400000"/>
              </a:gradFill>
              <a:ln>
                <a:noFill/>
              </a:ln>
            </p:spPr>
            <p:style>
              <a:lnRef idx="0">
                <a:scrgbClr r="0" g="0" b="0"/>
              </a:lnRef>
              <a:fillRef idx="0">
                <a:scrgbClr r="0" g="0" b="0"/>
              </a:fillRef>
              <a:effectRef idx="0">
                <a:scrgbClr r="0" g="0" b="0"/>
              </a:effectRef>
              <a:fontRef idx="minor"/>
            </p:style>
          </p:sp>
          <p:sp>
            <p:nvSpPr>
              <p:cNvPr id="28" name="CustomShape 29"/>
              <p:cNvSpPr/>
              <p:nvPr/>
            </p:nvSpPr>
            <p:spPr>
              <a:xfrm>
                <a:off x="3282840" y="5850000"/>
                <a:ext cx="1325520" cy="237960"/>
              </a:xfrm>
              <a:custGeom>
                <a:avLst/>
                <a:gdLst/>
                <a:ahLst/>
                <a:cxnLst/>
                <a:rect l="l" t="t"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29" name="CustomShape 30"/>
              <p:cNvSpPr/>
              <p:nvPr/>
            </p:nvSpPr>
            <p:spPr>
              <a:xfrm>
                <a:off x="2963880" y="6116760"/>
                <a:ext cx="271440" cy="731880"/>
              </a:xfrm>
              <a:custGeom>
                <a:avLst/>
                <a:gdLst/>
                <a:ahLst/>
                <a:cxnLst/>
                <a:rect l="l" t="t"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30" name="CustomShape 31"/>
              <p:cNvSpPr/>
              <p:nvPr/>
            </p:nvSpPr>
            <p:spPr>
              <a:xfrm>
                <a:off x="4684680" y="5954760"/>
                <a:ext cx="571680" cy="893880"/>
              </a:xfrm>
              <a:custGeom>
                <a:avLst/>
                <a:gdLst/>
                <a:ahLst/>
                <a:cxnLst/>
                <a:rect l="l" t="t"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31" name="CustomShape 32"/>
              <p:cNvSpPr/>
              <p:nvPr/>
            </p:nvSpPr>
            <p:spPr>
              <a:xfrm>
                <a:off x="3679920" y="5764320"/>
                <a:ext cx="1711080" cy="674640"/>
              </a:xfrm>
              <a:custGeom>
                <a:avLst/>
                <a:gdLst/>
                <a:ahLst/>
                <a:cxnLst/>
                <a:rect l="l" t="t"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32" name="CustomShape 33"/>
              <p:cNvSpPr/>
              <p:nvPr/>
            </p:nvSpPr>
            <p:spPr>
              <a:xfrm>
                <a:off x="5245200" y="6477120"/>
                <a:ext cx="155520" cy="371520"/>
              </a:xfrm>
              <a:custGeom>
                <a:avLst/>
                <a:gdLst/>
                <a:ahLst/>
                <a:cxnLst/>
                <a:rect l="l" t="t"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33" name="CustomShape 34"/>
              <p:cNvSpPr/>
              <p:nvPr/>
            </p:nvSpPr>
            <p:spPr>
              <a:xfrm>
                <a:off x="2819520" y="5830920"/>
                <a:ext cx="763560" cy="1017720"/>
              </a:xfrm>
              <a:custGeom>
                <a:avLst/>
                <a:gdLst/>
                <a:ahLst/>
                <a:cxnLst/>
                <a:rect l="l" t="t"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rgbClr val="FFFFFF"/>
              </a:solidFill>
              <a:ln>
                <a:noFill/>
              </a:ln>
            </p:spPr>
            <p:style>
              <a:lnRef idx="0">
                <a:scrgbClr r="0" g="0" b="0"/>
              </a:lnRef>
              <a:fillRef idx="0">
                <a:scrgbClr r="0" g="0" b="0"/>
              </a:fillRef>
              <a:effectRef idx="0">
                <a:scrgbClr r="0" g="0" b="0"/>
              </a:effectRef>
              <a:fontRef idx="minor"/>
            </p:style>
          </p:sp>
        </p:grpSp>
        <p:grpSp>
          <p:nvGrpSpPr>
            <p:cNvPr id="34" name="Group 35"/>
            <p:cNvGrpSpPr/>
            <p:nvPr/>
          </p:nvGrpSpPr>
          <p:grpSpPr>
            <a:xfrm>
              <a:off x="6553080" y="5334120"/>
              <a:ext cx="2144880" cy="1303200"/>
              <a:chOff x="6553080" y="5334120"/>
              <a:chExt cx="2144880" cy="1303200"/>
            </a:xfrm>
          </p:grpSpPr>
          <p:sp>
            <p:nvSpPr>
              <p:cNvPr id="35" name="CustomShape 36"/>
              <p:cNvSpPr/>
              <p:nvPr/>
            </p:nvSpPr>
            <p:spPr>
              <a:xfrm>
                <a:off x="6667560" y="5400720"/>
                <a:ext cx="1906560" cy="1160280"/>
              </a:xfrm>
              <a:custGeom>
                <a:avLst/>
                <a:gdLst/>
                <a:ahLst/>
                <a:cxnLst/>
                <a:rect l="l" t="t"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6" name="CustomShape 37"/>
              <p:cNvSpPr/>
              <p:nvPr/>
            </p:nvSpPr>
            <p:spPr>
              <a:xfrm>
                <a:off x="6553080" y="5343480"/>
                <a:ext cx="863640" cy="1170000"/>
              </a:xfrm>
              <a:custGeom>
                <a:avLst/>
                <a:gdLst/>
                <a:ahLst/>
                <a:cxnLst/>
                <a:rect l="l" t="t"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7" name="CustomShape 38"/>
              <p:cNvSpPr/>
              <p:nvPr/>
            </p:nvSpPr>
            <p:spPr>
              <a:xfrm>
                <a:off x="7607160" y="5334120"/>
                <a:ext cx="966960" cy="399960"/>
              </a:xfrm>
              <a:custGeom>
                <a:avLst/>
                <a:gdLst/>
                <a:ahLst/>
                <a:cxnLst/>
                <a:rect l="l" t="t"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8" name="CustomShape 39"/>
              <p:cNvSpPr/>
              <p:nvPr/>
            </p:nvSpPr>
            <p:spPr>
              <a:xfrm>
                <a:off x="8327880" y="6361200"/>
                <a:ext cx="114480" cy="85680"/>
              </a:xfrm>
              <a:custGeom>
                <a:avLst/>
                <a:gdLst/>
                <a:ahLst/>
                <a:cxnLst/>
                <a:rect l="l" t="t"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39" name="CustomShape 40"/>
              <p:cNvSpPr/>
              <p:nvPr/>
            </p:nvSpPr>
            <p:spPr>
              <a:xfrm>
                <a:off x="7151760" y="6465960"/>
                <a:ext cx="1119240" cy="171360"/>
              </a:xfrm>
              <a:custGeom>
                <a:avLst/>
                <a:gdLst/>
                <a:ahLst/>
                <a:cxnLst/>
                <a:rect l="l" t="t"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40" name="CustomShape 41"/>
              <p:cNvSpPr/>
              <p:nvPr/>
            </p:nvSpPr>
            <p:spPr>
              <a:xfrm>
                <a:off x="8470800" y="5800680"/>
                <a:ext cx="227160" cy="541440"/>
              </a:xfrm>
              <a:custGeom>
                <a:avLst/>
                <a:gdLst/>
                <a:ahLst/>
                <a:cxnLst/>
                <a:rect l="l" t="t"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41" name="CustomShape 42"/>
              <p:cNvSpPr/>
              <p:nvPr/>
            </p:nvSpPr>
            <p:spPr>
              <a:xfrm>
                <a:off x="8034480" y="5753160"/>
                <a:ext cx="131760" cy="142920"/>
              </a:xfrm>
              <a:custGeom>
                <a:avLst/>
                <a:gdLst/>
                <a:ahLst/>
                <a:cxnLst/>
                <a:rect l="l" t="t"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42" name="CustomShape 43"/>
              <p:cNvSpPr/>
              <p:nvPr/>
            </p:nvSpPr>
            <p:spPr>
              <a:xfrm>
                <a:off x="7056360" y="5638680"/>
                <a:ext cx="1138320" cy="684360"/>
              </a:xfrm>
              <a:custGeom>
                <a:avLst/>
                <a:gdLst/>
                <a:ahLst/>
                <a:cxnLst/>
                <a:rect l="l" t="t"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43" name="CustomShape 44"/>
              <p:cNvSpPr/>
              <p:nvPr/>
            </p:nvSpPr>
            <p:spPr>
              <a:xfrm>
                <a:off x="6904080" y="5572080"/>
                <a:ext cx="1442880" cy="846360"/>
              </a:xfrm>
              <a:custGeom>
                <a:avLst/>
                <a:gdLst/>
                <a:ahLst/>
                <a:cxnLst/>
                <a:rect l="l" t="t"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rgbClr val="FFFFFF"/>
                  </a:gs>
                  <a:gs pos="100000">
                    <a:srgbClr val="FFFFFF"/>
                  </a:gs>
                </a:gsLst>
                <a:lin ang="0"/>
              </a:gradFill>
              <a:ln>
                <a:noFill/>
              </a:ln>
            </p:spPr>
            <p:style>
              <a:lnRef idx="0">
                <a:scrgbClr r="0" g="0" b="0"/>
              </a:lnRef>
              <a:fillRef idx="0">
                <a:scrgbClr r="0" g="0" b="0"/>
              </a:fillRef>
              <a:effectRef idx="0">
                <a:scrgbClr r="0" g="0" b="0"/>
              </a:effectRef>
              <a:fontRef idx="minor"/>
            </p:style>
          </p:sp>
          <p:sp>
            <p:nvSpPr>
              <p:cNvPr id="44" name="CustomShape 45"/>
              <p:cNvSpPr/>
              <p:nvPr/>
            </p:nvSpPr>
            <p:spPr>
              <a:xfrm>
                <a:off x="7245360" y="5543640"/>
                <a:ext cx="579600" cy="104760"/>
              </a:xfrm>
              <a:custGeom>
                <a:avLst/>
                <a:gdLst/>
                <a:ahLst/>
                <a:cxnLst/>
                <a:rect l="l" t="t"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5" name="CustomShape 46"/>
              <p:cNvSpPr/>
              <p:nvPr/>
            </p:nvSpPr>
            <p:spPr>
              <a:xfrm>
                <a:off x="7085160" y="5648400"/>
                <a:ext cx="104760" cy="75960"/>
              </a:xfrm>
              <a:custGeom>
                <a:avLst/>
                <a:gdLst/>
                <a:ahLst/>
                <a:cxnLst/>
                <a:rect l="l" t="t"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6" name="CustomShape 47"/>
              <p:cNvSpPr/>
              <p:nvPr/>
            </p:nvSpPr>
            <p:spPr>
              <a:xfrm>
                <a:off x="7216920" y="5727600"/>
                <a:ext cx="822240" cy="506520"/>
              </a:xfrm>
              <a:prstGeom prst="ellipse">
                <a:avLst/>
              </a:prstGeom>
              <a:gradFill rotWithShape="0">
                <a:gsLst>
                  <a:gs pos="0">
                    <a:srgbClr val="F0F0F0"/>
                  </a:gs>
                  <a:gs pos="100000">
                    <a:srgbClr val="FFFFFF"/>
                  </a:gs>
                </a:gsLst>
                <a:lin ang="0"/>
              </a:gradFill>
              <a:ln>
                <a:noFill/>
              </a:ln>
            </p:spPr>
            <p:style>
              <a:lnRef idx="0">
                <a:scrgbClr r="0" g="0" b="0"/>
              </a:lnRef>
              <a:fillRef idx="0">
                <a:scrgbClr r="0" g="0" b="0"/>
              </a:fillRef>
              <a:effectRef idx="0">
                <a:scrgbClr r="0" g="0" b="0"/>
              </a:effectRef>
              <a:fontRef idx="minor"/>
            </p:style>
          </p:sp>
          <p:sp>
            <p:nvSpPr>
              <p:cNvPr id="47" name="CustomShape 48"/>
              <p:cNvSpPr/>
              <p:nvPr/>
            </p:nvSpPr>
            <p:spPr>
              <a:xfrm>
                <a:off x="7267680" y="5762520"/>
                <a:ext cx="707760" cy="430200"/>
              </a:xfrm>
              <a:prstGeom prst="ellipse">
                <a:avLst/>
              </a:pr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8" name="CustomShape 49"/>
              <p:cNvSpPr/>
              <p:nvPr/>
            </p:nvSpPr>
            <p:spPr>
              <a:xfrm>
                <a:off x="7318440" y="5794200"/>
                <a:ext cx="612720" cy="3700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49" name="CustomShape 50"/>
              <p:cNvSpPr/>
              <p:nvPr/>
            </p:nvSpPr>
            <p:spPr>
              <a:xfrm>
                <a:off x="7388280" y="5838840"/>
                <a:ext cx="473040" cy="28080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0" name="CustomShape 51"/>
              <p:cNvSpPr/>
              <p:nvPr/>
            </p:nvSpPr>
            <p:spPr>
              <a:xfrm>
                <a:off x="7445520" y="5870520"/>
                <a:ext cx="352440" cy="220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51" name="CustomShape 52"/>
              <p:cNvSpPr/>
              <p:nvPr/>
            </p:nvSpPr>
            <p:spPr>
              <a:xfrm>
                <a:off x="7521480" y="5918040"/>
                <a:ext cx="200160" cy="12888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52" name="Group 53"/>
            <p:cNvGrpSpPr/>
            <p:nvPr/>
          </p:nvGrpSpPr>
          <p:grpSpPr>
            <a:xfrm>
              <a:off x="8381880" y="4800600"/>
              <a:ext cx="674640" cy="409680"/>
              <a:chOff x="8381880" y="4800600"/>
              <a:chExt cx="674640" cy="409680"/>
            </a:xfrm>
          </p:grpSpPr>
          <p:sp>
            <p:nvSpPr>
              <p:cNvPr id="53" name="CustomShape 54"/>
              <p:cNvSpPr/>
              <p:nvPr/>
            </p:nvSpPr>
            <p:spPr>
              <a:xfrm>
                <a:off x="8381880" y="5057640"/>
                <a:ext cx="608040" cy="152640"/>
              </a:xfrm>
              <a:custGeom>
                <a:avLst/>
                <a:gdLst/>
                <a:ahLst/>
                <a:cxnLst/>
                <a:rect l="l" t="t"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54" name="CustomShape 55"/>
              <p:cNvSpPr/>
              <p:nvPr/>
            </p:nvSpPr>
            <p:spPr>
              <a:xfrm>
                <a:off x="8437680" y="4800600"/>
                <a:ext cx="409320" cy="85680"/>
              </a:xfrm>
              <a:custGeom>
                <a:avLst/>
                <a:gdLst/>
                <a:ahLst/>
                <a:cxnLst/>
                <a:rect l="l" t="t"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55" name="CustomShape 56"/>
              <p:cNvSpPr/>
              <p:nvPr/>
            </p:nvSpPr>
            <p:spPr>
              <a:xfrm>
                <a:off x="8961480" y="4867200"/>
                <a:ext cx="95040" cy="247680"/>
              </a:xfrm>
              <a:custGeom>
                <a:avLst/>
                <a:gdLst/>
                <a:ahLst/>
                <a:cxnLst/>
                <a:rect l="l" t="t"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56" name="CustomShape 57"/>
              <p:cNvSpPr/>
              <p:nvPr/>
            </p:nvSpPr>
            <p:spPr>
              <a:xfrm>
                <a:off x="8532720" y="5153040"/>
                <a:ext cx="304920" cy="28440"/>
              </a:xfrm>
              <a:custGeom>
                <a:avLst/>
                <a:gdLst/>
                <a:ahLst/>
                <a:cxnLst/>
                <a:rect l="l" t="t"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57" name="CustomShape 58"/>
              <p:cNvSpPr/>
              <p:nvPr/>
            </p:nvSpPr>
            <p:spPr>
              <a:xfrm>
                <a:off x="8420040" y="4829040"/>
                <a:ext cx="255600" cy="295560"/>
              </a:xfrm>
              <a:custGeom>
                <a:avLst/>
                <a:gdLst/>
                <a:ahLst/>
                <a:cxnLst/>
                <a:rect l="l" t="t"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8" name="CustomShape 59"/>
              <p:cNvSpPr/>
              <p:nvPr/>
            </p:nvSpPr>
            <p:spPr>
              <a:xfrm>
                <a:off x="8713800" y="4829040"/>
                <a:ext cx="295200" cy="333360"/>
              </a:xfrm>
              <a:custGeom>
                <a:avLst/>
                <a:gdLst/>
                <a:ahLst/>
                <a:cxnLst/>
                <a:rect l="l" t="t"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9" name="CustomShape 60"/>
              <p:cNvSpPr/>
              <p:nvPr/>
            </p:nvSpPr>
            <p:spPr>
              <a:xfrm>
                <a:off x="8485200" y="4854600"/>
                <a:ext cx="474480" cy="295200"/>
              </a:xfrm>
              <a:custGeom>
                <a:avLst/>
                <a:gdLst/>
                <a:ahLst/>
                <a:cxnLst/>
                <a:rect l="l" t="t"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nvGrpSpPr>
              <p:cNvPr id="60" name="Group 61"/>
              <p:cNvGrpSpPr/>
              <p:nvPr/>
            </p:nvGrpSpPr>
            <p:grpSpPr>
              <a:xfrm>
                <a:off x="8542440" y="4897440"/>
                <a:ext cx="360360" cy="209520"/>
                <a:chOff x="8542440" y="4897440"/>
                <a:chExt cx="360360" cy="209520"/>
              </a:xfrm>
            </p:grpSpPr>
            <p:sp>
              <p:nvSpPr>
                <p:cNvPr id="61" name="CustomShape 62"/>
                <p:cNvSpPr/>
                <p:nvPr/>
              </p:nvSpPr>
              <p:spPr>
                <a:xfrm>
                  <a:off x="8542440" y="4897440"/>
                  <a:ext cx="360360" cy="20952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2" name="CustomShape 63"/>
                <p:cNvSpPr/>
                <p:nvPr/>
              </p:nvSpPr>
              <p:spPr>
                <a:xfrm>
                  <a:off x="8577360" y="4919760"/>
                  <a:ext cx="288720" cy="16200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63" name="CustomShape 64"/>
                <p:cNvSpPr/>
                <p:nvPr/>
              </p:nvSpPr>
              <p:spPr>
                <a:xfrm>
                  <a:off x="8621640" y="4935600"/>
                  <a:ext cx="198360" cy="12996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4" name="CustomShape 65"/>
                <p:cNvSpPr/>
                <p:nvPr/>
              </p:nvSpPr>
              <p:spPr>
                <a:xfrm>
                  <a:off x="8664480" y="4960800"/>
                  <a:ext cx="115920" cy="7488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grpSp>
      </p:grpSp>
      <p:sp>
        <p:nvSpPr>
          <p:cNvPr id="65" name="PlaceHolder 66"/>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r>
              <a:rPr lang="en-US" sz="4400" b="0" strike="noStrike" spc="-1">
                <a:solidFill>
                  <a:srgbClr val="000000"/>
                </a:solidFill>
                <a:latin typeface="Arial"/>
              </a:rPr>
              <a:t>Click to edit the title text format</a:t>
            </a:r>
          </a:p>
        </p:txBody>
      </p:sp>
      <p:sp>
        <p:nvSpPr>
          <p:cNvPr id="66" name="PlaceHolder 67"/>
          <p:cNvSpPr>
            <a:spLocks noGrp="1"/>
          </p:cNvSpPr>
          <p:nvPr>
            <p:ph type="body"/>
          </p:nvPr>
        </p:nvSpPr>
        <p:spPr>
          <a:xfrm>
            <a:off x="457200" y="1600200"/>
            <a:ext cx="8229600" cy="4525920"/>
          </a:xfrm>
          <a:prstGeom prst="rect">
            <a:avLst/>
          </a:prstGeom>
        </p:spPr>
        <p:txBody>
          <a:bodyPr lIns="90000" tIns="46800" rIns="90000" bIns="46800">
            <a:normAutofit/>
          </a:bodyPr>
          <a:lstStyle/>
          <a:p>
            <a:pPr marL="342720" indent="-342720">
              <a:spcBef>
                <a:spcPts val="799"/>
              </a:spcBef>
              <a:buClr>
                <a:srgbClr val="0066FF"/>
              </a:buClr>
              <a:buSzPct val="80000"/>
              <a:buFont typeface="Wingdings" charset="2"/>
              <a:buChar char=""/>
            </a:pPr>
            <a:r>
              <a:rPr lang="en-US" sz="3200" b="0" strike="noStrike" spc="-1">
                <a:solidFill>
                  <a:srgbClr val="000000"/>
                </a:solidFill>
                <a:latin typeface="Arial"/>
              </a:rPr>
              <a:t>Click to edit the outline text format</a:t>
            </a:r>
          </a:p>
          <a:p>
            <a:pPr marL="742680" lvl="1" indent="-285480">
              <a:spcBef>
                <a:spcPts val="799"/>
              </a:spcBef>
              <a:buClr>
                <a:srgbClr val="000000"/>
              </a:buClr>
              <a:buSzPct val="50000"/>
              <a:buFont typeface="Wingdings" charset="2"/>
              <a:buChar char=""/>
            </a:pPr>
            <a:r>
              <a:rPr lang="en-US" sz="3200" b="0" strike="noStrike" spc="-1">
                <a:solidFill>
                  <a:srgbClr val="000000"/>
                </a:solidFill>
                <a:latin typeface="Arial"/>
              </a:rPr>
              <a:t>Second Outline Level</a:t>
            </a:r>
          </a:p>
          <a:p>
            <a:pPr marL="1143000" lvl="2" indent="-228600">
              <a:spcBef>
                <a:spcPts val="799"/>
              </a:spcBef>
              <a:buClr>
                <a:srgbClr val="FFFFFF"/>
              </a:buClr>
              <a:buFont typeface="Arial"/>
              <a:buChar char="•"/>
            </a:pPr>
            <a:r>
              <a:rPr lang="en-US" sz="3200" b="0" strike="noStrike" spc="-1">
                <a:solidFill>
                  <a:srgbClr val="000000"/>
                </a:solidFill>
                <a:latin typeface="Arial"/>
              </a:rPr>
              <a:t>Third Outline Level</a:t>
            </a:r>
          </a:p>
          <a:p>
            <a:pPr marL="1600200" lvl="3" indent="-228600">
              <a:spcBef>
                <a:spcPts val="799"/>
              </a:spcBef>
              <a:buClr>
                <a:srgbClr val="00CC66"/>
              </a:buClr>
              <a:buSzPct val="50000"/>
              <a:buFont typeface="Wingdings" charset="2"/>
              <a:buChar char=""/>
            </a:pPr>
            <a:r>
              <a:rPr lang="en-US" sz="3200" b="0" strike="noStrike" spc="-1">
                <a:solidFill>
                  <a:srgbClr val="000000"/>
                </a:solidFill>
                <a:latin typeface="Arial"/>
              </a:rPr>
              <a:t>Fourth Outline Level</a:t>
            </a:r>
          </a:p>
          <a:p>
            <a:pPr marL="2057400" lvl="4" indent="-228600">
              <a:spcBef>
                <a:spcPts val="799"/>
              </a:spcBef>
              <a:buClr>
                <a:srgbClr val="0066FF"/>
              </a:buClr>
              <a:buFont typeface="Arial"/>
              <a:buChar char="•"/>
            </a:pPr>
            <a:r>
              <a:rPr lang="en-US" sz="3200" b="0" strike="noStrike" spc="-1">
                <a:solidFill>
                  <a:srgbClr val="000000"/>
                </a:solidFill>
                <a:latin typeface="Arial"/>
              </a:rPr>
              <a:t>Fifth Outline Level</a:t>
            </a:r>
          </a:p>
          <a:p>
            <a:pPr marL="2057400" lvl="5" indent="-228600">
              <a:spcBef>
                <a:spcPts val="799"/>
              </a:spcBef>
              <a:buClr>
                <a:srgbClr val="0066FF"/>
              </a:buClr>
              <a:buFont typeface="Arial"/>
              <a:buChar char="•"/>
            </a:pPr>
            <a:r>
              <a:rPr lang="en-US" sz="3200" b="0" strike="noStrike" spc="-1">
                <a:solidFill>
                  <a:srgbClr val="000000"/>
                </a:solidFill>
                <a:latin typeface="Arial"/>
              </a:rPr>
              <a:t>Sixth Outline Level</a:t>
            </a:r>
          </a:p>
          <a:p>
            <a:pPr marL="2057400" lvl="6" indent="-228600">
              <a:spcBef>
                <a:spcPts val="799"/>
              </a:spcBef>
              <a:buClr>
                <a:srgbClr val="0066FF"/>
              </a:buClr>
              <a:buFont typeface="Arial"/>
              <a:buChar char="•"/>
            </a:pPr>
            <a:r>
              <a:rPr lang="en-US" sz="3200" b="0" strike="noStrike" spc="-1">
                <a:solidFill>
                  <a:srgbClr val="000000"/>
                </a:solidFill>
                <a:latin typeface="Arial"/>
              </a:rPr>
              <a:t>Seventh Outline Level</a:t>
            </a:r>
          </a:p>
        </p:txBody>
      </p:sp>
      <p:sp>
        <p:nvSpPr>
          <p:cNvPr id="67" name="PlaceHolder 68"/>
          <p:cNvSpPr>
            <a:spLocks noGrp="1"/>
          </p:cNvSpPr>
          <p:nvPr>
            <p:ph type="dt"/>
          </p:nvPr>
        </p:nvSpPr>
        <p:spPr>
          <a:xfrm>
            <a:off x="456840" y="6244920"/>
            <a:ext cx="2133720" cy="47628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68" name="PlaceHolder 69"/>
          <p:cNvSpPr>
            <a:spLocks noGrp="1"/>
          </p:cNvSpPr>
          <p:nvPr>
            <p:ph type="ftr"/>
          </p:nvPr>
        </p:nvSpPr>
        <p:spPr>
          <a:xfrm>
            <a:off x="3124080" y="6244920"/>
            <a:ext cx="2895840" cy="47628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69" name="PlaceHolder 70"/>
          <p:cNvSpPr>
            <a:spLocks noGrp="1"/>
          </p:cNvSpPr>
          <p:nvPr>
            <p:ph type="sldNum"/>
          </p:nvPr>
        </p:nvSpPr>
        <p:spPr>
          <a:xfrm>
            <a:off x="6552720" y="6244920"/>
            <a:ext cx="2133720" cy="476280"/>
          </a:xfrm>
          <a:prstGeom prst="rect">
            <a:avLst/>
          </a:prstGeom>
        </p:spPr>
        <p:txBody>
          <a:bodyPr lIns="90000" tIns="46800" rIns="90000" bIns="46800" anchor="b">
            <a:noAutofit/>
          </a:bodyPr>
          <a:lstStyle/>
          <a:p>
            <a:pPr marL="216000" indent="-216000" algn="r">
              <a:buClr>
                <a:srgbClr val="000000"/>
              </a:buClr>
              <a:buSzPct val="45000"/>
              <a:buFont typeface="Wingdings" charset="2"/>
              <a:buChar char=""/>
            </a:pPr>
            <a:fld id="{7A44C089-BCF0-41D6-888D-317F00474599}" type="slidenum">
              <a:rPr lang="ar-SA" sz="1400" b="0" strike="noStrike" spc="-1">
                <a:latin typeface="Times New Roman"/>
                <a:ea typeface="Arial"/>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953" name="CustomShape 1"/>
          <p:cNvSpPr/>
          <p:nvPr/>
        </p:nvSpPr>
        <p:spPr>
          <a:xfrm>
            <a:off x="6627960" y="6429240"/>
            <a:ext cx="285480" cy="209520"/>
          </a:xfrm>
          <a:custGeom>
            <a:avLst/>
            <a:gdLst/>
            <a:ahLst/>
            <a:cxnLst/>
            <a:rect l="l" t="t"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rgbClr val="FFFFFF"/>
              </a:gs>
              <a:gs pos="100000">
                <a:srgbClr val="E0E0E0"/>
              </a:gs>
            </a:gsLst>
            <a:lin ang="18900000"/>
          </a:gradFill>
          <a:ln>
            <a:noFill/>
          </a:ln>
        </p:spPr>
        <p:style>
          <a:lnRef idx="0">
            <a:scrgbClr r="0" g="0" b="0"/>
          </a:lnRef>
          <a:fillRef idx="0">
            <a:scrgbClr r="0" g="0" b="0"/>
          </a:fillRef>
          <a:effectRef idx="0">
            <a:scrgbClr r="0" g="0" b="0"/>
          </a:effectRef>
          <a:fontRef idx="minor"/>
        </p:style>
      </p:sp>
      <p:grpSp>
        <p:nvGrpSpPr>
          <p:cNvPr id="954" name="Group 2"/>
          <p:cNvGrpSpPr/>
          <p:nvPr/>
        </p:nvGrpSpPr>
        <p:grpSpPr>
          <a:xfrm>
            <a:off x="3240" y="4267080"/>
            <a:ext cx="9140760" cy="2590920"/>
            <a:chOff x="3240" y="4267080"/>
            <a:chExt cx="9140760" cy="2590920"/>
          </a:xfrm>
        </p:grpSpPr>
        <p:sp>
          <p:nvSpPr>
            <p:cNvPr id="955" name="CustomShape 3"/>
            <p:cNvSpPr/>
            <p:nvPr/>
          </p:nvSpPr>
          <p:spPr>
            <a:xfrm>
              <a:off x="3240" y="4267080"/>
              <a:ext cx="9140760" cy="2590920"/>
            </a:xfrm>
            <a:custGeom>
              <a:avLst/>
              <a:gdLst/>
              <a:ahLst/>
              <a:cxnLst/>
              <a:rect l="l" t="t" r="r" b="b"/>
              <a:pathLst>
                <a:path w="5740" h="4316">
                  <a:moveTo>
                    <a:pt x="5740" y="4316"/>
                  </a:moveTo>
                  <a:lnTo>
                    <a:pt x="0" y="4316"/>
                  </a:lnTo>
                  <a:lnTo>
                    <a:pt x="0" y="0"/>
                  </a:lnTo>
                  <a:lnTo>
                    <a:pt x="5740" y="0"/>
                  </a:lnTo>
                  <a:lnTo>
                    <a:pt x="5740" y="431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grpSp>
          <p:nvGrpSpPr>
            <p:cNvPr id="956" name="Group 4"/>
            <p:cNvGrpSpPr/>
            <p:nvPr/>
          </p:nvGrpSpPr>
          <p:grpSpPr>
            <a:xfrm>
              <a:off x="5600880" y="5897520"/>
              <a:ext cx="1256760" cy="827280"/>
              <a:chOff x="5600880" y="5897520"/>
              <a:chExt cx="1256760" cy="827280"/>
            </a:xfrm>
          </p:grpSpPr>
          <p:sp>
            <p:nvSpPr>
              <p:cNvPr id="957" name="CustomShape 5"/>
              <p:cNvSpPr/>
              <p:nvPr/>
            </p:nvSpPr>
            <p:spPr>
              <a:xfrm>
                <a:off x="5852880" y="6048360"/>
                <a:ext cx="844200" cy="519120"/>
              </a:xfrm>
              <a:prstGeom prst="ellipse">
                <a:avLst/>
              </a:prstGeom>
              <a:gradFill rotWithShape="0">
                <a:gsLst>
                  <a:gs pos="0">
                    <a:srgbClr val="FFFFFF"/>
                  </a:gs>
                  <a:gs pos="100000">
                    <a:srgbClr val="E8E8E8"/>
                  </a:gs>
                </a:gsLst>
                <a:path path="rect"/>
              </a:gradFill>
              <a:ln>
                <a:noFill/>
              </a:ln>
            </p:spPr>
            <p:style>
              <a:lnRef idx="0">
                <a:scrgbClr r="0" g="0" b="0"/>
              </a:lnRef>
              <a:fillRef idx="0">
                <a:scrgbClr r="0" g="0" b="0"/>
              </a:fillRef>
              <a:effectRef idx="0">
                <a:scrgbClr r="0" g="0" b="0"/>
              </a:effectRef>
              <a:fontRef idx="minor"/>
            </p:style>
          </p:sp>
          <p:sp>
            <p:nvSpPr>
              <p:cNvPr id="958" name="CustomShape 6"/>
              <p:cNvSpPr/>
              <p:nvPr/>
            </p:nvSpPr>
            <p:spPr>
              <a:xfrm>
                <a:off x="5916600" y="6095880"/>
                <a:ext cx="717120" cy="436680"/>
              </a:xfrm>
              <a:prstGeom prst="ellipse">
                <a:avLst/>
              </a:pr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59" name="CustomShape 7"/>
              <p:cNvSpPr/>
              <p:nvPr/>
            </p:nvSpPr>
            <p:spPr>
              <a:xfrm>
                <a:off x="6005520" y="6146640"/>
                <a:ext cx="545760" cy="328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960" name="CustomShape 8"/>
              <p:cNvSpPr/>
              <p:nvPr/>
            </p:nvSpPr>
            <p:spPr>
              <a:xfrm>
                <a:off x="6068880" y="6184800"/>
                <a:ext cx="415440" cy="25236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61" name="CustomShape 9"/>
              <p:cNvSpPr/>
              <p:nvPr/>
            </p:nvSpPr>
            <p:spPr>
              <a:xfrm>
                <a:off x="6122880" y="6226200"/>
                <a:ext cx="304560" cy="16992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962" name="CustomShape 10"/>
              <p:cNvSpPr/>
              <p:nvPr/>
            </p:nvSpPr>
            <p:spPr>
              <a:xfrm>
                <a:off x="5676840" y="5897520"/>
                <a:ext cx="607680" cy="255600"/>
              </a:xfrm>
              <a:custGeom>
                <a:avLst/>
                <a:gdLst/>
                <a:ahLst/>
                <a:cxnLst/>
                <a:rect l="l" t="t"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63" name="CustomShape 11"/>
              <p:cNvSpPr/>
              <p:nvPr/>
            </p:nvSpPr>
            <p:spPr>
              <a:xfrm>
                <a:off x="5867280" y="6620040"/>
                <a:ext cx="704520" cy="104760"/>
              </a:xfrm>
              <a:custGeom>
                <a:avLst/>
                <a:gdLst/>
                <a:ahLst/>
                <a:cxnLst/>
                <a:rect l="l" t="t"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rgbClr val="D8D8D8"/>
                  </a:gs>
                  <a:gs pos="100000">
                    <a:srgbClr val="FFFFFF"/>
                  </a:gs>
                </a:gsLst>
                <a:lin ang="18900000"/>
              </a:gradFill>
              <a:ln>
                <a:noFill/>
              </a:ln>
            </p:spPr>
            <p:style>
              <a:lnRef idx="0">
                <a:scrgbClr r="0" g="0" b="0"/>
              </a:lnRef>
              <a:fillRef idx="0">
                <a:scrgbClr r="0" g="0" b="0"/>
              </a:fillRef>
              <a:effectRef idx="0">
                <a:scrgbClr r="0" g="0" b="0"/>
              </a:effectRef>
              <a:fontRef idx="minor"/>
            </p:style>
          </p:sp>
          <p:sp>
            <p:nvSpPr>
              <p:cNvPr id="964" name="CustomShape 12"/>
              <p:cNvSpPr/>
              <p:nvPr/>
            </p:nvSpPr>
            <p:spPr>
              <a:xfrm>
                <a:off x="5600880" y="6200640"/>
                <a:ext cx="141120" cy="343080"/>
              </a:xfrm>
              <a:custGeom>
                <a:avLst/>
                <a:gdLst/>
                <a:ahLst/>
                <a:cxnLst/>
                <a:rect l="l" t="t"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965" name="CustomShape 13"/>
              <p:cNvSpPr/>
              <p:nvPr/>
            </p:nvSpPr>
            <p:spPr>
              <a:xfrm>
                <a:off x="5667120" y="5945040"/>
                <a:ext cx="1190520" cy="731880"/>
              </a:xfrm>
              <a:custGeom>
                <a:avLst/>
                <a:gdLst/>
                <a:ahLst/>
                <a:cxnLst/>
                <a:rect l="l" t="t"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blipFill rotWithShape="0">
                <a:blip r:embed="rId14"/>
                <a:stretch>
                  <a:fillRect/>
                </a:stretch>
              </a:blipFill>
              <a:ln>
                <a:noFill/>
              </a:ln>
            </p:spPr>
            <p:style>
              <a:lnRef idx="0">
                <a:scrgbClr r="0" g="0" b="0"/>
              </a:lnRef>
              <a:fillRef idx="0">
                <a:scrgbClr r="0" g="0" b="0"/>
              </a:fillRef>
              <a:effectRef idx="0">
                <a:scrgbClr r="0" g="0" b="0"/>
              </a:effectRef>
              <a:fontRef idx="minor"/>
            </p:style>
          </p:sp>
          <p:sp>
            <p:nvSpPr>
              <p:cNvPr id="966" name="CustomShape 14"/>
              <p:cNvSpPr/>
              <p:nvPr/>
            </p:nvSpPr>
            <p:spPr>
              <a:xfrm>
                <a:off x="6410160" y="5907240"/>
                <a:ext cx="151920" cy="47520"/>
              </a:xfrm>
              <a:custGeom>
                <a:avLst/>
                <a:gdLst/>
                <a:ahLst/>
                <a:cxnLst/>
                <a:rect l="l" t="t"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rgbClr val="FFFFFF"/>
                  </a:gs>
                  <a:gs pos="100000">
                    <a:srgbClr val="E0E0E0"/>
                  </a:gs>
                </a:gsLst>
                <a:lin ang="0"/>
              </a:gradFill>
              <a:ln>
                <a:noFill/>
              </a:ln>
            </p:spPr>
            <p:style>
              <a:lnRef idx="0">
                <a:scrgbClr r="0" g="0" b="0"/>
              </a:lnRef>
              <a:fillRef idx="0">
                <a:scrgbClr r="0" g="0" b="0"/>
              </a:fillRef>
              <a:effectRef idx="0">
                <a:scrgbClr r="0" g="0" b="0"/>
              </a:effectRef>
              <a:fontRef idx="minor"/>
            </p:style>
          </p:sp>
          <p:sp>
            <p:nvSpPr>
              <p:cNvPr id="967" name="CustomShape 15"/>
              <p:cNvSpPr/>
              <p:nvPr/>
            </p:nvSpPr>
            <p:spPr>
              <a:xfrm>
                <a:off x="6208560" y="6267600"/>
                <a:ext cx="132840" cy="83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968" name="Group 16"/>
            <p:cNvGrpSpPr/>
            <p:nvPr/>
          </p:nvGrpSpPr>
          <p:grpSpPr>
            <a:xfrm>
              <a:off x="2819520" y="5764320"/>
              <a:ext cx="2581200" cy="1084320"/>
              <a:chOff x="2819520" y="5764320"/>
              <a:chExt cx="2581200" cy="1084320"/>
            </a:xfrm>
          </p:grpSpPr>
          <p:sp>
            <p:nvSpPr>
              <p:cNvPr id="969" name="CustomShape 17"/>
              <p:cNvSpPr/>
              <p:nvPr/>
            </p:nvSpPr>
            <p:spPr>
              <a:xfrm>
                <a:off x="3600360" y="6245280"/>
                <a:ext cx="1013040" cy="598320"/>
              </a:xfrm>
              <a:prstGeom prst="ellipse">
                <a:avLst/>
              </a:prstGeom>
              <a:gradFill rotWithShape="0">
                <a:gsLst>
                  <a:gs pos="0">
                    <a:srgbClr val="E0E0E0"/>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970" name="CustomShape 18"/>
              <p:cNvSpPr/>
              <p:nvPr/>
            </p:nvSpPr>
            <p:spPr>
              <a:xfrm>
                <a:off x="3673440" y="6283440"/>
                <a:ext cx="862200" cy="527040"/>
              </a:xfrm>
              <a:prstGeom prst="ellipse">
                <a:avLst/>
              </a:prstGeom>
              <a:gradFill rotWithShape="0">
                <a:gsLst>
                  <a:gs pos="0">
                    <a:srgbClr val="FFFFFF"/>
                  </a:gs>
                  <a:gs pos="100000">
                    <a:srgbClr val="E0E0E0"/>
                  </a:gs>
                </a:gsLst>
                <a:lin ang="2700000"/>
              </a:gradFill>
              <a:ln>
                <a:noFill/>
              </a:ln>
            </p:spPr>
            <p:style>
              <a:lnRef idx="0">
                <a:scrgbClr r="0" g="0" b="0"/>
              </a:lnRef>
              <a:fillRef idx="0">
                <a:scrgbClr r="0" g="0" b="0"/>
              </a:fillRef>
              <a:effectRef idx="0">
                <a:scrgbClr r="0" g="0" b="0"/>
              </a:effectRef>
              <a:fontRef idx="minor"/>
            </p:style>
          </p:sp>
          <p:sp>
            <p:nvSpPr>
              <p:cNvPr id="971" name="CustomShape 19"/>
              <p:cNvSpPr/>
              <p:nvPr/>
            </p:nvSpPr>
            <p:spPr>
              <a:xfrm>
                <a:off x="3716280" y="6316560"/>
                <a:ext cx="795240" cy="474840"/>
              </a:xfrm>
              <a:prstGeom prst="ellipse">
                <a:avLst/>
              </a:prstGeom>
              <a:gradFill rotWithShape="0">
                <a:gsLst>
                  <a:gs pos="0">
                    <a:srgbClr val="E8E8E8"/>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972" name="CustomShape 20"/>
              <p:cNvSpPr/>
              <p:nvPr/>
            </p:nvSpPr>
            <p:spPr>
              <a:xfrm>
                <a:off x="3759120" y="6345360"/>
                <a:ext cx="704880" cy="40932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73" name="CustomShape 21"/>
              <p:cNvSpPr/>
              <p:nvPr/>
            </p:nvSpPr>
            <p:spPr>
              <a:xfrm>
                <a:off x="3786120" y="6357960"/>
                <a:ext cx="655560" cy="380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74" name="CustomShape 22"/>
              <p:cNvSpPr/>
              <p:nvPr/>
            </p:nvSpPr>
            <p:spPr>
              <a:xfrm>
                <a:off x="3868560" y="6391440"/>
                <a:ext cx="486000" cy="30456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75" name="CustomShape 23"/>
              <p:cNvSpPr/>
              <p:nvPr/>
            </p:nvSpPr>
            <p:spPr>
              <a:xfrm>
                <a:off x="3930480" y="6438960"/>
                <a:ext cx="360360" cy="214200"/>
              </a:xfrm>
              <a:prstGeom prst="ellipse">
                <a:avLst/>
              </a:prstGeom>
              <a:gradFill rotWithShape="0">
                <a:gsLst>
                  <a:gs pos="0">
                    <a:srgbClr val="FFFFFF"/>
                  </a:gs>
                  <a:gs pos="100000">
                    <a:srgbClr val="E8E8E8"/>
                  </a:gs>
                </a:gsLst>
                <a:lin ang="2700000"/>
              </a:gradFill>
              <a:ln>
                <a:noFill/>
              </a:ln>
            </p:spPr>
            <p:style>
              <a:lnRef idx="0">
                <a:scrgbClr r="0" g="0" b="0"/>
              </a:lnRef>
              <a:fillRef idx="0">
                <a:scrgbClr r="0" g="0" b="0"/>
              </a:fillRef>
              <a:effectRef idx="0">
                <a:scrgbClr r="0" g="0" b="0"/>
              </a:effectRef>
              <a:fontRef idx="minor"/>
            </p:style>
          </p:sp>
          <p:sp>
            <p:nvSpPr>
              <p:cNvPr id="976" name="CustomShape 24"/>
              <p:cNvSpPr/>
              <p:nvPr/>
            </p:nvSpPr>
            <p:spPr>
              <a:xfrm>
                <a:off x="4035600" y="6504120"/>
                <a:ext cx="142560" cy="95040"/>
              </a:xfrm>
              <a:prstGeom prst="ellipse">
                <a:avLst/>
              </a:pr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977" name="CustomShape 25"/>
              <p:cNvSpPr/>
              <p:nvPr/>
            </p:nvSpPr>
            <p:spPr>
              <a:xfrm>
                <a:off x="4103640" y="6067440"/>
                <a:ext cx="712800" cy="295200"/>
              </a:xfrm>
              <a:custGeom>
                <a:avLst/>
                <a:gdLst/>
                <a:ahLst/>
                <a:cxnLst/>
                <a:rect l="l" t="t"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78" name="CustomShape 26"/>
              <p:cNvSpPr/>
              <p:nvPr/>
            </p:nvSpPr>
            <p:spPr>
              <a:xfrm>
                <a:off x="3400560" y="6114960"/>
                <a:ext cx="1415880" cy="733680"/>
              </a:xfrm>
              <a:custGeom>
                <a:avLst/>
                <a:gdLst/>
                <a:ahLst/>
                <a:cxnLst/>
                <a:rect l="l" t="t"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rgbClr val="FFFFFF"/>
                  </a:gs>
                  <a:gs pos="100000">
                    <a:srgbClr val="D8D8D8"/>
                  </a:gs>
                </a:gsLst>
                <a:lin ang="2700000"/>
              </a:gradFill>
              <a:ln>
                <a:noFill/>
              </a:ln>
            </p:spPr>
            <p:style>
              <a:lnRef idx="0">
                <a:scrgbClr r="0" g="0" b="0"/>
              </a:lnRef>
              <a:fillRef idx="0">
                <a:scrgbClr r="0" g="0" b="0"/>
              </a:fillRef>
              <a:effectRef idx="0">
                <a:scrgbClr r="0" g="0" b="0"/>
              </a:effectRef>
              <a:fontRef idx="minor"/>
            </p:style>
          </p:sp>
          <p:sp>
            <p:nvSpPr>
              <p:cNvPr id="979" name="CustomShape 27"/>
              <p:cNvSpPr/>
              <p:nvPr/>
            </p:nvSpPr>
            <p:spPr>
              <a:xfrm>
                <a:off x="3305160" y="6076800"/>
                <a:ext cx="646200" cy="771840"/>
              </a:xfrm>
              <a:custGeom>
                <a:avLst/>
                <a:gdLst/>
                <a:ahLst/>
                <a:cxnLst/>
                <a:rect l="l" t="t"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980" name="CustomShape 28"/>
              <p:cNvSpPr/>
              <p:nvPr/>
            </p:nvSpPr>
            <p:spPr>
              <a:xfrm>
                <a:off x="4741920" y="6419880"/>
                <a:ext cx="171360" cy="399960"/>
              </a:xfrm>
              <a:custGeom>
                <a:avLst/>
                <a:gdLst/>
                <a:ahLst/>
                <a:cxnLst/>
                <a:rect l="l" t="t"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rgbClr val="FFFFFF"/>
                  </a:gs>
                  <a:gs pos="100000">
                    <a:srgbClr val="D1D1D1"/>
                  </a:gs>
                </a:gsLst>
                <a:lin ang="5400000"/>
              </a:gradFill>
              <a:ln>
                <a:noFill/>
              </a:ln>
            </p:spPr>
            <p:style>
              <a:lnRef idx="0">
                <a:scrgbClr r="0" g="0" b="0"/>
              </a:lnRef>
              <a:fillRef idx="0">
                <a:scrgbClr r="0" g="0" b="0"/>
              </a:fillRef>
              <a:effectRef idx="0">
                <a:scrgbClr r="0" g="0" b="0"/>
              </a:effectRef>
              <a:fontRef idx="minor"/>
            </p:style>
          </p:sp>
          <p:sp>
            <p:nvSpPr>
              <p:cNvPr id="981" name="CustomShape 29"/>
              <p:cNvSpPr/>
              <p:nvPr/>
            </p:nvSpPr>
            <p:spPr>
              <a:xfrm>
                <a:off x="3282840" y="5850000"/>
                <a:ext cx="1325520" cy="237960"/>
              </a:xfrm>
              <a:custGeom>
                <a:avLst/>
                <a:gdLst/>
                <a:ahLst/>
                <a:cxnLst/>
                <a:rect l="l" t="t"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982" name="CustomShape 30"/>
              <p:cNvSpPr/>
              <p:nvPr/>
            </p:nvSpPr>
            <p:spPr>
              <a:xfrm>
                <a:off x="2963880" y="6116760"/>
                <a:ext cx="271440" cy="731880"/>
              </a:xfrm>
              <a:custGeom>
                <a:avLst/>
                <a:gdLst/>
                <a:ahLst/>
                <a:cxnLst/>
                <a:rect l="l" t="t"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983" name="CustomShape 31"/>
              <p:cNvSpPr/>
              <p:nvPr/>
            </p:nvSpPr>
            <p:spPr>
              <a:xfrm>
                <a:off x="4684680" y="5954760"/>
                <a:ext cx="571680" cy="893880"/>
              </a:xfrm>
              <a:custGeom>
                <a:avLst/>
                <a:gdLst/>
                <a:ahLst/>
                <a:cxnLst/>
                <a:rect l="l" t="t"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984" name="CustomShape 32"/>
              <p:cNvSpPr/>
              <p:nvPr/>
            </p:nvSpPr>
            <p:spPr>
              <a:xfrm>
                <a:off x="3679920" y="5764320"/>
                <a:ext cx="1711080" cy="674640"/>
              </a:xfrm>
              <a:custGeom>
                <a:avLst/>
                <a:gdLst/>
                <a:ahLst/>
                <a:cxnLst/>
                <a:rect l="l" t="t"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985" name="CustomShape 33"/>
              <p:cNvSpPr/>
              <p:nvPr/>
            </p:nvSpPr>
            <p:spPr>
              <a:xfrm>
                <a:off x="5245200" y="6477120"/>
                <a:ext cx="155520" cy="371520"/>
              </a:xfrm>
              <a:custGeom>
                <a:avLst/>
                <a:gdLst/>
                <a:ahLst/>
                <a:cxnLst/>
                <a:rect l="l" t="t"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986" name="CustomShape 34"/>
              <p:cNvSpPr/>
              <p:nvPr/>
            </p:nvSpPr>
            <p:spPr>
              <a:xfrm>
                <a:off x="2819520" y="5830920"/>
                <a:ext cx="763560" cy="1017720"/>
              </a:xfrm>
              <a:custGeom>
                <a:avLst/>
                <a:gdLst/>
                <a:ahLst/>
                <a:cxnLst/>
                <a:rect l="l" t="t"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rgbClr val="FFFFFF"/>
              </a:solidFill>
              <a:ln>
                <a:noFill/>
              </a:ln>
            </p:spPr>
            <p:style>
              <a:lnRef idx="0">
                <a:scrgbClr r="0" g="0" b="0"/>
              </a:lnRef>
              <a:fillRef idx="0">
                <a:scrgbClr r="0" g="0" b="0"/>
              </a:fillRef>
              <a:effectRef idx="0">
                <a:scrgbClr r="0" g="0" b="0"/>
              </a:effectRef>
              <a:fontRef idx="minor"/>
            </p:style>
          </p:sp>
        </p:grpSp>
        <p:grpSp>
          <p:nvGrpSpPr>
            <p:cNvPr id="987" name="Group 35"/>
            <p:cNvGrpSpPr/>
            <p:nvPr/>
          </p:nvGrpSpPr>
          <p:grpSpPr>
            <a:xfrm>
              <a:off x="6553080" y="5334120"/>
              <a:ext cx="2144880" cy="1303200"/>
              <a:chOff x="6553080" y="5334120"/>
              <a:chExt cx="2144880" cy="1303200"/>
            </a:xfrm>
          </p:grpSpPr>
          <p:sp>
            <p:nvSpPr>
              <p:cNvPr id="988" name="CustomShape 36"/>
              <p:cNvSpPr/>
              <p:nvPr/>
            </p:nvSpPr>
            <p:spPr>
              <a:xfrm>
                <a:off x="6667560" y="5400720"/>
                <a:ext cx="1906560" cy="1160280"/>
              </a:xfrm>
              <a:custGeom>
                <a:avLst/>
                <a:gdLst/>
                <a:ahLst/>
                <a:cxnLst/>
                <a:rect l="l" t="t"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89" name="CustomShape 37"/>
              <p:cNvSpPr/>
              <p:nvPr/>
            </p:nvSpPr>
            <p:spPr>
              <a:xfrm>
                <a:off x="6553080" y="5343480"/>
                <a:ext cx="863640" cy="1170000"/>
              </a:xfrm>
              <a:custGeom>
                <a:avLst/>
                <a:gdLst/>
                <a:ahLst/>
                <a:cxnLst/>
                <a:rect l="l" t="t"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90" name="CustomShape 38"/>
              <p:cNvSpPr/>
              <p:nvPr/>
            </p:nvSpPr>
            <p:spPr>
              <a:xfrm>
                <a:off x="7607160" y="5334120"/>
                <a:ext cx="966960" cy="399960"/>
              </a:xfrm>
              <a:custGeom>
                <a:avLst/>
                <a:gdLst/>
                <a:ahLst/>
                <a:cxnLst/>
                <a:rect l="l" t="t"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91" name="CustomShape 39"/>
              <p:cNvSpPr/>
              <p:nvPr/>
            </p:nvSpPr>
            <p:spPr>
              <a:xfrm>
                <a:off x="8327880" y="6361200"/>
                <a:ext cx="114480" cy="85680"/>
              </a:xfrm>
              <a:custGeom>
                <a:avLst/>
                <a:gdLst/>
                <a:ahLst/>
                <a:cxnLst/>
                <a:rect l="l" t="t"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992" name="CustomShape 40"/>
              <p:cNvSpPr/>
              <p:nvPr/>
            </p:nvSpPr>
            <p:spPr>
              <a:xfrm>
                <a:off x="7151760" y="6465960"/>
                <a:ext cx="1119240" cy="171360"/>
              </a:xfrm>
              <a:custGeom>
                <a:avLst/>
                <a:gdLst/>
                <a:ahLst/>
                <a:cxnLst/>
                <a:rect l="l" t="t"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993" name="CustomShape 41"/>
              <p:cNvSpPr/>
              <p:nvPr/>
            </p:nvSpPr>
            <p:spPr>
              <a:xfrm>
                <a:off x="8470800" y="5800680"/>
                <a:ext cx="227160" cy="541440"/>
              </a:xfrm>
              <a:custGeom>
                <a:avLst/>
                <a:gdLst/>
                <a:ahLst/>
                <a:cxnLst/>
                <a:rect l="l" t="t"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994" name="CustomShape 42"/>
              <p:cNvSpPr/>
              <p:nvPr/>
            </p:nvSpPr>
            <p:spPr>
              <a:xfrm>
                <a:off x="8034480" y="5753160"/>
                <a:ext cx="131760" cy="142920"/>
              </a:xfrm>
              <a:custGeom>
                <a:avLst/>
                <a:gdLst/>
                <a:ahLst/>
                <a:cxnLst/>
                <a:rect l="l" t="t"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995" name="CustomShape 43"/>
              <p:cNvSpPr/>
              <p:nvPr/>
            </p:nvSpPr>
            <p:spPr>
              <a:xfrm>
                <a:off x="7056360" y="5638680"/>
                <a:ext cx="1138320" cy="684360"/>
              </a:xfrm>
              <a:custGeom>
                <a:avLst/>
                <a:gdLst/>
                <a:ahLst/>
                <a:cxnLst/>
                <a:rect l="l" t="t"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996" name="CustomShape 44"/>
              <p:cNvSpPr/>
              <p:nvPr/>
            </p:nvSpPr>
            <p:spPr>
              <a:xfrm>
                <a:off x="6904080" y="5572080"/>
                <a:ext cx="1442880" cy="846360"/>
              </a:xfrm>
              <a:custGeom>
                <a:avLst/>
                <a:gdLst/>
                <a:ahLst/>
                <a:cxnLst/>
                <a:rect l="l" t="t"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rgbClr val="FFFFFF"/>
                  </a:gs>
                  <a:gs pos="100000">
                    <a:srgbClr val="FFFFFF"/>
                  </a:gs>
                </a:gsLst>
                <a:lin ang="0"/>
              </a:gradFill>
              <a:ln>
                <a:noFill/>
              </a:ln>
            </p:spPr>
            <p:style>
              <a:lnRef idx="0">
                <a:scrgbClr r="0" g="0" b="0"/>
              </a:lnRef>
              <a:fillRef idx="0">
                <a:scrgbClr r="0" g="0" b="0"/>
              </a:fillRef>
              <a:effectRef idx="0">
                <a:scrgbClr r="0" g="0" b="0"/>
              </a:effectRef>
              <a:fontRef idx="minor"/>
            </p:style>
          </p:sp>
          <p:sp>
            <p:nvSpPr>
              <p:cNvPr id="997" name="CustomShape 45"/>
              <p:cNvSpPr/>
              <p:nvPr/>
            </p:nvSpPr>
            <p:spPr>
              <a:xfrm>
                <a:off x="7245360" y="5543640"/>
                <a:ext cx="579600" cy="104760"/>
              </a:xfrm>
              <a:custGeom>
                <a:avLst/>
                <a:gdLst/>
                <a:ahLst/>
                <a:cxnLst/>
                <a:rect l="l" t="t"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98" name="CustomShape 46"/>
              <p:cNvSpPr/>
              <p:nvPr/>
            </p:nvSpPr>
            <p:spPr>
              <a:xfrm>
                <a:off x="7085160" y="5648400"/>
                <a:ext cx="104760" cy="75960"/>
              </a:xfrm>
              <a:custGeom>
                <a:avLst/>
                <a:gdLst/>
                <a:ahLst/>
                <a:cxnLst/>
                <a:rect l="l" t="t"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99" name="CustomShape 47"/>
              <p:cNvSpPr/>
              <p:nvPr/>
            </p:nvSpPr>
            <p:spPr>
              <a:xfrm>
                <a:off x="7216920" y="5727600"/>
                <a:ext cx="822240" cy="506520"/>
              </a:xfrm>
              <a:prstGeom prst="ellipse">
                <a:avLst/>
              </a:prstGeom>
              <a:gradFill rotWithShape="0">
                <a:gsLst>
                  <a:gs pos="0">
                    <a:srgbClr val="F0F0F0"/>
                  </a:gs>
                  <a:gs pos="100000">
                    <a:srgbClr val="FFFFFF"/>
                  </a:gs>
                </a:gsLst>
                <a:lin ang="0"/>
              </a:gradFill>
              <a:ln>
                <a:noFill/>
              </a:ln>
            </p:spPr>
            <p:style>
              <a:lnRef idx="0">
                <a:scrgbClr r="0" g="0" b="0"/>
              </a:lnRef>
              <a:fillRef idx="0">
                <a:scrgbClr r="0" g="0" b="0"/>
              </a:fillRef>
              <a:effectRef idx="0">
                <a:scrgbClr r="0" g="0" b="0"/>
              </a:effectRef>
              <a:fontRef idx="minor"/>
            </p:style>
          </p:sp>
          <p:sp>
            <p:nvSpPr>
              <p:cNvPr id="1000" name="CustomShape 48"/>
              <p:cNvSpPr/>
              <p:nvPr/>
            </p:nvSpPr>
            <p:spPr>
              <a:xfrm>
                <a:off x="7267680" y="5762520"/>
                <a:ext cx="707760" cy="430200"/>
              </a:xfrm>
              <a:prstGeom prst="ellipse">
                <a:avLst/>
              </a:pr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01" name="CustomShape 49"/>
              <p:cNvSpPr/>
              <p:nvPr/>
            </p:nvSpPr>
            <p:spPr>
              <a:xfrm>
                <a:off x="7318440" y="5794200"/>
                <a:ext cx="612720" cy="3700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002" name="CustomShape 50"/>
              <p:cNvSpPr/>
              <p:nvPr/>
            </p:nvSpPr>
            <p:spPr>
              <a:xfrm>
                <a:off x="7388280" y="5838840"/>
                <a:ext cx="473040" cy="28080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03" name="CustomShape 51"/>
              <p:cNvSpPr/>
              <p:nvPr/>
            </p:nvSpPr>
            <p:spPr>
              <a:xfrm>
                <a:off x="7445520" y="5870520"/>
                <a:ext cx="352440" cy="220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004" name="CustomShape 52"/>
              <p:cNvSpPr/>
              <p:nvPr/>
            </p:nvSpPr>
            <p:spPr>
              <a:xfrm>
                <a:off x="7521480" y="5918040"/>
                <a:ext cx="200160" cy="12888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1005" name="Group 53"/>
            <p:cNvGrpSpPr/>
            <p:nvPr/>
          </p:nvGrpSpPr>
          <p:grpSpPr>
            <a:xfrm>
              <a:off x="8381880" y="4800600"/>
              <a:ext cx="674640" cy="409680"/>
              <a:chOff x="8381880" y="4800600"/>
              <a:chExt cx="674640" cy="409680"/>
            </a:xfrm>
          </p:grpSpPr>
          <p:sp>
            <p:nvSpPr>
              <p:cNvPr id="1006" name="CustomShape 54"/>
              <p:cNvSpPr/>
              <p:nvPr/>
            </p:nvSpPr>
            <p:spPr>
              <a:xfrm>
                <a:off x="8381880" y="5057640"/>
                <a:ext cx="608040" cy="152640"/>
              </a:xfrm>
              <a:custGeom>
                <a:avLst/>
                <a:gdLst/>
                <a:ahLst/>
                <a:cxnLst/>
                <a:rect l="l" t="t"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007" name="CustomShape 55"/>
              <p:cNvSpPr/>
              <p:nvPr/>
            </p:nvSpPr>
            <p:spPr>
              <a:xfrm>
                <a:off x="8437680" y="4800600"/>
                <a:ext cx="409320" cy="85680"/>
              </a:xfrm>
              <a:custGeom>
                <a:avLst/>
                <a:gdLst/>
                <a:ahLst/>
                <a:cxnLst/>
                <a:rect l="l" t="t"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008" name="CustomShape 56"/>
              <p:cNvSpPr/>
              <p:nvPr/>
            </p:nvSpPr>
            <p:spPr>
              <a:xfrm>
                <a:off x="8961480" y="4867200"/>
                <a:ext cx="95040" cy="247680"/>
              </a:xfrm>
              <a:custGeom>
                <a:avLst/>
                <a:gdLst/>
                <a:ahLst/>
                <a:cxnLst/>
                <a:rect l="l" t="t"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009" name="CustomShape 57"/>
              <p:cNvSpPr/>
              <p:nvPr/>
            </p:nvSpPr>
            <p:spPr>
              <a:xfrm>
                <a:off x="8532720" y="5153040"/>
                <a:ext cx="304920" cy="28440"/>
              </a:xfrm>
              <a:custGeom>
                <a:avLst/>
                <a:gdLst/>
                <a:ahLst/>
                <a:cxnLst/>
                <a:rect l="l" t="t"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010" name="CustomShape 58"/>
              <p:cNvSpPr/>
              <p:nvPr/>
            </p:nvSpPr>
            <p:spPr>
              <a:xfrm>
                <a:off x="8420040" y="4829040"/>
                <a:ext cx="255600" cy="295560"/>
              </a:xfrm>
              <a:custGeom>
                <a:avLst/>
                <a:gdLst/>
                <a:ahLst/>
                <a:cxnLst/>
                <a:rect l="l" t="t"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11" name="CustomShape 59"/>
              <p:cNvSpPr/>
              <p:nvPr/>
            </p:nvSpPr>
            <p:spPr>
              <a:xfrm>
                <a:off x="8713800" y="4829040"/>
                <a:ext cx="295200" cy="333360"/>
              </a:xfrm>
              <a:custGeom>
                <a:avLst/>
                <a:gdLst/>
                <a:ahLst/>
                <a:cxnLst/>
                <a:rect l="l" t="t"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12" name="CustomShape 60"/>
              <p:cNvSpPr/>
              <p:nvPr/>
            </p:nvSpPr>
            <p:spPr>
              <a:xfrm>
                <a:off x="8485200" y="4854600"/>
                <a:ext cx="474480" cy="295200"/>
              </a:xfrm>
              <a:custGeom>
                <a:avLst/>
                <a:gdLst/>
                <a:ahLst/>
                <a:cxnLst/>
                <a:rect l="l" t="t"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nvGrpSpPr>
              <p:cNvPr id="1013" name="Group 61"/>
              <p:cNvGrpSpPr/>
              <p:nvPr/>
            </p:nvGrpSpPr>
            <p:grpSpPr>
              <a:xfrm>
                <a:off x="8542440" y="4897440"/>
                <a:ext cx="360360" cy="209520"/>
                <a:chOff x="8542440" y="4897440"/>
                <a:chExt cx="360360" cy="209520"/>
              </a:xfrm>
            </p:grpSpPr>
            <p:sp>
              <p:nvSpPr>
                <p:cNvPr id="1014" name="CustomShape 62"/>
                <p:cNvSpPr/>
                <p:nvPr/>
              </p:nvSpPr>
              <p:spPr>
                <a:xfrm>
                  <a:off x="8542440" y="4897440"/>
                  <a:ext cx="360360" cy="20952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15" name="CustomShape 63"/>
                <p:cNvSpPr/>
                <p:nvPr/>
              </p:nvSpPr>
              <p:spPr>
                <a:xfrm>
                  <a:off x="8577360" y="4919760"/>
                  <a:ext cx="288720" cy="16200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016" name="CustomShape 64"/>
                <p:cNvSpPr/>
                <p:nvPr/>
              </p:nvSpPr>
              <p:spPr>
                <a:xfrm>
                  <a:off x="8621640" y="4935600"/>
                  <a:ext cx="198360" cy="12996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17" name="CustomShape 65"/>
                <p:cNvSpPr/>
                <p:nvPr/>
              </p:nvSpPr>
              <p:spPr>
                <a:xfrm>
                  <a:off x="8664480" y="4960800"/>
                  <a:ext cx="115920" cy="7488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grpSp>
      </p:grpSp>
      <p:sp>
        <p:nvSpPr>
          <p:cNvPr id="1018" name="PlaceHolder 66"/>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r>
              <a:rPr lang="en-US" sz="4400" b="0" strike="noStrike" spc="-1">
                <a:solidFill>
                  <a:srgbClr val="000000"/>
                </a:solidFill>
                <a:latin typeface="Arial"/>
              </a:rPr>
              <a:t>Click to edit the title text format</a:t>
            </a:r>
          </a:p>
        </p:txBody>
      </p:sp>
      <p:sp>
        <p:nvSpPr>
          <p:cNvPr id="1019" name="PlaceHolder 67"/>
          <p:cNvSpPr>
            <a:spLocks noGrp="1"/>
          </p:cNvSpPr>
          <p:nvPr>
            <p:ph type="body"/>
          </p:nvPr>
        </p:nvSpPr>
        <p:spPr>
          <a:xfrm>
            <a:off x="457200" y="1600200"/>
            <a:ext cx="8229600" cy="4525920"/>
          </a:xfrm>
          <a:prstGeom prst="rect">
            <a:avLst/>
          </a:prstGeom>
        </p:spPr>
        <p:txBody>
          <a:bodyPr lIns="90000" tIns="46800" rIns="90000" bIns="46800">
            <a:normAutofit/>
          </a:bodyPr>
          <a:lstStyle/>
          <a:p>
            <a:pPr marL="342720" indent="-342720">
              <a:spcBef>
                <a:spcPts val="799"/>
              </a:spcBef>
              <a:buClr>
                <a:srgbClr val="0066FF"/>
              </a:buClr>
              <a:buSzPct val="80000"/>
              <a:buFont typeface="Wingdings" charset="2"/>
              <a:buChar char=""/>
            </a:pPr>
            <a:r>
              <a:rPr lang="en-US" sz="3200" b="0" strike="noStrike" spc="-1">
                <a:solidFill>
                  <a:srgbClr val="000000"/>
                </a:solidFill>
                <a:latin typeface="Arial"/>
              </a:rPr>
              <a:t>Click to edit the outline text format</a:t>
            </a:r>
          </a:p>
          <a:p>
            <a:pPr marL="742680" lvl="1" indent="-285480">
              <a:spcBef>
                <a:spcPts val="799"/>
              </a:spcBef>
              <a:buClr>
                <a:srgbClr val="000000"/>
              </a:buClr>
              <a:buSzPct val="50000"/>
              <a:buFont typeface="Wingdings" charset="2"/>
              <a:buChar char=""/>
            </a:pPr>
            <a:r>
              <a:rPr lang="en-US" sz="3200" b="0" strike="noStrike" spc="-1">
                <a:solidFill>
                  <a:srgbClr val="000000"/>
                </a:solidFill>
                <a:latin typeface="Arial"/>
              </a:rPr>
              <a:t>Second Outline Level</a:t>
            </a:r>
          </a:p>
          <a:p>
            <a:pPr marL="1143000" lvl="2" indent="-228600">
              <a:spcBef>
                <a:spcPts val="799"/>
              </a:spcBef>
              <a:buClr>
                <a:srgbClr val="FFFFFF"/>
              </a:buClr>
              <a:buFont typeface="Arial"/>
              <a:buChar char="•"/>
            </a:pPr>
            <a:r>
              <a:rPr lang="en-US" sz="3200" b="0" strike="noStrike" spc="-1">
                <a:solidFill>
                  <a:srgbClr val="000000"/>
                </a:solidFill>
                <a:latin typeface="Arial"/>
              </a:rPr>
              <a:t>Third Outline Level</a:t>
            </a:r>
          </a:p>
          <a:p>
            <a:pPr marL="1600200" lvl="3" indent="-228600">
              <a:spcBef>
                <a:spcPts val="799"/>
              </a:spcBef>
              <a:buClr>
                <a:srgbClr val="00CC66"/>
              </a:buClr>
              <a:buSzPct val="50000"/>
              <a:buFont typeface="Wingdings" charset="2"/>
              <a:buChar char=""/>
            </a:pPr>
            <a:r>
              <a:rPr lang="en-US" sz="3200" b="0" strike="noStrike" spc="-1">
                <a:solidFill>
                  <a:srgbClr val="000000"/>
                </a:solidFill>
                <a:latin typeface="Arial"/>
              </a:rPr>
              <a:t>Fourth Outline Level</a:t>
            </a:r>
          </a:p>
          <a:p>
            <a:pPr marL="2057400" lvl="4" indent="-228600">
              <a:spcBef>
                <a:spcPts val="799"/>
              </a:spcBef>
              <a:buClr>
                <a:srgbClr val="0066FF"/>
              </a:buClr>
              <a:buFont typeface="Arial"/>
              <a:buChar char="•"/>
            </a:pPr>
            <a:r>
              <a:rPr lang="en-US" sz="3200" b="0" strike="noStrike" spc="-1">
                <a:solidFill>
                  <a:srgbClr val="000000"/>
                </a:solidFill>
                <a:latin typeface="Arial"/>
              </a:rPr>
              <a:t>Fifth Outline Level</a:t>
            </a:r>
          </a:p>
          <a:p>
            <a:pPr marL="2057400" lvl="5" indent="-228600">
              <a:spcBef>
                <a:spcPts val="799"/>
              </a:spcBef>
              <a:buClr>
                <a:srgbClr val="0066FF"/>
              </a:buClr>
              <a:buFont typeface="Arial"/>
              <a:buChar char="•"/>
            </a:pPr>
            <a:r>
              <a:rPr lang="en-US" sz="3200" b="0" strike="noStrike" spc="-1">
                <a:solidFill>
                  <a:srgbClr val="000000"/>
                </a:solidFill>
                <a:latin typeface="Arial"/>
              </a:rPr>
              <a:t>Sixth Outline Level</a:t>
            </a:r>
          </a:p>
          <a:p>
            <a:pPr marL="2057400" lvl="6" indent="-228600">
              <a:spcBef>
                <a:spcPts val="799"/>
              </a:spcBef>
              <a:buClr>
                <a:srgbClr val="0066FF"/>
              </a:buClr>
              <a:buFont typeface="Arial"/>
              <a:buChar char="•"/>
            </a:pPr>
            <a:r>
              <a:rPr lang="en-US" sz="3200" b="0" strike="noStrike" spc="-1">
                <a:solidFill>
                  <a:srgbClr val="000000"/>
                </a:solidFill>
                <a:latin typeface="Arial"/>
              </a:rPr>
              <a:t>Seventh Outline Level</a:t>
            </a:r>
          </a:p>
        </p:txBody>
      </p:sp>
      <p:sp>
        <p:nvSpPr>
          <p:cNvPr id="1020" name="PlaceHolder 68"/>
          <p:cNvSpPr>
            <a:spLocks noGrp="1"/>
          </p:cNvSpPr>
          <p:nvPr>
            <p:ph type="dt"/>
          </p:nvPr>
        </p:nvSpPr>
        <p:spPr>
          <a:xfrm>
            <a:off x="456840" y="6244920"/>
            <a:ext cx="2133720" cy="47628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1021" name="PlaceHolder 69"/>
          <p:cNvSpPr>
            <a:spLocks noGrp="1"/>
          </p:cNvSpPr>
          <p:nvPr>
            <p:ph type="ftr"/>
          </p:nvPr>
        </p:nvSpPr>
        <p:spPr>
          <a:xfrm>
            <a:off x="3124080" y="6244920"/>
            <a:ext cx="2895840" cy="47628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1022" name="PlaceHolder 70"/>
          <p:cNvSpPr>
            <a:spLocks noGrp="1"/>
          </p:cNvSpPr>
          <p:nvPr>
            <p:ph type="sldNum"/>
          </p:nvPr>
        </p:nvSpPr>
        <p:spPr>
          <a:xfrm>
            <a:off x="6552720" y="6244920"/>
            <a:ext cx="2133720" cy="476280"/>
          </a:xfrm>
          <a:prstGeom prst="rect">
            <a:avLst/>
          </a:prstGeom>
        </p:spPr>
        <p:txBody>
          <a:bodyPr lIns="90000" tIns="46800" rIns="90000" bIns="46800" anchor="b">
            <a:noAutofit/>
          </a:bodyPr>
          <a:lstStyle/>
          <a:p>
            <a:pPr marL="216000" indent="-216000" algn="r">
              <a:buClr>
                <a:srgbClr val="000000"/>
              </a:buClr>
              <a:buSzPct val="45000"/>
              <a:buFont typeface="Wingdings" charset="2"/>
              <a:buChar char=""/>
            </a:pPr>
            <a:fld id="{8BB44219-C1BE-4F18-8715-95A1F2CE692A}" type="slidenum">
              <a:rPr lang="ar-SA" sz="1400" b="0" strike="noStrike" spc="-1">
                <a:latin typeface="Times New Roman"/>
                <a:ea typeface="Arial"/>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1059" name="CustomShape 1"/>
          <p:cNvSpPr/>
          <p:nvPr/>
        </p:nvSpPr>
        <p:spPr>
          <a:xfrm>
            <a:off x="6627960" y="6429240"/>
            <a:ext cx="285480" cy="209520"/>
          </a:xfrm>
          <a:custGeom>
            <a:avLst/>
            <a:gdLst/>
            <a:ahLst/>
            <a:cxnLst/>
            <a:rect l="l" t="t"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rgbClr val="FFFFFF"/>
              </a:gs>
              <a:gs pos="100000">
                <a:srgbClr val="E0E0E0"/>
              </a:gs>
            </a:gsLst>
            <a:lin ang="18900000"/>
          </a:gradFill>
          <a:ln>
            <a:noFill/>
          </a:ln>
        </p:spPr>
        <p:style>
          <a:lnRef idx="0">
            <a:scrgbClr r="0" g="0" b="0"/>
          </a:lnRef>
          <a:fillRef idx="0">
            <a:scrgbClr r="0" g="0" b="0"/>
          </a:fillRef>
          <a:effectRef idx="0">
            <a:scrgbClr r="0" g="0" b="0"/>
          </a:effectRef>
          <a:fontRef idx="minor"/>
        </p:style>
      </p:sp>
      <p:grpSp>
        <p:nvGrpSpPr>
          <p:cNvPr id="1060" name="Group 2"/>
          <p:cNvGrpSpPr/>
          <p:nvPr/>
        </p:nvGrpSpPr>
        <p:grpSpPr>
          <a:xfrm>
            <a:off x="3240" y="4267080"/>
            <a:ext cx="9140760" cy="2590920"/>
            <a:chOff x="3240" y="4267080"/>
            <a:chExt cx="9140760" cy="2590920"/>
          </a:xfrm>
        </p:grpSpPr>
        <p:sp>
          <p:nvSpPr>
            <p:cNvPr id="1061" name="CustomShape 3"/>
            <p:cNvSpPr/>
            <p:nvPr/>
          </p:nvSpPr>
          <p:spPr>
            <a:xfrm>
              <a:off x="3240" y="4267080"/>
              <a:ext cx="9140760" cy="2590920"/>
            </a:xfrm>
            <a:custGeom>
              <a:avLst/>
              <a:gdLst/>
              <a:ahLst/>
              <a:cxnLst/>
              <a:rect l="l" t="t" r="r" b="b"/>
              <a:pathLst>
                <a:path w="5740" h="4316">
                  <a:moveTo>
                    <a:pt x="5740" y="4316"/>
                  </a:moveTo>
                  <a:lnTo>
                    <a:pt x="0" y="4316"/>
                  </a:lnTo>
                  <a:lnTo>
                    <a:pt x="0" y="0"/>
                  </a:lnTo>
                  <a:lnTo>
                    <a:pt x="5740" y="0"/>
                  </a:lnTo>
                  <a:lnTo>
                    <a:pt x="5740" y="431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grpSp>
          <p:nvGrpSpPr>
            <p:cNvPr id="1062" name="Group 4"/>
            <p:cNvGrpSpPr/>
            <p:nvPr/>
          </p:nvGrpSpPr>
          <p:grpSpPr>
            <a:xfrm>
              <a:off x="5600880" y="5897520"/>
              <a:ext cx="1256760" cy="827280"/>
              <a:chOff x="5600880" y="5897520"/>
              <a:chExt cx="1256760" cy="827280"/>
            </a:xfrm>
          </p:grpSpPr>
          <p:sp>
            <p:nvSpPr>
              <p:cNvPr id="1063" name="CustomShape 5"/>
              <p:cNvSpPr/>
              <p:nvPr/>
            </p:nvSpPr>
            <p:spPr>
              <a:xfrm>
                <a:off x="5852880" y="6048360"/>
                <a:ext cx="844200" cy="519120"/>
              </a:xfrm>
              <a:prstGeom prst="ellipse">
                <a:avLst/>
              </a:prstGeom>
              <a:gradFill rotWithShape="0">
                <a:gsLst>
                  <a:gs pos="0">
                    <a:srgbClr val="FFFFFF"/>
                  </a:gs>
                  <a:gs pos="100000">
                    <a:srgbClr val="E8E8E8"/>
                  </a:gs>
                </a:gsLst>
                <a:path path="rect"/>
              </a:gradFill>
              <a:ln>
                <a:noFill/>
              </a:ln>
            </p:spPr>
            <p:style>
              <a:lnRef idx="0">
                <a:scrgbClr r="0" g="0" b="0"/>
              </a:lnRef>
              <a:fillRef idx="0">
                <a:scrgbClr r="0" g="0" b="0"/>
              </a:fillRef>
              <a:effectRef idx="0">
                <a:scrgbClr r="0" g="0" b="0"/>
              </a:effectRef>
              <a:fontRef idx="minor"/>
            </p:style>
          </p:sp>
          <p:sp>
            <p:nvSpPr>
              <p:cNvPr id="1064" name="CustomShape 6"/>
              <p:cNvSpPr/>
              <p:nvPr/>
            </p:nvSpPr>
            <p:spPr>
              <a:xfrm>
                <a:off x="5916600" y="6095880"/>
                <a:ext cx="717120" cy="436680"/>
              </a:xfrm>
              <a:prstGeom prst="ellipse">
                <a:avLst/>
              </a:pr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65" name="CustomShape 7"/>
              <p:cNvSpPr/>
              <p:nvPr/>
            </p:nvSpPr>
            <p:spPr>
              <a:xfrm>
                <a:off x="6005520" y="6146640"/>
                <a:ext cx="545760" cy="328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066" name="CustomShape 8"/>
              <p:cNvSpPr/>
              <p:nvPr/>
            </p:nvSpPr>
            <p:spPr>
              <a:xfrm>
                <a:off x="6068880" y="6184800"/>
                <a:ext cx="415440" cy="25236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67" name="CustomShape 9"/>
              <p:cNvSpPr/>
              <p:nvPr/>
            </p:nvSpPr>
            <p:spPr>
              <a:xfrm>
                <a:off x="6122880" y="6226200"/>
                <a:ext cx="304560" cy="16992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068" name="CustomShape 10"/>
              <p:cNvSpPr/>
              <p:nvPr/>
            </p:nvSpPr>
            <p:spPr>
              <a:xfrm>
                <a:off x="5676840" y="5897520"/>
                <a:ext cx="607680" cy="255600"/>
              </a:xfrm>
              <a:custGeom>
                <a:avLst/>
                <a:gdLst/>
                <a:ahLst/>
                <a:cxnLst/>
                <a:rect l="l" t="t"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69" name="CustomShape 11"/>
              <p:cNvSpPr/>
              <p:nvPr/>
            </p:nvSpPr>
            <p:spPr>
              <a:xfrm>
                <a:off x="5867280" y="6620040"/>
                <a:ext cx="704520" cy="104760"/>
              </a:xfrm>
              <a:custGeom>
                <a:avLst/>
                <a:gdLst/>
                <a:ahLst/>
                <a:cxnLst/>
                <a:rect l="l" t="t"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rgbClr val="D8D8D8"/>
                  </a:gs>
                  <a:gs pos="100000">
                    <a:srgbClr val="FFFFFF"/>
                  </a:gs>
                </a:gsLst>
                <a:lin ang="18900000"/>
              </a:gradFill>
              <a:ln>
                <a:noFill/>
              </a:ln>
            </p:spPr>
            <p:style>
              <a:lnRef idx="0">
                <a:scrgbClr r="0" g="0" b="0"/>
              </a:lnRef>
              <a:fillRef idx="0">
                <a:scrgbClr r="0" g="0" b="0"/>
              </a:fillRef>
              <a:effectRef idx="0">
                <a:scrgbClr r="0" g="0" b="0"/>
              </a:effectRef>
              <a:fontRef idx="minor"/>
            </p:style>
          </p:sp>
          <p:sp>
            <p:nvSpPr>
              <p:cNvPr id="1070" name="CustomShape 12"/>
              <p:cNvSpPr/>
              <p:nvPr/>
            </p:nvSpPr>
            <p:spPr>
              <a:xfrm>
                <a:off x="5600880" y="6200640"/>
                <a:ext cx="141120" cy="343080"/>
              </a:xfrm>
              <a:custGeom>
                <a:avLst/>
                <a:gdLst/>
                <a:ahLst/>
                <a:cxnLst/>
                <a:rect l="l" t="t"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071" name="CustomShape 13"/>
              <p:cNvSpPr/>
              <p:nvPr/>
            </p:nvSpPr>
            <p:spPr>
              <a:xfrm>
                <a:off x="5667120" y="5945040"/>
                <a:ext cx="1190520" cy="731880"/>
              </a:xfrm>
              <a:custGeom>
                <a:avLst/>
                <a:gdLst/>
                <a:ahLst/>
                <a:cxnLst/>
                <a:rect l="l" t="t"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blipFill rotWithShape="0">
                <a:blip r:embed="rId14"/>
                <a:stretch>
                  <a:fillRect/>
                </a:stretch>
              </a:blipFill>
              <a:ln>
                <a:noFill/>
              </a:ln>
            </p:spPr>
            <p:style>
              <a:lnRef idx="0">
                <a:scrgbClr r="0" g="0" b="0"/>
              </a:lnRef>
              <a:fillRef idx="0">
                <a:scrgbClr r="0" g="0" b="0"/>
              </a:fillRef>
              <a:effectRef idx="0">
                <a:scrgbClr r="0" g="0" b="0"/>
              </a:effectRef>
              <a:fontRef idx="minor"/>
            </p:style>
          </p:sp>
          <p:sp>
            <p:nvSpPr>
              <p:cNvPr id="1072" name="CustomShape 14"/>
              <p:cNvSpPr/>
              <p:nvPr/>
            </p:nvSpPr>
            <p:spPr>
              <a:xfrm>
                <a:off x="6410160" y="5907240"/>
                <a:ext cx="151920" cy="47520"/>
              </a:xfrm>
              <a:custGeom>
                <a:avLst/>
                <a:gdLst/>
                <a:ahLst/>
                <a:cxnLst/>
                <a:rect l="l" t="t"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rgbClr val="FFFFFF"/>
                  </a:gs>
                  <a:gs pos="100000">
                    <a:srgbClr val="E0E0E0"/>
                  </a:gs>
                </a:gsLst>
                <a:lin ang="0"/>
              </a:gradFill>
              <a:ln>
                <a:noFill/>
              </a:ln>
            </p:spPr>
            <p:style>
              <a:lnRef idx="0">
                <a:scrgbClr r="0" g="0" b="0"/>
              </a:lnRef>
              <a:fillRef idx="0">
                <a:scrgbClr r="0" g="0" b="0"/>
              </a:fillRef>
              <a:effectRef idx="0">
                <a:scrgbClr r="0" g="0" b="0"/>
              </a:effectRef>
              <a:fontRef idx="minor"/>
            </p:style>
          </p:sp>
          <p:sp>
            <p:nvSpPr>
              <p:cNvPr id="1073" name="CustomShape 15"/>
              <p:cNvSpPr/>
              <p:nvPr/>
            </p:nvSpPr>
            <p:spPr>
              <a:xfrm>
                <a:off x="6208560" y="6267600"/>
                <a:ext cx="132840" cy="83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1074" name="Group 16"/>
            <p:cNvGrpSpPr/>
            <p:nvPr/>
          </p:nvGrpSpPr>
          <p:grpSpPr>
            <a:xfrm>
              <a:off x="2819520" y="5764320"/>
              <a:ext cx="2581200" cy="1084320"/>
              <a:chOff x="2819520" y="5764320"/>
              <a:chExt cx="2581200" cy="1084320"/>
            </a:xfrm>
          </p:grpSpPr>
          <p:sp>
            <p:nvSpPr>
              <p:cNvPr id="1075" name="CustomShape 17"/>
              <p:cNvSpPr/>
              <p:nvPr/>
            </p:nvSpPr>
            <p:spPr>
              <a:xfrm>
                <a:off x="3600360" y="6245280"/>
                <a:ext cx="1013040" cy="598320"/>
              </a:xfrm>
              <a:prstGeom prst="ellipse">
                <a:avLst/>
              </a:prstGeom>
              <a:gradFill rotWithShape="0">
                <a:gsLst>
                  <a:gs pos="0">
                    <a:srgbClr val="E0E0E0"/>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1076" name="CustomShape 18"/>
              <p:cNvSpPr/>
              <p:nvPr/>
            </p:nvSpPr>
            <p:spPr>
              <a:xfrm>
                <a:off x="3673440" y="6283440"/>
                <a:ext cx="862200" cy="527040"/>
              </a:xfrm>
              <a:prstGeom prst="ellipse">
                <a:avLst/>
              </a:prstGeom>
              <a:gradFill rotWithShape="0">
                <a:gsLst>
                  <a:gs pos="0">
                    <a:srgbClr val="FFFFFF"/>
                  </a:gs>
                  <a:gs pos="100000">
                    <a:srgbClr val="E0E0E0"/>
                  </a:gs>
                </a:gsLst>
                <a:lin ang="2700000"/>
              </a:gradFill>
              <a:ln>
                <a:noFill/>
              </a:ln>
            </p:spPr>
            <p:style>
              <a:lnRef idx="0">
                <a:scrgbClr r="0" g="0" b="0"/>
              </a:lnRef>
              <a:fillRef idx="0">
                <a:scrgbClr r="0" g="0" b="0"/>
              </a:fillRef>
              <a:effectRef idx="0">
                <a:scrgbClr r="0" g="0" b="0"/>
              </a:effectRef>
              <a:fontRef idx="minor"/>
            </p:style>
          </p:sp>
          <p:sp>
            <p:nvSpPr>
              <p:cNvPr id="1077" name="CustomShape 19"/>
              <p:cNvSpPr/>
              <p:nvPr/>
            </p:nvSpPr>
            <p:spPr>
              <a:xfrm>
                <a:off x="3716280" y="6316560"/>
                <a:ext cx="795240" cy="474840"/>
              </a:xfrm>
              <a:prstGeom prst="ellipse">
                <a:avLst/>
              </a:prstGeom>
              <a:gradFill rotWithShape="0">
                <a:gsLst>
                  <a:gs pos="0">
                    <a:srgbClr val="E8E8E8"/>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1078" name="CustomShape 20"/>
              <p:cNvSpPr/>
              <p:nvPr/>
            </p:nvSpPr>
            <p:spPr>
              <a:xfrm>
                <a:off x="3759120" y="6345360"/>
                <a:ext cx="704880" cy="40932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79" name="CustomShape 21"/>
              <p:cNvSpPr/>
              <p:nvPr/>
            </p:nvSpPr>
            <p:spPr>
              <a:xfrm>
                <a:off x="3786120" y="6357960"/>
                <a:ext cx="655560" cy="380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80" name="CustomShape 22"/>
              <p:cNvSpPr/>
              <p:nvPr/>
            </p:nvSpPr>
            <p:spPr>
              <a:xfrm>
                <a:off x="3868560" y="6391440"/>
                <a:ext cx="486000" cy="30456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81" name="CustomShape 23"/>
              <p:cNvSpPr/>
              <p:nvPr/>
            </p:nvSpPr>
            <p:spPr>
              <a:xfrm>
                <a:off x="3930480" y="6438960"/>
                <a:ext cx="360360" cy="214200"/>
              </a:xfrm>
              <a:prstGeom prst="ellipse">
                <a:avLst/>
              </a:prstGeom>
              <a:gradFill rotWithShape="0">
                <a:gsLst>
                  <a:gs pos="0">
                    <a:srgbClr val="FFFFFF"/>
                  </a:gs>
                  <a:gs pos="100000">
                    <a:srgbClr val="E8E8E8"/>
                  </a:gs>
                </a:gsLst>
                <a:lin ang="2700000"/>
              </a:gradFill>
              <a:ln>
                <a:noFill/>
              </a:ln>
            </p:spPr>
            <p:style>
              <a:lnRef idx="0">
                <a:scrgbClr r="0" g="0" b="0"/>
              </a:lnRef>
              <a:fillRef idx="0">
                <a:scrgbClr r="0" g="0" b="0"/>
              </a:fillRef>
              <a:effectRef idx="0">
                <a:scrgbClr r="0" g="0" b="0"/>
              </a:effectRef>
              <a:fontRef idx="minor"/>
            </p:style>
          </p:sp>
          <p:sp>
            <p:nvSpPr>
              <p:cNvPr id="1082" name="CustomShape 24"/>
              <p:cNvSpPr/>
              <p:nvPr/>
            </p:nvSpPr>
            <p:spPr>
              <a:xfrm>
                <a:off x="4035600" y="6504120"/>
                <a:ext cx="142560" cy="95040"/>
              </a:xfrm>
              <a:prstGeom prst="ellipse">
                <a:avLst/>
              </a:pr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1083" name="CustomShape 25"/>
              <p:cNvSpPr/>
              <p:nvPr/>
            </p:nvSpPr>
            <p:spPr>
              <a:xfrm>
                <a:off x="4103640" y="6067440"/>
                <a:ext cx="712800" cy="295200"/>
              </a:xfrm>
              <a:custGeom>
                <a:avLst/>
                <a:gdLst/>
                <a:ahLst/>
                <a:cxnLst/>
                <a:rect l="l" t="t"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84" name="CustomShape 26"/>
              <p:cNvSpPr/>
              <p:nvPr/>
            </p:nvSpPr>
            <p:spPr>
              <a:xfrm>
                <a:off x="3400560" y="6114960"/>
                <a:ext cx="1415880" cy="733680"/>
              </a:xfrm>
              <a:custGeom>
                <a:avLst/>
                <a:gdLst/>
                <a:ahLst/>
                <a:cxnLst/>
                <a:rect l="l" t="t"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rgbClr val="FFFFFF"/>
                  </a:gs>
                  <a:gs pos="100000">
                    <a:srgbClr val="D8D8D8"/>
                  </a:gs>
                </a:gsLst>
                <a:lin ang="2700000"/>
              </a:gradFill>
              <a:ln>
                <a:noFill/>
              </a:ln>
            </p:spPr>
            <p:style>
              <a:lnRef idx="0">
                <a:scrgbClr r="0" g="0" b="0"/>
              </a:lnRef>
              <a:fillRef idx="0">
                <a:scrgbClr r="0" g="0" b="0"/>
              </a:fillRef>
              <a:effectRef idx="0">
                <a:scrgbClr r="0" g="0" b="0"/>
              </a:effectRef>
              <a:fontRef idx="minor"/>
            </p:style>
          </p:sp>
          <p:sp>
            <p:nvSpPr>
              <p:cNvPr id="1085" name="CustomShape 27"/>
              <p:cNvSpPr/>
              <p:nvPr/>
            </p:nvSpPr>
            <p:spPr>
              <a:xfrm>
                <a:off x="3305160" y="6076800"/>
                <a:ext cx="646200" cy="771840"/>
              </a:xfrm>
              <a:custGeom>
                <a:avLst/>
                <a:gdLst/>
                <a:ahLst/>
                <a:cxnLst/>
                <a:rect l="l" t="t"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1086" name="CustomShape 28"/>
              <p:cNvSpPr/>
              <p:nvPr/>
            </p:nvSpPr>
            <p:spPr>
              <a:xfrm>
                <a:off x="4741920" y="6419880"/>
                <a:ext cx="171360" cy="399960"/>
              </a:xfrm>
              <a:custGeom>
                <a:avLst/>
                <a:gdLst/>
                <a:ahLst/>
                <a:cxnLst/>
                <a:rect l="l" t="t"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rgbClr val="FFFFFF"/>
                  </a:gs>
                  <a:gs pos="100000">
                    <a:srgbClr val="D1D1D1"/>
                  </a:gs>
                </a:gsLst>
                <a:lin ang="5400000"/>
              </a:gradFill>
              <a:ln>
                <a:noFill/>
              </a:ln>
            </p:spPr>
            <p:style>
              <a:lnRef idx="0">
                <a:scrgbClr r="0" g="0" b="0"/>
              </a:lnRef>
              <a:fillRef idx="0">
                <a:scrgbClr r="0" g="0" b="0"/>
              </a:fillRef>
              <a:effectRef idx="0">
                <a:scrgbClr r="0" g="0" b="0"/>
              </a:effectRef>
              <a:fontRef idx="minor"/>
            </p:style>
          </p:sp>
          <p:sp>
            <p:nvSpPr>
              <p:cNvPr id="1087" name="CustomShape 29"/>
              <p:cNvSpPr/>
              <p:nvPr/>
            </p:nvSpPr>
            <p:spPr>
              <a:xfrm>
                <a:off x="3282840" y="5850000"/>
                <a:ext cx="1325520" cy="237960"/>
              </a:xfrm>
              <a:custGeom>
                <a:avLst/>
                <a:gdLst/>
                <a:ahLst/>
                <a:cxnLst/>
                <a:rect l="l" t="t"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088" name="CustomShape 30"/>
              <p:cNvSpPr/>
              <p:nvPr/>
            </p:nvSpPr>
            <p:spPr>
              <a:xfrm>
                <a:off x="2963880" y="6116760"/>
                <a:ext cx="271440" cy="731880"/>
              </a:xfrm>
              <a:custGeom>
                <a:avLst/>
                <a:gdLst/>
                <a:ahLst/>
                <a:cxnLst/>
                <a:rect l="l" t="t"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089" name="CustomShape 31"/>
              <p:cNvSpPr/>
              <p:nvPr/>
            </p:nvSpPr>
            <p:spPr>
              <a:xfrm>
                <a:off x="4684680" y="5954760"/>
                <a:ext cx="571680" cy="893880"/>
              </a:xfrm>
              <a:custGeom>
                <a:avLst/>
                <a:gdLst/>
                <a:ahLst/>
                <a:cxnLst/>
                <a:rect l="l" t="t"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090" name="CustomShape 32"/>
              <p:cNvSpPr/>
              <p:nvPr/>
            </p:nvSpPr>
            <p:spPr>
              <a:xfrm>
                <a:off x="3679920" y="5764320"/>
                <a:ext cx="1711080" cy="674640"/>
              </a:xfrm>
              <a:custGeom>
                <a:avLst/>
                <a:gdLst/>
                <a:ahLst/>
                <a:cxnLst/>
                <a:rect l="l" t="t"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091" name="CustomShape 33"/>
              <p:cNvSpPr/>
              <p:nvPr/>
            </p:nvSpPr>
            <p:spPr>
              <a:xfrm>
                <a:off x="5245200" y="6477120"/>
                <a:ext cx="155520" cy="371520"/>
              </a:xfrm>
              <a:custGeom>
                <a:avLst/>
                <a:gdLst/>
                <a:ahLst/>
                <a:cxnLst/>
                <a:rect l="l" t="t"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092" name="CustomShape 34"/>
              <p:cNvSpPr/>
              <p:nvPr/>
            </p:nvSpPr>
            <p:spPr>
              <a:xfrm>
                <a:off x="2819520" y="5830920"/>
                <a:ext cx="763560" cy="1017720"/>
              </a:xfrm>
              <a:custGeom>
                <a:avLst/>
                <a:gdLst/>
                <a:ahLst/>
                <a:cxnLst/>
                <a:rect l="l" t="t"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rgbClr val="FFFFFF"/>
              </a:solidFill>
              <a:ln>
                <a:noFill/>
              </a:ln>
            </p:spPr>
            <p:style>
              <a:lnRef idx="0">
                <a:scrgbClr r="0" g="0" b="0"/>
              </a:lnRef>
              <a:fillRef idx="0">
                <a:scrgbClr r="0" g="0" b="0"/>
              </a:fillRef>
              <a:effectRef idx="0">
                <a:scrgbClr r="0" g="0" b="0"/>
              </a:effectRef>
              <a:fontRef idx="minor"/>
            </p:style>
          </p:sp>
        </p:grpSp>
        <p:grpSp>
          <p:nvGrpSpPr>
            <p:cNvPr id="1093" name="Group 35"/>
            <p:cNvGrpSpPr/>
            <p:nvPr/>
          </p:nvGrpSpPr>
          <p:grpSpPr>
            <a:xfrm>
              <a:off x="6553080" y="5334120"/>
              <a:ext cx="2144880" cy="1303200"/>
              <a:chOff x="6553080" y="5334120"/>
              <a:chExt cx="2144880" cy="1303200"/>
            </a:xfrm>
          </p:grpSpPr>
          <p:sp>
            <p:nvSpPr>
              <p:cNvPr id="1094" name="CustomShape 36"/>
              <p:cNvSpPr/>
              <p:nvPr/>
            </p:nvSpPr>
            <p:spPr>
              <a:xfrm>
                <a:off x="6667560" y="5400720"/>
                <a:ext cx="1906560" cy="1160280"/>
              </a:xfrm>
              <a:custGeom>
                <a:avLst/>
                <a:gdLst/>
                <a:ahLst/>
                <a:cxnLst/>
                <a:rect l="l" t="t"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95" name="CustomShape 37"/>
              <p:cNvSpPr/>
              <p:nvPr/>
            </p:nvSpPr>
            <p:spPr>
              <a:xfrm>
                <a:off x="6553080" y="5343480"/>
                <a:ext cx="863640" cy="1170000"/>
              </a:xfrm>
              <a:custGeom>
                <a:avLst/>
                <a:gdLst/>
                <a:ahLst/>
                <a:cxnLst/>
                <a:rect l="l" t="t"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96" name="CustomShape 38"/>
              <p:cNvSpPr/>
              <p:nvPr/>
            </p:nvSpPr>
            <p:spPr>
              <a:xfrm>
                <a:off x="7607160" y="5334120"/>
                <a:ext cx="966960" cy="399960"/>
              </a:xfrm>
              <a:custGeom>
                <a:avLst/>
                <a:gdLst/>
                <a:ahLst/>
                <a:cxnLst/>
                <a:rect l="l" t="t"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97" name="CustomShape 39"/>
              <p:cNvSpPr/>
              <p:nvPr/>
            </p:nvSpPr>
            <p:spPr>
              <a:xfrm>
                <a:off x="8327880" y="6361200"/>
                <a:ext cx="114480" cy="85680"/>
              </a:xfrm>
              <a:custGeom>
                <a:avLst/>
                <a:gdLst/>
                <a:ahLst/>
                <a:cxnLst/>
                <a:rect l="l" t="t"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098" name="CustomShape 40"/>
              <p:cNvSpPr/>
              <p:nvPr/>
            </p:nvSpPr>
            <p:spPr>
              <a:xfrm>
                <a:off x="7151760" y="6465960"/>
                <a:ext cx="1119240" cy="171360"/>
              </a:xfrm>
              <a:custGeom>
                <a:avLst/>
                <a:gdLst/>
                <a:ahLst/>
                <a:cxnLst/>
                <a:rect l="l" t="t"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099" name="CustomShape 41"/>
              <p:cNvSpPr/>
              <p:nvPr/>
            </p:nvSpPr>
            <p:spPr>
              <a:xfrm>
                <a:off x="8470800" y="5800680"/>
                <a:ext cx="227160" cy="541440"/>
              </a:xfrm>
              <a:custGeom>
                <a:avLst/>
                <a:gdLst/>
                <a:ahLst/>
                <a:cxnLst/>
                <a:rect l="l" t="t"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100" name="CustomShape 42"/>
              <p:cNvSpPr/>
              <p:nvPr/>
            </p:nvSpPr>
            <p:spPr>
              <a:xfrm>
                <a:off x="8034480" y="5753160"/>
                <a:ext cx="131760" cy="142920"/>
              </a:xfrm>
              <a:custGeom>
                <a:avLst/>
                <a:gdLst/>
                <a:ahLst/>
                <a:cxnLst/>
                <a:rect l="l" t="t"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101" name="CustomShape 43"/>
              <p:cNvSpPr/>
              <p:nvPr/>
            </p:nvSpPr>
            <p:spPr>
              <a:xfrm>
                <a:off x="7056360" y="5638680"/>
                <a:ext cx="1138320" cy="684360"/>
              </a:xfrm>
              <a:custGeom>
                <a:avLst/>
                <a:gdLst/>
                <a:ahLst/>
                <a:cxnLst/>
                <a:rect l="l" t="t"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102" name="CustomShape 44"/>
              <p:cNvSpPr/>
              <p:nvPr/>
            </p:nvSpPr>
            <p:spPr>
              <a:xfrm>
                <a:off x="6904080" y="5572080"/>
                <a:ext cx="1442880" cy="846360"/>
              </a:xfrm>
              <a:custGeom>
                <a:avLst/>
                <a:gdLst/>
                <a:ahLst/>
                <a:cxnLst/>
                <a:rect l="l" t="t"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rgbClr val="FFFFFF"/>
                  </a:gs>
                  <a:gs pos="100000">
                    <a:srgbClr val="FFFFFF"/>
                  </a:gs>
                </a:gsLst>
                <a:lin ang="0"/>
              </a:gradFill>
              <a:ln>
                <a:noFill/>
              </a:ln>
            </p:spPr>
            <p:style>
              <a:lnRef idx="0">
                <a:scrgbClr r="0" g="0" b="0"/>
              </a:lnRef>
              <a:fillRef idx="0">
                <a:scrgbClr r="0" g="0" b="0"/>
              </a:fillRef>
              <a:effectRef idx="0">
                <a:scrgbClr r="0" g="0" b="0"/>
              </a:effectRef>
              <a:fontRef idx="minor"/>
            </p:style>
          </p:sp>
          <p:sp>
            <p:nvSpPr>
              <p:cNvPr id="1103" name="CustomShape 45"/>
              <p:cNvSpPr/>
              <p:nvPr/>
            </p:nvSpPr>
            <p:spPr>
              <a:xfrm>
                <a:off x="7245360" y="5543640"/>
                <a:ext cx="579600" cy="104760"/>
              </a:xfrm>
              <a:custGeom>
                <a:avLst/>
                <a:gdLst/>
                <a:ahLst/>
                <a:cxnLst/>
                <a:rect l="l" t="t"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04" name="CustomShape 46"/>
              <p:cNvSpPr/>
              <p:nvPr/>
            </p:nvSpPr>
            <p:spPr>
              <a:xfrm>
                <a:off x="7085160" y="5648400"/>
                <a:ext cx="104760" cy="75960"/>
              </a:xfrm>
              <a:custGeom>
                <a:avLst/>
                <a:gdLst/>
                <a:ahLst/>
                <a:cxnLst/>
                <a:rect l="l" t="t"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05" name="CustomShape 47"/>
              <p:cNvSpPr/>
              <p:nvPr/>
            </p:nvSpPr>
            <p:spPr>
              <a:xfrm>
                <a:off x="7216920" y="5727600"/>
                <a:ext cx="822240" cy="506520"/>
              </a:xfrm>
              <a:prstGeom prst="ellipse">
                <a:avLst/>
              </a:prstGeom>
              <a:gradFill rotWithShape="0">
                <a:gsLst>
                  <a:gs pos="0">
                    <a:srgbClr val="F0F0F0"/>
                  </a:gs>
                  <a:gs pos="100000">
                    <a:srgbClr val="FFFFFF"/>
                  </a:gs>
                </a:gsLst>
                <a:lin ang="0"/>
              </a:gradFill>
              <a:ln>
                <a:noFill/>
              </a:ln>
            </p:spPr>
            <p:style>
              <a:lnRef idx="0">
                <a:scrgbClr r="0" g="0" b="0"/>
              </a:lnRef>
              <a:fillRef idx="0">
                <a:scrgbClr r="0" g="0" b="0"/>
              </a:fillRef>
              <a:effectRef idx="0">
                <a:scrgbClr r="0" g="0" b="0"/>
              </a:effectRef>
              <a:fontRef idx="minor"/>
            </p:style>
          </p:sp>
          <p:sp>
            <p:nvSpPr>
              <p:cNvPr id="1106" name="CustomShape 48"/>
              <p:cNvSpPr/>
              <p:nvPr/>
            </p:nvSpPr>
            <p:spPr>
              <a:xfrm>
                <a:off x="7267680" y="5762520"/>
                <a:ext cx="707760" cy="430200"/>
              </a:xfrm>
              <a:prstGeom prst="ellipse">
                <a:avLst/>
              </a:pr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07" name="CustomShape 49"/>
              <p:cNvSpPr/>
              <p:nvPr/>
            </p:nvSpPr>
            <p:spPr>
              <a:xfrm>
                <a:off x="7318440" y="5794200"/>
                <a:ext cx="612720" cy="3700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108" name="CustomShape 50"/>
              <p:cNvSpPr/>
              <p:nvPr/>
            </p:nvSpPr>
            <p:spPr>
              <a:xfrm>
                <a:off x="7388280" y="5838840"/>
                <a:ext cx="473040" cy="28080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09" name="CustomShape 51"/>
              <p:cNvSpPr/>
              <p:nvPr/>
            </p:nvSpPr>
            <p:spPr>
              <a:xfrm>
                <a:off x="7445520" y="5870520"/>
                <a:ext cx="352440" cy="220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110" name="CustomShape 52"/>
              <p:cNvSpPr/>
              <p:nvPr/>
            </p:nvSpPr>
            <p:spPr>
              <a:xfrm>
                <a:off x="7521480" y="5918040"/>
                <a:ext cx="200160" cy="12888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1111" name="Group 53"/>
            <p:cNvGrpSpPr/>
            <p:nvPr/>
          </p:nvGrpSpPr>
          <p:grpSpPr>
            <a:xfrm>
              <a:off x="8381880" y="4800600"/>
              <a:ext cx="674640" cy="409680"/>
              <a:chOff x="8381880" y="4800600"/>
              <a:chExt cx="674640" cy="409680"/>
            </a:xfrm>
          </p:grpSpPr>
          <p:sp>
            <p:nvSpPr>
              <p:cNvPr id="1112" name="CustomShape 54"/>
              <p:cNvSpPr/>
              <p:nvPr/>
            </p:nvSpPr>
            <p:spPr>
              <a:xfrm>
                <a:off x="8381880" y="5057640"/>
                <a:ext cx="608040" cy="152640"/>
              </a:xfrm>
              <a:custGeom>
                <a:avLst/>
                <a:gdLst/>
                <a:ahLst/>
                <a:cxnLst/>
                <a:rect l="l" t="t"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113" name="CustomShape 55"/>
              <p:cNvSpPr/>
              <p:nvPr/>
            </p:nvSpPr>
            <p:spPr>
              <a:xfrm>
                <a:off x="8437680" y="4800600"/>
                <a:ext cx="409320" cy="85680"/>
              </a:xfrm>
              <a:custGeom>
                <a:avLst/>
                <a:gdLst/>
                <a:ahLst/>
                <a:cxnLst/>
                <a:rect l="l" t="t"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114" name="CustomShape 56"/>
              <p:cNvSpPr/>
              <p:nvPr/>
            </p:nvSpPr>
            <p:spPr>
              <a:xfrm>
                <a:off x="8961480" y="4867200"/>
                <a:ext cx="95040" cy="247680"/>
              </a:xfrm>
              <a:custGeom>
                <a:avLst/>
                <a:gdLst/>
                <a:ahLst/>
                <a:cxnLst/>
                <a:rect l="l" t="t"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115" name="CustomShape 57"/>
              <p:cNvSpPr/>
              <p:nvPr/>
            </p:nvSpPr>
            <p:spPr>
              <a:xfrm>
                <a:off x="8532720" y="5153040"/>
                <a:ext cx="304920" cy="28440"/>
              </a:xfrm>
              <a:custGeom>
                <a:avLst/>
                <a:gdLst/>
                <a:ahLst/>
                <a:cxnLst/>
                <a:rect l="l" t="t"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116" name="CustomShape 58"/>
              <p:cNvSpPr/>
              <p:nvPr/>
            </p:nvSpPr>
            <p:spPr>
              <a:xfrm>
                <a:off x="8420040" y="4829040"/>
                <a:ext cx="255600" cy="295560"/>
              </a:xfrm>
              <a:custGeom>
                <a:avLst/>
                <a:gdLst/>
                <a:ahLst/>
                <a:cxnLst/>
                <a:rect l="l" t="t"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17" name="CustomShape 59"/>
              <p:cNvSpPr/>
              <p:nvPr/>
            </p:nvSpPr>
            <p:spPr>
              <a:xfrm>
                <a:off x="8713800" y="4829040"/>
                <a:ext cx="295200" cy="333360"/>
              </a:xfrm>
              <a:custGeom>
                <a:avLst/>
                <a:gdLst/>
                <a:ahLst/>
                <a:cxnLst/>
                <a:rect l="l" t="t"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18" name="CustomShape 60"/>
              <p:cNvSpPr/>
              <p:nvPr/>
            </p:nvSpPr>
            <p:spPr>
              <a:xfrm>
                <a:off x="8485200" y="4854600"/>
                <a:ext cx="474480" cy="295200"/>
              </a:xfrm>
              <a:custGeom>
                <a:avLst/>
                <a:gdLst/>
                <a:ahLst/>
                <a:cxnLst/>
                <a:rect l="l" t="t"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nvGrpSpPr>
              <p:cNvPr id="1119" name="Group 61"/>
              <p:cNvGrpSpPr/>
              <p:nvPr/>
            </p:nvGrpSpPr>
            <p:grpSpPr>
              <a:xfrm>
                <a:off x="8542440" y="4897440"/>
                <a:ext cx="360360" cy="209520"/>
                <a:chOff x="8542440" y="4897440"/>
                <a:chExt cx="360360" cy="209520"/>
              </a:xfrm>
            </p:grpSpPr>
            <p:sp>
              <p:nvSpPr>
                <p:cNvPr id="1120" name="CustomShape 62"/>
                <p:cNvSpPr/>
                <p:nvPr/>
              </p:nvSpPr>
              <p:spPr>
                <a:xfrm>
                  <a:off x="8542440" y="4897440"/>
                  <a:ext cx="360360" cy="20952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21" name="CustomShape 63"/>
                <p:cNvSpPr/>
                <p:nvPr/>
              </p:nvSpPr>
              <p:spPr>
                <a:xfrm>
                  <a:off x="8577360" y="4919760"/>
                  <a:ext cx="288720" cy="16200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122" name="CustomShape 64"/>
                <p:cNvSpPr/>
                <p:nvPr/>
              </p:nvSpPr>
              <p:spPr>
                <a:xfrm>
                  <a:off x="8621640" y="4935600"/>
                  <a:ext cx="198360" cy="12996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23" name="CustomShape 65"/>
                <p:cNvSpPr/>
                <p:nvPr/>
              </p:nvSpPr>
              <p:spPr>
                <a:xfrm>
                  <a:off x="8664480" y="4960800"/>
                  <a:ext cx="115920" cy="7488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grpSp>
      </p:grpSp>
      <p:sp>
        <p:nvSpPr>
          <p:cNvPr id="1124" name="PlaceHolder 66"/>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r>
              <a:rPr lang="en-US" sz="4400" b="0" strike="noStrike" spc="-1">
                <a:solidFill>
                  <a:srgbClr val="000000"/>
                </a:solidFill>
                <a:latin typeface="Arial"/>
              </a:rPr>
              <a:t>Click to edit the title text format</a:t>
            </a:r>
          </a:p>
        </p:txBody>
      </p:sp>
      <p:sp>
        <p:nvSpPr>
          <p:cNvPr id="1125" name="PlaceHolder 67"/>
          <p:cNvSpPr>
            <a:spLocks noGrp="1"/>
          </p:cNvSpPr>
          <p:nvPr>
            <p:ph type="body"/>
          </p:nvPr>
        </p:nvSpPr>
        <p:spPr>
          <a:xfrm>
            <a:off x="457200" y="1600200"/>
            <a:ext cx="8229600" cy="4525920"/>
          </a:xfrm>
          <a:prstGeom prst="rect">
            <a:avLst/>
          </a:prstGeom>
        </p:spPr>
        <p:txBody>
          <a:bodyPr lIns="90000" tIns="46800" rIns="90000" bIns="46800">
            <a:normAutofit/>
          </a:bodyPr>
          <a:lstStyle/>
          <a:p>
            <a:pPr marL="342720" indent="-342720">
              <a:spcBef>
                <a:spcPts val="799"/>
              </a:spcBef>
              <a:buClr>
                <a:srgbClr val="0066FF"/>
              </a:buClr>
              <a:buSzPct val="80000"/>
              <a:buFont typeface="Wingdings" charset="2"/>
              <a:buChar char=""/>
            </a:pPr>
            <a:r>
              <a:rPr lang="en-US" sz="3200" b="0" strike="noStrike" spc="-1">
                <a:solidFill>
                  <a:srgbClr val="000000"/>
                </a:solidFill>
                <a:latin typeface="Arial"/>
              </a:rPr>
              <a:t>Click to edit the outline text format</a:t>
            </a:r>
          </a:p>
          <a:p>
            <a:pPr marL="742680" lvl="1" indent="-285480">
              <a:spcBef>
                <a:spcPts val="799"/>
              </a:spcBef>
              <a:buClr>
                <a:srgbClr val="000000"/>
              </a:buClr>
              <a:buSzPct val="50000"/>
              <a:buFont typeface="Wingdings" charset="2"/>
              <a:buChar char=""/>
            </a:pPr>
            <a:r>
              <a:rPr lang="en-US" sz="3200" b="0" strike="noStrike" spc="-1">
                <a:solidFill>
                  <a:srgbClr val="000000"/>
                </a:solidFill>
                <a:latin typeface="Arial"/>
              </a:rPr>
              <a:t>Second Outline Level</a:t>
            </a:r>
          </a:p>
          <a:p>
            <a:pPr marL="1143000" lvl="2" indent="-228600">
              <a:spcBef>
                <a:spcPts val="799"/>
              </a:spcBef>
              <a:buClr>
                <a:srgbClr val="FFFFFF"/>
              </a:buClr>
              <a:buFont typeface="Arial"/>
              <a:buChar char="•"/>
            </a:pPr>
            <a:r>
              <a:rPr lang="en-US" sz="3200" b="0" strike="noStrike" spc="-1">
                <a:solidFill>
                  <a:srgbClr val="000000"/>
                </a:solidFill>
                <a:latin typeface="Arial"/>
              </a:rPr>
              <a:t>Third Outline Level</a:t>
            </a:r>
          </a:p>
          <a:p>
            <a:pPr marL="1600200" lvl="3" indent="-228600">
              <a:spcBef>
                <a:spcPts val="799"/>
              </a:spcBef>
              <a:buClr>
                <a:srgbClr val="00CC66"/>
              </a:buClr>
              <a:buSzPct val="50000"/>
              <a:buFont typeface="Wingdings" charset="2"/>
              <a:buChar char=""/>
            </a:pPr>
            <a:r>
              <a:rPr lang="en-US" sz="3200" b="0" strike="noStrike" spc="-1">
                <a:solidFill>
                  <a:srgbClr val="000000"/>
                </a:solidFill>
                <a:latin typeface="Arial"/>
              </a:rPr>
              <a:t>Fourth Outline Level</a:t>
            </a:r>
          </a:p>
          <a:p>
            <a:pPr marL="2057400" lvl="4" indent="-228600">
              <a:spcBef>
                <a:spcPts val="799"/>
              </a:spcBef>
              <a:buClr>
                <a:srgbClr val="0066FF"/>
              </a:buClr>
              <a:buFont typeface="Arial"/>
              <a:buChar char="•"/>
            </a:pPr>
            <a:r>
              <a:rPr lang="en-US" sz="3200" b="0" strike="noStrike" spc="-1">
                <a:solidFill>
                  <a:srgbClr val="000000"/>
                </a:solidFill>
                <a:latin typeface="Arial"/>
              </a:rPr>
              <a:t>Fifth Outline Level</a:t>
            </a:r>
          </a:p>
          <a:p>
            <a:pPr marL="2057400" lvl="5" indent="-228600">
              <a:spcBef>
                <a:spcPts val="799"/>
              </a:spcBef>
              <a:buClr>
                <a:srgbClr val="0066FF"/>
              </a:buClr>
              <a:buFont typeface="Arial"/>
              <a:buChar char="•"/>
            </a:pPr>
            <a:r>
              <a:rPr lang="en-US" sz="3200" b="0" strike="noStrike" spc="-1">
                <a:solidFill>
                  <a:srgbClr val="000000"/>
                </a:solidFill>
                <a:latin typeface="Arial"/>
              </a:rPr>
              <a:t>Sixth Outline Level</a:t>
            </a:r>
          </a:p>
          <a:p>
            <a:pPr marL="2057400" lvl="6" indent="-228600">
              <a:spcBef>
                <a:spcPts val="799"/>
              </a:spcBef>
              <a:buClr>
                <a:srgbClr val="0066FF"/>
              </a:buClr>
              <a:buFont typeface="Arial"/>
              <a:buChar char="•"/>
            </a:pPr>
            <a:r>
              <a:rPr lang="en-US" sz="3200" b="0" strike="noStrike" spc="-1">
                <a:solidFill>
                  <a:srgbClr val="000000"/>
                </a:solidFill>
                <a:latin typeface="Arial"/>
              </a:rPr>
              <a:t>Seventh Outline Level</a:t>
            </a:r>
          </a:p>
        </p:txBody>
      </p:sp>
      <p:sp>
        <p:nvSpPr>
          <p:cNvPr id="1126" name="PlaceHolder 68"/>
          <p:cNvSpPr>
            <a:spLocks noGrp="1"/>
          </p:cNvSpPr>
          <p:nvPr>
            <p:ph type="dt"/>
          </p:nvPr>
        </p:nvSpPr>
        <p:spPr>
          <a:xfrm>
            <a:off x="456840" y="6244920"/>
            <a:ext cx="2133720" cy="47628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1127" name="PlaceHolder 69"/>
          <p:cNvSpPr>
            <a:spLocks noGrp="1"/>
          </p:cNvSpPr>
          <p:nvPr>
            <p:ph type="ftr"/>
          </p:nvPr>
        </p:nvSpPr>
        <p:spPr>
          <a:xfrm>
            <a:off x="3124080" y="6244920"/>
            <a:ext cx="2895840" cy="47628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1128" name="PlaceHolder 70"/>
          <p:cNvSpPr>
            <a:spLocks noGrp="1"/>
          </p:cNvSpPr>
          <p:nvPr>
            <p:ph type="sldNum"/>
          </p:nvPr>
        </p:nvSpPr>
        <p:spPr>
          <a:xfrm>
            <a:off x="6552720" y="6244920"/>
            <a:ext cx="2133720" cy="476280"/>
          </a:xfrm>
          <a:prstGeom prst="rect">
            <a:avLst/>
          </a:prstGeom>
        </p:spPr>
        <p:txBody>
          <a:bodyPr lIns="90000" tIns="46800" rIns="90000" bIns="46800" anchor="b">
            <a:noAutofit/>
          </a:bodyPr>
          <a:lstStyle/>
          <a:p>
            <a:pPr marL="216000" indent="-216000" algn="r">
              <a:buClr>
                <a:srgbClr val="000000"/>
              </a:buClr>
              <a:buSzPct val="45000"/>
              <a:buFont typeface="Wingdings" charset="2"/>
              <a:buChar char=""/>
            </a:pPr>
            <a:fld id="{D9D887DA-FC15-4F89-A65B-1DA8FDAEC721}" type="slidenum">
              <a:rPr lang="ar-SA" sz="1400" b="0" strike="noStrike" spc="-1">
                <a:latin typeface="Times New Roman"/>
                <a:ea typeface="Arial"/>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1165" name="CustomShape 1"/>
          <p:cNvSpPr/>
          <p:nvPr/>
        </p:nvSpPr>
        <p:spPr>
          <a:xfrm>
            <a:off x="6627960" y="6429240"/>
            <a:ext cx="285480" cy="209520"/>
          </a:xfrm>
          <a:custGeom>
            <a:avLst/>
            <a:gdLst/>
            <a:ahLst/>
            <a:cxnLst/>
            <a:rect l="l" t="t"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rgbClr val="FFFFFF"/>
              </a:gs>
              <a:gs pos="100000">
                <a:srgbClr val="E0E0E0"/>
              </a:gs>
            </a:gsLst>
            <a:lin ang="18900000"/>
          </a:gradFill>
          <a:ln>
            <a:noFill/>
          </a:ln>
        </p:spPr>
        <p:style>
          <a:lnRef idx="0">
            <a:scrgbClr r="0" g="0" b="0"/>
          </a:lnRef>
          <a:fillRef idx="0">
            <a:scrgbClr r="0" g="0" b="0"/>
          </a:fillRef>
          <a:effectRef idx="0">
            <a:scrgbClr r="0" g="0" b="0"/>
          </a:effectRef>
          <a:fontRef idx="minor"/>
        </p:style>
      </p:sp>
      <p:grpSp>
        <p:nvGrpSpPr>
          <p:cNvPr id="1166" name="Group 2"/>
          <p:cNvGrpSpPr/>
          <p:nvPr/>
        </p:nvGrpSpPr>
        <p:grpSpPr>
          <a:xfrm>
            <a:off x="3240" y="4267080"/>
            <a:ext cx="9140760" cy="2590920"/>
            <a:chOff x="3240" y="4267080"/>
            <a:chExt cx="9140760" cy="2590920"/>
          </a:xfrm>
        </p:grpSpPr>
        <p:sp>
          <p:nvSpPr>
            <p:cNvPr id="1167" name="CustomShape 3"/>
            <p:cNvSpPr/>
            <p:nvPr/>
          </p:nvSpPr>
          <p:spPr>
            <a:xfrm>
              <a:off x="3240" y="4267080"/>
              <a:ext cx="9140760" cy="2590920"/>
            </a:xfrm>
            <a:custGeom>
              <a:avLst/>
              <a:gdLst/>
              <a:ahLst/>
              <a:cxnLst/>
              <a:rect l="l" t="t" r="r" b="b"/>
              <a:pathLst>
                <a:path w="5740" h="4316">
                  <a:moveTo>
                    <a:pt x="5740" y="4316"/>
                  </a:moveTo>
                  <a:lnTo>
                    <a:pt x="0" y="4316"/>
                  </a:lnTo>
                  <a:lnTo>
                    <a:pt x="0" y="0"/>
                  </a:lnTo>
                  <a:lnTo>
                    <a:pt x="5740" y="0"/>
                  </a:lnTo>
                  <a:lnTo>
                    <a:pt x="5740" y="431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grpSp>
          <p:nvGrpSpPr>
            <p:cNvPr id="1168" name="Group 4"/>
            <p:cNvGrpSpPr/>
            <p:nvPr/>
          </p:nvGrpSpPr>
          <p:grpSpPr>
            <a:xfrm>
              <a:off x="5600880" y="5897520"/>
              <a:ext cx="1256760" cy="827280"/>
              <a:chOff x="5600880" y="5897520"/>
              <a:chExt cx="1256760" cy="827280"/>
            </a:xfrm>
          </p:grpSpPr>
          <p:sp>
            <p:nvSpPr>
              <p:cNvPr id="1169" name="CustomShape 5"/>
              <p:cNvSpPr/>
              <p:nvPr/>
            </p:nvSpPr>
            <p:spPr>
              <a:xfrm>
                <a:off x="5852880" y="6048360"/>
                <a:ext cx="844200" cy="519120"/>
              </a:xfrm>
              <a:prstGeom prst="ellipse">
                <a:avLst/>
              </a:prstGeom>
              <a:gradFill rotWithShape="0">
                <a:gsLst>
                  <a:gs pos="0">
                    <a:srgbClr val="FFFFFF"/>
                  </a:gs>
                  <a:gs pos="100000">
                    <a:srgbClr val="E8E8E8"/>
                  </a:gs>
                </a:gsLst>
                <a:path path="rect"/>
              </a:gradFill>
              <a:ln>
                <a:noFill/>
              </a:ln>
            </p:spPr>
            <p:style>
              <a:lnRef idx="0">
                <a:scrgbClr r="0" g="0" b="0"/>
              </a:lnRef>
              <a:fillRef idx="0">
                <a:scrgbClr r="0" g="0" b="0"/>
              </a:fillRef>
              <a:effectRef idx="0">
                <a:scrgbClr r="0" g="0" b="0"/>
              </a:effectRef>
              <a:fontRef idx="minor"/>
            </p:style>
          </p:sp>
          <p:sp>
            <p:nvSpPr>
              <p:cNvPr id="1170" name="CustomShape 6"/>
              <p:cNvSpPr/>
              <p:nvPr/>
            </p:nvSpPr>
            <p:spPr>
              <a:xfrm>
                <a:off x="5916600" y="6095880"/>
                <a:ext cx="717120" cy="436680"/>
              </a:xfrm>
              <a:prstGeom prst="ellipse">
                <a:avLst/>
              </a:pr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71" name="CustomShape 7"/>
              <p:cNvSpPr/>
              <p:nvPr/>
            </p:nvSpPr>
            <p:spPr>
              <a:xfrm>
                <a:off x="6005520" y="6146640"/>
                <a:ext cx="545760" cy="328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172" name="CustomShape 8"/>
              <p:cNvSpPr/>
              <p:nvPr/>
            </p:nvSpPr>
            <p:spPr>
              <a:xfrm>
                <a:off x="6068880" y="6184800"/>
                <a:ext cx="415440" cy="25236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73" name="CustomShape 9"/>
              <p:cNvSpPr/>
              <p:nvPr/>
            </p:nvSpPr>
            <p:spPr>
              <a:xfrm>
                <a:off x="6122880" y="6226200"/>
                <a:ext cx="304560" cy="16992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174" name="CustomShape 10"/>
              <p:cNvSpPr/>
              <p:nvPr/>
            </p:nvSpPr>
            <p:spPr>
              <a:xfrm>
                <a:off x="5676840" y="5897520"/>
                <a:ext cx="607680" cy="255600"/>
              </a:xfrm>
              <a:custGeom>
                <a:avLst/>
                <a:gdLst/>
                <a:ahLst/>
                <a:cxnLst/>
                <a:rect l="l" t="t"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75" name="CustomShape 11"/>
              <p:cNvSpPr/>
              <p:nvPr/>
            </p:nvSpPr>
            <p:spPr>
              <a:xfrm>
                <a:off x="5867280" y="6620040"/>
                <a:ext cx="704520" cy="104760"/>
              </a:xfrm>
              <a:custGeom>
                <a:avLst/>
                <a:gdLst/>
                <a:ahLst/>
                <a:cxnLst/>
                <a:rect l="l" t="t"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rgbClr val="D8D8D8"/>
                  </a:gs>
                  <a:gs pos="100000">
                    <a:srgbClr val="FFFFFF"/>
                  </a:gs>
                </a:gsLst>
                <a:lin ang="18900000"/>
              </a:gradFill>
              <a:ln>
                <a:noFill/>
              </a:ln>
            </p:spPr>
            <p:style>
              <a:lnRef idx="0">
                <a:scrgbClr r="0" g="0" b="0"/>
              </a:lnRef>
              <a:fillRef idx="0">
                <a:scrgbClr r="0" g="0" b="0"/>
              </a:fillRef>
              <a:effectRef idx="0">
                <a:scrgbClr r="0" g="0" b="0"/>
              </a:effectRef>
              <a:fontRef idx="minor"/>
            </p:style>
          </p:sp>
          <p:sp>
            <p:nvSpPr>
              <p:cNvPr id="1176" name="CustomShape 12"/>
              <p:cNvSpPr/>
              <p:nvPr/>
            </p:nvSpPr>
            <p:spPr>
              <a:xfrm>
                <a:off x="5600880" y="6200640"/>
                <a:ext cx="141120" cy="343080"/>
              </a:xfrm>
              <a:custGeom>
                <a:avLst/>
                <a:gdLst/>
                <a:ahLst/>
                <a:cxnLst/>
                <a:rect l="l" t="t"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177" name="CustomShape 13"/>
              <p:cNvSpPr/>
              <p:nvPr/>
            </p:nvSpPr>
            <p:spPr>
              <a:xfrm>
                <a:off x="5667120" y="5945040"/>
                <a:ext cx="1190520" cy="731880"/>
              </a:xfrm>
              <a:custGeom>
                <a:avLst/>
                <a:gdLst/>
                <a:ahLst/>
                <a:cxnLst/>
                <a:rect l="l" t="t"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blipFill rotWithShape="0">
                <a:blip r:embed="rId14"/>
                <a:stretch>
                  <a:fillRect/>
                </a:stretch>
              </a:blipFill>
              <a:ln>
                <a:noFill/>
              </a:ln>
            </p:spPr>
            <p:style>
              <a:lnRef idx="0">
                <a:scrgbClr r="0" g="0" b="0"/>
              </a:lnRef>
              <a:fillRef idx="0">
                <a:scrgbClr r="0" g="0" b="0"/>
              </a:fillRef>
              <a:effectRef idx="0">
                <a:scrgbClr r="0" g="0" b="0"/>
              </a:effectRef>
              <a:fontRef idx="minor"/>
            </p:style>
          </p:sp>
          <p:sp>
            <p:nvSpPr>
              <p:cNvPr id="1178" name="CustomShape 14"/>
              <p:cNvSpPr/>
              <p:nvPr/>
            </p:nvSpPr>
            <p:spPr>
              <a:xfrm>
                <a:off x="6410160" y="5907240"/>
                <a:ext cx="151920" cy="47520"/>
              </a:xfrm>
              <a:custGeom>
                <a:avLst/>
                <a:gdLst/>
                <a:ahLst/>
                <a:cxnLst/>
                <a:rect l="l" t="t"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rgbClr val="FFFFFF"/>
                  </a:gs>
                  <a:gs pos="100000">
                    <a:srgbClr val="E0E0E0"/>
                  </a:gs>
                </a:gsLst>
                <a:lin ang="0"/>
              </a:gradFill>
              <a:ln>
                <a:noFill/>
              </a:ln>
            </p:spPr>
            <p:style>
              <a:lnRef idx="0">
                <a:scrgbClr r="0" g="0" b="0"/>
              </a:lnRef>
              <a:fillRef idx="0">
                <a:scrgbClr r="0" g="0" b="0"/>
              </a:fillRef>
              <a:effectRef idx="0">
                <a:scrgbClr r="0" g="0" b="0"/>
              </a:effectRef>
              <a:fontRef idx="minor"/>
            </p:style>
          </p:sp>
          <p:sp>
            <p:nvSpPr>
              <p:cNvPr id="1179" name="CustomShape 15"/>
              <p:cNvSpPr/>
              <p:nvPr/>
            </p:nvSpPr>
            <p:spPr>
              <a:xfrm>
                <a:off x="6208560" y="6267600"/>
                <a:ext cx="132840" cy="83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1180" name="Group 16"/>
            <p:cNvGrpSpPr/>
            <p:nvPr/>
          </p:nvGrpSpPr>
          <p:grpSpPr>
            <a:xfrm>
              <a:off x="2819520" y="5764320"/>
              <a:ext cx="2581200" cy="1084320"/>
              <a:chOff x="2819520" y="5764320"/>
              <a:chExt cx="2581200" cy="1084320"/>
            </a:xfrm>
          </p:grpSpPr>
          <p:sp>
            <p:nvSpPr>
              <p:cNvPr id="1181" name="CustomShape 17"/>
              <p:cNvSpPr/>
              <p:nvPr/>
            </p:nvSpPr>
            <p:spPr>
              <a:xfrm>
                <a:off x="3600360" y="6245280"/>
                <a:ext cx="1013040" cy="598320"/>
              </a:xfrm>
              <a:prstGeom prst="ellipse">
                <a:avLst/>
              </a:prstGeom>
              <a:gradFill rotWithShape="0">
                <a:gsLst>
                  <a:gs pos="0">
                    <a:srgbClr val="E0E0E0"/>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1182" name="CustomShape 18"/>
              <p:cNvSpPr/>
              <p:nvPr/>
            </p:nvSpPr>
            <p:spPr>
              <a:xfrm>
                <a:off x="3673440" y="6283440"/>
                <a:ext cx="862200" cy="527040"/>
              </a:xfrm>
              <a:prstGeom prst="ellipse">
                <a:avLst/>
              </a:prstGeom>
              <a:gradFill rotWithShape="0">
                <a:gsLst>
                  <a:gs pos="0">
                    <a:srgbClr val="FFFFFF"/>
                  </a:gs>
                  <a:gs pos="100000">
                    <a:srgbClr val="E0E0E0"/>
                  </a:gs>
                </a:gsLst>
                <a:lin ang="2700000"/>
              </a:gradFill>
              <a:ln>
                <a:noFill/>
              </a:ln>
            </p:spPr>
            <p:style>
              <a:lnRef idx="0">
                <a:scrgbClr r="0" g="0" b="0"/>
              </a:lnRef>
              <a:fillRef idx="0">
                <a:scrgbClr r="0" g="0" b="0"/>
              </a:fillRef>
              <a:effectRef idx="0">
                <a:scrgbClr r="0" g="0" b="0"/>
              </a:effectRef>
              <a:fontRef idx="minor"/>
            </p:style>
          </p:sp>
          <p:sp>
            <p:nvSpPr>
              <p:cNvPr id="1183" name="CustomShape 19"/>
              <p:cNvSpPr/>
              <p:nvPr/>
            </p:nvSpPr>
            <p:spPr>
              <a:xfrm>
                <a:off x="3716280" y="6316560"/>
                <a:ext cx="795240" cy="474840"/>
              </a:xfrm>
              <a:prstGeom prst="ellipse">
                <a:avLst/>
              </a:prstGeom>
              <a:gradFill rotWithShape="0">
                <a:gsLst>
                  <a:gs pos="0">
                    <a:srgbClr val="E8E8E8"/>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1184" name="CustomShape 20"/>
              <p:cNvSpPr/>
              <p:nvPr/>
            </p:nvSpPr>
            <p:spPr>
              <a:xfrm>
                <a:off x="3759120" y="6345360"/>
                <a:ext cx="704880" cy="40932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85" name="CustomShape 21"/>
              <p:cNvSpPr/>
              <p:nvPr/>
            </p:nvSpPr>
            <p:spPr>
              <a:xfrm>
                <a:off x="3786120" y="6357960"/>
                <a:ext cx="655560" cy="380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86" name="CustomShape 22"/>
              <p:cNvSpPr/>
              <p:nvPr/>
            </p:nvSpPr>
            <p:spPr>
              <a:xfrm>
                <a:off x="3868560" y="6391440"/>
                <a:ext cx="486000" cy="30456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87" name="CustomShape 23"/>
              <p:cNvSpPr/>
              <p:nvPr/>
            </p:nvSpPr>
            <p:spPr>
              <a:xfrm>
                <a:off x="3930480" y="6438960"/>
                <a:ext cx="360360" cy="214200"/>
              </a:xfrm>
              <a:prstGeom prst="ellipse">
                <a:avLst/>
              </a:prstGeom>
              <a:gradFill rotWithShape="0">
                <a:gsLst>
                  <a:gs pos="0">
                    <a:srgbClr val="FFFFFF"/>
                  </a:gs>
                  <a:gs pos="100000">
                    <a:srgbClr val="E8E8E8"/>
                  </a:gs>
                </a:gsLst>
                <a:lin ang="2700000"/>
              </a:gradFill>
              <a:ln>
                <a:noFill/>
              </a:ln>
            </p:spPr>
            <p:style>
              <a:lnRef idx="0">
                <a:scrgbClr r="0" g="0" b="0"/>
              </a:lnRef>
              <a:fillRef idx="0">
                <a:scrgbClr r="0" g="0" b="0"/>
              </a:fillRef>
              <a:effectRef idx="0">
                <a:scrgbClr r="0" g="0" b="0"/>
              </a:effectRef>
              <a:fontRef idx="minor"/>
            </p:style>
          </p:sp>
          <p:sp>
            <p:nvSpPr>
              <p:cNvPr id="1188" name="CustomShape 24"/>
              <p:cNvSpPr/>
              <p:nvPr/>
            </p:nvSpPr>
            <p:spPr>
              <a:xfrm>
                <a:off x="4035600" y="6504120"/>
                <a:ext cx="142560" cy="95040"/>
              </a:xfrm>
              <a:prstGeom prst="ellipse">
                <a:avLst/>
              </a:pr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1189" name="CustomShape 25"/>
              <p:cNvSpPr/>
              <p:nvPr/>
            </p:nvSpPr>
            <p:spPr>
              <a:xfrm>
                <a:off x="4103640" y="6067440"/>
                <a:ext cx="712800" cy="295200"/>
              </a:xfrm>
              <a:custGeom>
                <a:avLst/>
                <a:gdLst/>
                <a:ahLst/>
                <a:cxnLst/>
                <a:rect l="l" t="t"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90" name="CustomShape 26"/>
              <p:cNvSpPr/>
              <p:nvPr/>
            </p:nvSpPr>
            <p:spPr>
              <a:xfrm>
                <a:off x="3400560" y="6114960"/>
                <a:ext cx="1415880" cy="733680"/>
              </a:xfrm>
              <a:custGeom>
                <a:avLst/>
                <a:gdLst/>
                <a:ahLst/>
                <a:cxnLst/>
                <a:rect l="l" t="t"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rgbClr val="FFFFFF"/>
                  </a:gs>
                  <a:gs pos="100000">
                    <a:srgbClr val="D8D8D8"/>
                  </a:gs>
                </a:gsLst>
                <a:lin ang="2700000"/>
              </a:gradFill>
              <a:ln>
                <a:noFill/>
              </a:ln>
            </p:spPr>
            <p:style>
              <a:lnRef idx="0">
                <a:scrgbClr r="0" g="0" b="0"/>
              </a:lnRef>
              <a:fillRef idx="0">
                <a:scrgbClr r="0" g="0" b="0"/>
              </a:fillRef>
              <a:effectRef idx="0">
                <a:scrgbClr r="0" g="0" b="0"/>
              </a:effectRef>
              <a:fontRef idx="minor"/>
            </p:style>
          </p:sp>
          <p:sp>
            <p:nvSpPr>
              <p:cNvPr id="1191" name="CustomShape 27"/>
              <p:cNvSpPr/>
              <p:nvPr/>
            </p:nvSpPr>
            <p:spPr>
              <a:xfrm>
                <a:off x="3305160" y="6076800"/>
                <a:ext cx="646200" cy="771840"/>
              </a:xfrm>
              <a:custGeom>
                <a:avLst/>
                <a:gdLst/>
                <a:ahLst/>
                <a:cxnLst/>
                <a:rect l="l" t="t"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1192" name="CustomShape 28"/>
              <p:cNvSpPr/>
              <p:nvPr/>
            </p:nvSpPr>
            <p:spPr>
              <a:xfrm>
                <a:off x="4741920" y="6419880"/>
                <a:ext cx="171360" cy="399960"/>
              </a:xfrm>
              <a:custGeom>
                <a:avLst/>
                <a:gdLst/>
                <a:ahLst/>
                <a:cxnLst/>
                <a:rect l="l" t="t"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rgbClr val="FFFFFF"/>
                  </a:gs>
                  <a:gs pos="100000">
                    <a:srgbClr val="D1D1D1"/>
                  </a:gs>
                </a:gsLst>
                <a:lin ang="5400000"/>
              </a:gradFill>
              <a:ln>
                <a:noFill/>
              </a:ln>
            </p:spPr>
            <p:style>
              <a:lnRef idx="0">
                <a:scrgbClr r="0" g="0" b="0"/>
              </a:lnRef>
              <a:fillRef idx="0">
                <a:scrgbClr r="0" g="0" b="0"/>
              </a:fillRef>
              <a:effectRef idx="0">
                <a:scrgbClr r="0" g="0" b="0"/>
              </a:effectRef>
              <a:fontRef idx="minor"/>
            </p:style>
          </p:sp>
          <p:sp>
            <p:nvSpPr>
              <p:cNvPr id="1193" name="CustomShape 29"/>
              <p:cNvSpPr/>
              <p:nvPr/>
            </p:nvSpPr>
            <p:spPr>
              <a:xfrm>
                <a:off x="3282840" y="5850000"/>
                <a:ext cx="1325520" cy="237960"/>
              </a:xfrm>
              <a:custGeom>
                <a:avLst/>
                <a:gdLst/>
                <a:ahLst/>
                <a:cxnLst/>
                <a:rect l="l" t="t"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194" name="CustomShape 30"/>
              <p:cNvSpPr/>
              <p:nvPr/>
            </p:nvSpPr>
            <p:spPr>
              <a:xfrm>
                <a:off x="2963880" y="6116760"/>
                <a:ext cx="271440" cy="731880"/>
              </a:xfrm>
              <a:custGeom>
                <a:avLst/>
                <a:gdLst/>
                <a:ahLst/>
                <a:cxnLst/>
                <a:rect l="l" t="t"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195" name="CustomShape 31"/>
              <p:cNvSpPr/>
              <p:nvPr/>
            </p:nvSpPr>
            <p:spPr>
              <a:xfrm>
                <a:off x="4684680" y="5954760"/>
                <a:ext cx="571680" cy="893880"/>
              </a:xfrm>
              <a:custGeom>
                <a:avLst/>
                <a:gdLst/>
                <a:ahLst/>
                <a:cxnLst/>
                <a:rect l="l" t="t"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196" name="CustomShape 32"/>
              <p:cNvSpPr/>
              <p:nvPr/>
            </p:nvSpPr>
            <p:spPr>
              <a:xfrm>
                <a:off x="3679920" y="5764320"/>
                <a:ext cx="1711080" cy="674640"/>
              </a:xfrm>
              <a:custGeom>
                <a:avLst/>
                <a:gdLst/>
                <a:ahLst/>
                <a:cxnLst/>
                <a:rect l="l" t="t"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197" name="CustomShape 33"/>
              <p:cNvSpPr/>
              <p:nvPr/>
            </p:nvSpPr>
            <p:spPr>
              <a:xfrm>
                <a:off x="5245200" y="6477120"/>
                <a:ext cx="155520" cy="371520"/>
              </a:xfrm>
              <a:custGeom>
                <a:avLst/>
                <a:gdLst/>
                <a:ahLst/>
                <a:cxnLst/>
                <a:rect l="l" t="t"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198" name="CustomShape 34"/>
              <p:cNvSpPr/>
              <p:nvPr/>
            </p:nvSpPr>
            <p:spPr>
              <a:xfrm>
                <a:off x="2819520" y="5830920"/>
                <a:ext cx="763560" cy="1017720"/>
              </a:xfrm>
              <a:custGeom>
                <a:avLst/>
                <a:gdLst/>
                <a:ahLst/>
                <a:cxnLst/>
                <a:rect l="l" t="t"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rgbClr val="FFFFFF"/>
              </a:solidFill>
              <a:ln>
                <a:noFill/>
              </a:ln>
            </p:spPr>
            <p:style>
              <a:lnRef idx="0">
                <a:scrgbClr r="0" g="0" b="0"/>
              </a:lnRef>
              <a:fillRef idx="0">
                <a:scrgbClr r="0" g="0" b="0"/>
              </a:fillRef>
              <a:effectRef idx="0">
                <a:scrgbClr r="0" g="0" b="0"/>
              </a:effectRef>
              <a:fontRef idx="minor"/>
            </p:style>
          </p:sp>
        </p:grpSp>
        <p:grpSp>
          <p:nvGrpSpPr>
            <p:cNvPr id="1199" name="Group 35"/>
            <p:cNvGrpSpPr/>
            <p:nvPr/>
          </p:nvGrpSpPr>
          <p:grpSpPr>
            <a:xfrm>
              <a:off x="6553080" y="5334120"/>
              <a:ext cx="2144880" cy="1303200"/>
              <a:chOff x="6553080" y="5334120"/>
              <a:chExt cx="2144880" cy="1303200"/>
            </a:xfrm>
          </p:grpSpPr>
          <p:sp>
            <p:nvSpPr>
              <p:cNvPr id="1200" name="CustomShape 36"/>
              <p:cNvSpPr/>
              <p:nvPr/>
            </p:nvSpPr>
            <p:spPr>
              <a:xfrm>
                <a:off x="6667560" y="5400720"/>
                <a:ext cx="1906560" cy="1160280"/>
              </a:xfrm>
              <a:custGeom>
                <a:avLst/>
                <a:gdLst/>
                <a:ahLst/>
                <a:cxnLst/>
                <a:rect l="l" t="t"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01" name="CustomShape 37"/>
              <p:cNvSpPr/>
              <p:nvPr/>
            </p:nvSpPr>
            <p:spPr>
              <a:xfrm>
                <a:off x="6553080" y="5343480"/>
                <a:ext cx="863640" cy="1170000"/>
              </a:xfrm>
              <a:custGeom>
                <a:avLst/>
                <a:gdLst/>
                <a:ahLst/>
                <a:cxnLst/>
                <a:rect l="l" t="t"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02" name="CustomShape 38"/>
              <p:cNvSpPr/>
              <p:nvPr/>
            </p:nvSpPr>
            <p:spPr>
              <a:xfrm>
                <a:off x="7607160" y="5334120"/>
                <a:ext cx="966960" cy="399960"/>
              </a:xfrm>
              <a:custGeom>
                <a:avLst/>
                <a:gdLst/>
                <a:ahLst/>
                <a:cxnLst/>
                <a:rect l="l" t="t"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03" name="CustomShape 39"/>
              <p:cNvSpPr/>
              <p:nvPr/>
            </p:nvSpPr>
            <p:spPr>
              <a:xfrm>
                <a:off x="8327880" y="6361200"/>
                <a:ext cx="114480" cy="85680"/>
              </a:xfrm>
              <a:custGeom>
                <a:avLst/>
                <a:gdLst/>
                <a:ahLst/>
                <a:cxnLst/>
                <a:rect l="l" t="t"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204" name="CustomShape 40"/>
              <p:cNvSpPr/>
              <p:nvPr/>
            </p:nvSpPr>
            <p:spPr>
              <a:xfrm>
                <a:off x="7151760" y="6465960"/>
                <a:ext cx="1119240" cy="171360"/>
              </a:xfrm>
              <a:custGeom>
                <a:avLst/>
                <a:gdLst/>
                <a:ahLst/>
                <a:cxnLst/>
                <a:rect l="l" t="t"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205" name="CustomShape 41"/>
              <p:cNvSpPr/>
              <p:nvPr/>
            </p:nvSpPr>
            <p:spPr>
              <a:xfrm>
                <a:off x="8470800" y="5800680"/>
                <a:ext cx="227160" cy="541440"/>
              </a:xfrm>
              <a:custGeom>
                <a:avLst/>
                <a:gdLst/>
                <a:ahLst/>
                <a:cxnLst/>
                <a:rect l="l" t="t"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206" name="CustomShape 42"/>
              <p:cNvSpPr/>
              <p:nvPr/>
            </p:nvSpPr>
            <p:spPr>
              <a:xfrm>
                <a:off x="8034480" y="5753160"/>
                <a:ext cx="131760" cy="142920"/>
              </a:xfrm>
              <a:custGeom>
                <a:avLst/>
                <a:gdLst/>
                <a:ahLst/>
                <a:cxnLst/>
                <a:rect l="l" t="t"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207" name="CustomShape 43"/>
              <p:cNvSpPr/>
              <p:nvPr/>
            </p:nvSpPr>
            <p:spPr>
              <a:xfrm>
                <a:off x="7056360" y="5638680"/>
                <a:ext cx="1138320" cy="684360"/>
              </a:xfrm>
              <a:custGeom>
                <a:avLst/>
                <a:gdLst/>
                <a:ahLst/>
                <a:cxnLst/>
                <a:rect l="l" t="t"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208" name="CustomShape 44"/>
              <p:cNvSpPr/>
              <p:nvPr/>
            </p:nvSpPr>
            <p:spPr>
              <a:xfrm>
                <a:off x="6904080" y="5572080"/>
                <a:ext cx="1442880" cy="846360"/>
              </a:xfrm>
              <a:custGeom>
                <a:avLst/>
                <a:gdLst/>
                <a:ahLst/>
                <a:cxnLst/>
                <a:rect l="l" t="t"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rgbClr val="FFFFFF"/>
                  </a:gs>
                  <a:gs pos="100000">
                    <a:srgbClr val="FFFFFF"/>
                  </a:gs>
                </a:gsLst>
                <a:lin ang="0"/>
              </a:gradFill>
              <a:ln>
                <a:noFill/>
              </a:ln>
            </p:spPr>
            <p:style>
              <a:lnRef idx="0">
                <a:scrgbClr r="0" g="0" b="0"/>
              </a:lnRef>
              <a:fillRef idx="0">
                <a:scrgbClr r="0" g="0" b="0"/>
              </a:fillRef>
              <a:effectRef idx="0">
                <a:scrgbClr r="0" g="0" b="0"/>
              </a:effectRef>
              <a:fontRef idx="minor"/>
            </p:style>
          </p:sp>
          <p:sp>
            <p:nvSpPr>
              <p:cNvPr id="1209" name="CustomShape 45"/>
              <p:cNvSpPr/>
              <p:nvPr/>
            </p:nvSpPr>
            <p:spPr>
              <a:xfrm>
                <a:off x="7245360" y="5543640"/>
                <a:ext cx="579600" cy="104760"/>
              </a:xfrm>
              <a:custGeom>
                <a:avLst/>
                <a:gdLst/>
                <a:ahLst/>
                <a:cxnLst/>
                <a:rect l="l" t="t"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10" name="CustomShape 46"/>
              <p:cNvSpPr/>
              <p:nvPr/>
            </p:nvSpPr>
            <p:spPr>
              <a:xfrm>
                <a:off x="7085160" y="5648400"/>
                <a:ext cx="104760" cy="75960"/>
              </a:xfrm>
              <a:custGeom>
                <a:avLst/>
                <a:gdLst/>
                <a:ahLst/>
                <a:cxnLst/>
                <a:rect l="l" t="t"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11" name="CustomShape 47"/>
              <p:cNvSpPr/>
              <p:nvPr/>
            </p:nvSpPr>
            <p:spPr>
              <a:xfrm>
                <a:off x="7216920" y="5727600"/>
                <a:ext cx="822240" cy="506520"/>
              </a:xfrm>
              <a:prstGeom prst="ellipse">
                <a:avLst/>
              </a:prstGeom>
              <a:gradFill rotWithShape="0">
                <a:gsLst>
                  <a:gs pos="0">
                    <a:srgbClr val="F0F0F0"/>
                  </a:gs>
                  <a:gs pos="100000">
                    <a:srgbClr val="FFFFFF"/>
                  </a:gs>
                </a:gsLst>
                <a:lin ang="0"/>
              </a:gradFill>
              <a:ln>
                <a:noFill/>
              </a:ln>
            </p:spPr>
            <p:style>
              <a:lnRef idx="0">
                <a:scrgbClr r="0" g="0" b="0"/>
              </a:lnRef>
              <a:fillRef idx="0">
                <a:scrgbClr r="0" g="0" b="0"/>
              </a:fillRef>
              <a:effectRef idx="0">
                <a:scrgbClr r="0" g="0" b="0"/>
              </a:effectRef>
              <a:fontRef idx="minor"/>
            </p:style>
          </p:sp>
          <p:sp>
            <p:nvSpPr>
              <p:cNvPr id="1212" name="CustomShape 48"/>
              <p:cNvSpPr/>
              <p:nvPr/>
            </p:nvSpPr>
            <p:spPr>
              <a:xfrm>
                <a:off x="7267680" y="5762520"/>
                <a:ext cx="707760" cy="430200"/>
              </a:xfrm>
              <a:prstGeom prst="ellipse">
                <a:avLst/>
              </a:pr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13" name="CustomShape 49"/>
              <p:cNvSpPr/>
              <p:nvPr/>
            </p:nvSpPr>
            <p:spPr>
              <a:xfrm>
                <a:off x="7318440" y="5794200"/>
                <a:ext cx="612720" cy="3700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214" name="CustomShape 50"/>
              <p:cNvSpPr/>
              <p:nvPr/>
            </p:nvSpPr>
            <p:spPr>
              <a:xfrm>
                <a:off x="7388280" y="5838840"/>
                <a:ext cx="473040" cy="28080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15" name="CustomShape 51"/>
              <p:cNvSpPr/>
              <p:nvPr/>
            </p:nvSpPr>
            <p:spPr>
              <a:xfrm>
                <a:off x="7445520" y="5870520"/>
                <a:ext cx="352440" cy="220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216" name="CustomShape 52"/>
              <p:cNvSpPr/>
              <p:nvPr/>
            </p:nvSpPr>
            <p:spPr>
              <a:xfrm>
                <a:off x="7521480" y="5918040"/>
                <a:ext cx="200160" cy="12888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1217" name="Group 53"/>
            <p:cNvGrpSpPr/>
            <p:nvPr/>
          </p:nvGrpSpPr>
          <p:grpSpPr>
            <a:xfrm>
              <a:off x="8381880" y="4800600"/>
              <a:ext cx="674640" cy="409680"/>
              <a:chOff x="8381880" y="4800600"/>
              <a:chExt cx="674640" cy="409680"/>
            </a:xfrm>
          </p:grpSpPr>
          <p:sp>
            <p:nvSpPr>
              <p:cNvPr id="1218" name="CustomShape 54"/>
              <p:cNvSpPr/>
              <p:nvPr/>
            </p:nvSpPr>
            <p:spPr>
              <a:xfrm>
                <a:off x="8381880" y="5057640"/>
                <a:ext cx="608040" cy="152640"/>
              </a:xfrm>
              <a:custGeom>
                <a:avLst/>
                <a:gdLst/>
                <a:ahLst/>
                <a:cxnLst/>
                <a:rect l="l" t="t"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219" name="CustomShape 55"/>
              <p:cNvSpPr/>
              <p:nvPr/>
            </p:nvSpPr>
            <p:spPr>
              <a:xfrm>
                <a:off x="8437680" y="4800600"/>
                <a:ext cx="409320" cy="85680"/>
              </a:xfrm>
              <a:custGeom>
                <a:avLst/>
                <a:gdLst/>
                <a:ahLst/>
                <a:cxnLst/>
                <a:rect l="l" t="t"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220" name="CustomShape 56"/>
              <p:cNvSpPr/>
              <p:nvPr/>
            </p:nvSpPr>
            <p:spPr>
              <a:xfrm>
                <a:off x="8961480" y="4867200"/>
                <a:ext cx="95040" cy="247680"/>
              </a:xfrm>
              <a:custGeom>
                <a:avLst/>
                <a:gdLst/>
                <a:ahLst/>
                <a:cxnLst/>
                <a:rect l="l" t="t"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221" name="CustomShape 57"/>
              <p:cNvSpPr/>
              <p:nvPr/>
            </p:nvSpPr>
            <p:spPr>
              <a:xfrm>
                <a:off x="8532720" y="5153040"/>
                <a:ext cx="304920" cy="28440"/>
              </a:xfrm>
              <a:custGeom>
                <a:avLst/>
                <a:gdLst/>
                <a:ahLst/>
                <a:cxnLst/>
                <a:rect l="l" t="t"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222" name="CustomShape 58"/>
              <p:cNvSpPr/>
              <p:nvPr/>
            </p:nvSpPr>
            <p:spPr>
              <a:xfrm>
                <a:off x="8420040" y="4829040"/>
                <a:ext cx="255600" cy="295560"/>
              </a:xfrm>
              <a:custGeom>
                <a:avLst/>
                <a:gdLst/>
                <a:ahLst/>
                <a:cxnLst/>
                <a:rect l="l" t="t"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23" name="CustomShape 59"/>
              <p:cNvSpPr/>
              <p:nvPr/>
            </p:nvSpPr>
            <p:spPr>
              <a:xfrm>
                <a:off x="8713800" y="4829040"/>
                <a:ext cx="295200" cy="333360"/>
              </a:xfrm>
              <a:custGeom>
                <a:avLst/>
                <a:gdLst/>
                <a:ahLst/>
                <a:cxnLst/>
                <a:rect l="l" t="t"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24" name="CustomShape 60"/>
              <p:cNvSpPr/>
              <p:nvPr/>
            </p:nvSpPr>
            <p:spPr>
              <a:xfrm>
                <a:off x="8485200" y="4854600"/>
                <a:ext cx="474480" cy="295200"/>
              </a:xfrm>
              <a:custGeom>
                <a:avLst/>
                <a:gdLst/>
                <a:ahLst/>
                <a:cxnLst/>
                <a:rect l="l" t="t"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nvGrpSpPr>
              <p:cNvPr id="1225" name="Group 61"/>
              <p:cNvGrpSpPr/>
              <p:nvPr/>
            </p:nvGrpSpPr>
            <p:grpSpPr>
              <a:xfrm>
                <a:off x="8542440" y="4897440"/>
                <a:ext cx="360360" cy="209520"/>
                <a:chOff x="8542440" y="4897440"/>
                <a:chExt cx="360360" cy="209520"/>
              </a:xfrm>
            </p:grpSpPr>
            <p:sp>
              <p:nvSpPr>
                <p:cNvPr id="1226" name="CustomShape 62"/>
                <p:cNvSpPr/>
                <p:nvPr/>
              </p:nvSpPr>
              <p:spPr>
                <a:xfrm>
                  <a:off x="8542440" y="4897440"/>
                  <a:ext cx="360360" cy="20952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27" name="CustomShape 63"/>
                <p:cNvSpPr/>
                <p:nvPr/>
              </p:nvSpPr>
              <p:spPr>
                <a:xfrm>
                  <a:off x="8577360" y="4919760"/>
                  <a:ext cx="288720" cy="16200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228" name="CustomShape 64"/>
                <p:cNvSpPr/>
                <p:nvPr/>
              </p:nvSpPr>
              <p:spPr>
                <a:xfrm>
                  <a:off x="8621640" y="4935600"/>
                  <a:ext cx="198360" cy="12996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29" name="CustomShape 65"/>
                <p:cNvSpPr/>
                <p:nvPr/>
              </p:nvSpPr>
              <p:spPr>
                <a:xfrm>
                  <a:off x="8664480" y="4960800"/>
                  <a:ext cx="115920" cy="7488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grpSp>
      </p:grpSp>
      <p:sp>
        <p:nvSpPr>
          <p:cNvPr id="1230" name="PlaceHolder 66"/>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r>
              <a:rPr lang="en-US" sz="4400" b="0" strike="noStrike" spc="-1">
                <a:solidFill>
                  <a:srgbClr val="000000"/>
                </a:solidFill>
                <a:latin typeface="Arial"/>
              </a:rPr>
              <a:t>Click to edit the title text format</a:t>
            </a:r>
          </a:p>
        </p:txBody>
      </p:sp>
      <p:sp>
        <p:nvSpPr>
          <p:cNvPr id="1231" name="PlaceHolder 67"/>
          <p:cNvSpPr>
            <a:spLocks noGrp="1"/>
          </p:cNvSpPr>
          <p:nvPr>
            <p:ph type="body"/>
          </p:nvPr>
        </p:nvSpPr>
        <p:spPr>
          <a:xfrm>
            <a:off x="457200" y="1600200"/>
            <a:ext cx="8229600" cy="4525920"/>
          </a:xfrm>
          <a:prstGeom prst="rect">
            <a:avLst/>
          </a:prstGeom>
        </p:spPr>
        <p:txBody>
          <a:bodyPr lIns="90000" tIns="46800" rIns="90000" bIns="46800">
            <a:normAutofit/>
          </a:bodyPr>
          <a:lstStyle/>
          <a:p>
            <a:pPr marL="342720" indent="-342720">
              <a:spcBef>
                <a:spcPts val="799"/>
              </a:spcBef>
              <a:buClr>
                <a:srgbClr val="0066FF"/>
              </a:buClr>
              <a:buSzPct val="80000"/>
              <a:buFont typeface="Wingdings" charset="2"/>
              <a:buChar char=""/>
            </a:pPr>
            <a:r>
              <a:rPr lang="en-US" sz="3200" b="0" strike="noStrike" spc="-1">
                <a:solidFill>
                  <a:srgbClr val="000000"/>
                </a:solidFill>
                <a:latin typeface="Arial"/>
              </a:rPr>
              <a:t>Click to edit the outline text format</a:t>
            </a:r>
          </a:p>
          <a:p>
            <a:pPr marL="742680" lvl="1" indent="-285480">
              <a:spcBef>
                <a:spcPts val="799"/>
              </a:spcBef>
              <a:buClr>
                <a:srgbClr val="000000"/>
              </a:buClr>
              <a:buSzPct val="50000"/>
              <a:buFont typeface="Wingdings" charset="2"/>
              <a:buChar char=""/>
            </a:pPr>
            <a:r>
              <a:rPr lang="en-US" sz="3200" b="0" strike="noStrike" spc="-1">
                <a:solidFill>
                  <a:srgbClr val="000000"/>
                </a:solidFill>
                <a:latin typeface="Arial"/>
              </a:rPr>
              <a:t>Second Outline Level</a:t>
            </a:r>
          </a:p>
          <a:p>
            <a:pPr marL="1143000" lvl="2" indent="-228600">
              <a:spcBef>
                <a:spcPts val="799"/>
              </a:spcBef>
              <a:buClr>
                <a:srgbClr val="FFFFFF"/>
              </a:buClr>
              <a:buFont typeface="Arial"/>
              <a:buChar char="•"/>
            </a:pPr>
            <a:r>
              <a:rPr lang="en-US" sz="3200" b="0" strike="noStrike" spc="-1">
                <a:solidFill>
                  <a:srgbClr val="000000"/>
                </a:solidFill>
                <a:latin typeface="Arial"/>
              </a:rPr>
              <a:t>Third Outline Level</a:t>
            </a:r>
          </a:p>
          <a:p>
            <a:pPr marL="1600200" lvl="3" indent="-228600">
              <a:spcBef>
                <a:spcPts val="799"/>
              </a:spcBef>
              <a:buClr>
                <a:srgbClr val="00CC66"/>
              </a:buClr>
              <a:buSzPct val="50000"/>
              <a:buFont typeface="Wingdings" charset="2"/>
              <a:buChar char=""/>
            </a:pPr>
            <a:r>
              <a:rPr lang="en-US" sz="3200" b="0" strike="noStrike" spc="-1">
                <a:solidFill>
                  <a:srgbClr val="000000"/>
                </a:solidFill>
                <a:latin typeface="Arial"/>
              </a:rPr>
              <a:t>Fourth Outline Level</a:t>
            </a:r>
          </a:p>
          <a:p>
            <a:pPr marL="2057400" lvl="4" indent="-228600">
              <a:spcBef>
                <a:spcPts val="799"/>
              </a:spcBef>
              <a:buClr>
                <a:srgbClr val="0066FF"/>
              </a:buClr>
              <a:buFont typeface="Arial"/>
              <a:buChar char="•"/>
            </a:pPr>
            <a:r>
              <a:rPr lang="en-US" sz="3200" b="0" strike="noStrike" spc="-1">
                <a:solidFill>
                  <a:srgbClr val="000000"/>
                </a:solidFill>
                <a:latin typeface="Arial"/>
              </a:rPr>
              <a:t>Fifth Outline Level</a:t>
            </a:r>
          </a:p>
          <a:p>
            <a:pPr marL="2057400" lvl="5" indent="-228600">
              <a:spcBef>
                <a:spcPts val="799"/>
              </a:spcBef>
              <a:buClr>
                <a:srgbClr val="0066FF"/>
              </a:buClr>
              <a:buFont typeface="Arial"/>
              <a:buChar char="•"/>
            </a:pPr>
            <a:r>
              <a:rPr lang="en-US" sz="3200" b="0" strike="noStrike" spc="-1">
                <a:solidFill>
                  <a:srgbClr val="000000"/>
                </a:solidFill>
                <a:latin typeface="Arial"/>
              </a:rPr>
              <a:t>Sixth Outline Level</a:t>
            </a:r>
          </a:p>
          <a:p>
            <a:pPr marL="2057400" lvl="6" indent="-228600">
              <a:spcBef>
                <a:spcPts val="799"/>
              </a:spcBef>
              <a:buClr>
                <a:srgbClr val="0066FF"/>
              </a:buClr>
              <a:buFont typeface="Arial"/>
              <a:buChar char="•"/>
            </a:pPr>
            <a:r>
              <a:rPr lang="en-US" sz="3200" b="0" strike="noStrike" spc="-1">
                <a:solidFill>
                  <a:srgbClr val="000000"/>
                </a:solidFill>
                <a:latin typeface="Arial"/>
              </a:rPr>
              <a:t>Seventh Outline Level</a:t>
            </a:r>
          </a:p>
        </p:txBody>
      </p:sp>
      <p:sp>
        <p:nvSpPr>
          <p:cNvPr id="1232" name="PlaceHolder 68"/>
          <p:cNvSpPr>
            <a:spLocks noGrp="1"/>
          </p:cNvSpPr>
          <p:nvPr>
            <p:ph type="dt"/>
          </p:nvPr>
        </p:nvSpPr>
        <p:spPr>
          <a:xfrm>
            <a:off x="456840" y="6244920"/>
            <a:ext cx="2133720" cy="47628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1233" name="PlaceHolder 69"/>
          <p:cNvSpPr>
            <a:spLocks noGrp="1"/>
          </p:cNvSpPr>
          <p:nvPr>
            <p:ph type="ftr"/>
          </p:nvPr>
        </p:nvSpPr>
        <p:spPr>
          <a:xfrm>
            <a:off x="3124080" y="6244920"/>
            <a:ext cx="2895840" cy="47628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1234" name="PlaceHolder 70"/>
          <p:cNvSpPr>
            <a:spLocks noGrp="1"/>
          </p:cNvSpPr>
          <p:nvPr>
            <p:ph type="sldNum"/>
          </p:nvPr>
        </p:nvSpPr>
        <p:spPr>
          <a:xfrm>
            <a:off x="6552720" y="6244920"/>
            <a:ext cx="2133720" cy="476280"/>
          </a:xfrm>
          <a:prstGeom prst="rect">
            <a:avLst/>
          </a:prstGeom>
        </p:spPr>
        <p:txBody>
          <a:bodyPr lIns="90000" tIns="46800" rIns="90000" bIns="46800" anchor="b">
            <a:noAutofit/>
          </a:bodyPr>
          <a:lstStyle/>
          <a:p>
            <a:pPr marL="216000" indent="-216000" algn="r">
              <a:buClr>
                <a:srgbClr val="000000"/>
              </a:buClr>
              <a:buSzPct val="45000"/>
              <a:buFont typeface="Wingdings" charset="2"/>
              <a:buChar char=""/>
            </a:pPr>
            <a:fld id="{B2B7827C-AAF1-491E-9098-C56AD288BC33}" type="slidenum">
              <a:rPr lang="ar-SA" sz="1400" b="0" strike="noStrike" spc="-1">
                <a:latin typeface="Times New Roman"/>
                <a:ea typeface="Arial"/>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1271" name="CustomShape 1"/>
          <p:cNvSpPr/>
          <p:nvPr/>
        </p:nvSpPr>
        <p:spPr>
          <a:xfrm>
            <a:off x="6627960" y="6429240"/>
            <a:ext cx="285480" cy="209520"/>
          </a:xfrm>
          <a:custGeom>
            <a:avLst/>
            <a:gdLst/>
            <a:ahLst/>
            <a:cxnLst/>
            <a:rect l="l" t="t"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rgbClr val="FFFFFF"/>
              </a:gs>
              <a:gs pos="100000">
                <a:srgbClr val="E0E0E0"/>
              </a:gs>
            </a:gsLst>
            <a:lin ang="18900000"/>
          </a:gradFill>
          <a:ln>
            <a:noFill/>
          </a:ln>
        </p:spPr>
        <p:style>
          <a:lnRef idx="0">
            <a:scrgbClr r="0" g="0" b="0"/>
          </a:lnRef>
          <a:fillRef idx="0">
            <a:scrgbClr r="0" g="0" b="0"/>
          </a:fillRef>
          <a:effectRef idx="0">
            <a:scrgbClr r="0" g="0" b="0"/>
          </a:effectRef>
          <a:fontRef idx="minor"/>
        </p:style>
      </p:sp>
      <p:grpSp>
        <p:nvGrpSpPr>
          <p:cNvPr id="1272" name="Group 2"/>
          <p:cNvGrpSpPr/>
          <p:nvPr/>
        </p:nvGrpSpPr>
        <p:grpSpPr>
          <a:xfrm>
            <a:off x="3240" y="4267080"/>
            <a:ext cx="9140760" cy="2590920"/>
            <a:chOff x="3240" y="4267080"/>
            <a:chExt cx="9140760" cy="2590920"/>
          </a:xfrm>
        </p:grpSpPr>
        <p:sp>
          <p:nvSpPr>
            <p:cNvPr id="1273" name="CustomShape 3"/>
            <p:cNvSpPr/>
            <p:nvPr/>
          </p:nvSpPr>
          <p:spPr>
            <a:xfrm>
              <a:off x="3240" y="4267080"/>
              <a:ext cx="9140760" cy="2590920"/>
            </a:xfrm>
            <a:custGeom>
              <a:avLst/>
              <a:gdLst/>
              <a:ahLst/>
              <a:cxnLst/>
              <a:rect l="l" t="t" r="r" b="b"/>
              <a:pathLst>
                <a:path w="5740" h="4316">
                  <a:moveTo>
                    <a:pt x="5740" y="4316"/>
                  </a:moveTo>
                  <a:lnTo>
                    <a:pt x="0" y="4316"/>
                  </a:lnTo>
                  <a:lnTo>
                    <a:pt x="0" y="0"/>
                  </a:lnTo>
                  <a:lnTo>
                    <a:pt x="5740" y="0"/>
                  </a:lnTo>
                  <a:lnTo>
                    <a:pt x="5740" y="431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grpSp>
          <p:nvGrpSpPr>
            <p:cNvPr id="1274" name="Group 4"/>
            <p:cNvGrpSpPr/>
            <p:nvPr/>
          </p:nvGrpSpPr>
          <p:grpSpPr>
            <a:xfrm>
              <a:off x="5600880" y="5897520"/>
              <a:ext cx="1256760" cy="827280"/>
              <a:chOff x="5600880" y="5897520"/>
              <a:chExt cx="1256760" cy="827280"/>
            </a:xfrm>
          </p:grpSpPr>
          <p:sp>
            <p:nvSpPr>
              <p:cNvPr id="1275" name="CustomShape 5"/>
              <p:cNvSpPr/>
              <p:nvPr/>
            </p:nvSpPr>
            <p:spPr>
              <a:xfrm>
                <a:off x="5852880" y="6048360"/>
                <a:ext cx="844200" cy="519120"/>
              </a:xfrm>
              <a:prstGeom prst="ellipse">
                <a:avLst/>
              </a:prstGeom>
              <a:gradFill rotWithShape="0">
                <a:gsLst>
                  <a:gs pos="0">
                    <a:srgbClr val="FFFFFF"/>
                  </a:gs>
                  <a:gs pos="100000">
                    <a:srgbClr val="E8E8E8"/>
                  </a:gs>
                </a:gsLst>
                <a:path path="rect"/>
              </a:gradFill>
              <a:ln>
                <a:noFill/>
              </a:ln>
            </p:spPr>
            <p:style>
              <a:lnRef idx="0">
                <a:scrgbClr r="0" g="0" b="0"/>
              </a:lnRef>
              <a:fillRef idx="0">
                <a:scrgbClr r="0" g="0" b="0"/>
              </a:fillRef>
              <a:effectRef idx="0">
                <a:scrgbClr r="0" g="0" b="0"/>
              </a:effectRef>
              <a:fontRef idx="minor"/>
            </p:style>
          </p:sp>
          <p:sp>
            <p:nvSpPr>
              <p:cNvPr id="1276" name="CustomShape 6"/>
              <p:cNvSpPr/>
              <p:nvPr/>
            </p:nvSpPr>
            <p:spPr>
              <a:xfrm>
                <a:off x="5916600" y="6095880"/>
                <a:ext cx="717120" cy="436680"/>
              </a:xfrm>
              <a:prstGeom prst="ellipse">
                <a:avLst/>
              </a:pr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77" name="CustomShape 7"/>
              <p:cNvSpPr/>
              <p:nvPr/>
            </p:nvSpPr>
            <p:spPr>
              <a:xfrm>
                <a:off x="6005520" y="6146640"/>
                <a:ext cx="545760" cy="328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278" name="CustomShape 8"/>
              <p:cNvSpPr/>
              <p:nvPr/>
            </p:nvSpPr>
            <p:spPr>
              <a:xfrm>
                <a:off x="6068880" y="6184800"/>
                <a:ext cx="415440" cy="25236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79" name="CustomShape 9"/>
              <p:cNvSpPr/>
              <p:nvPr/>
            </p:nvSpPr>
            <p:spPr>
              <a:xfrm>
                <a:off x="6122880" y="6226200"/>
                <a:ext cx="304560" cy="16992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280" name="CustomShape 10"/>
              <p:cNvSpPr/>
              <p:nvPr/>
            </p:nvSpPr>
            <p:spPr>
              <a:xfrm>
                <a:off x="5676840" y="5897520"/>
                <a:ext cx="607680" cy="255600"/>
              </a:xfrm>
              <a:custGeom>
                <a:avLst/>
                <a:gdLst/>
                <a:ahLst/>
                <a:cxnLst/>
                <a:rect l="l" t="t"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81" name="CustomShape 11"/>
              <p:cNvSpPr/>
              <p:nvPr/>
            </p:nvSpPr>
            <p:spPr>
              <a:xfrm>
                <a:off x="5867280" y="6620040"/>
                <a:ext cx="704520" cy="104760"/>
              </a:xfrm>
              <a:custGeom>
                <a:avLst/>
                <a:gdLst/>
                <a:ahLst/>
                <a:cxnLst/>
                <a:rect l="l" t="t"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rgbClr val="D8D8D8"/>
                  </a:gs>
                  <a:gs pos="100000">
                    <a:srgbClr val="FFFFFF"/>
                  </a:gs>
                </a:gsLst>
                <a:lin ang="18900000"/>
              </a:gradFill>
              <a:ln>
                <a:noFill/>
              </a:ln>
            </p:spPr>
            <p:style>
              <a:lnRef idx="0">
                <a:scrgbClr r="0" g="0" b="0"/>
              </a:lnRef>
              <a:fillRef idx="0">
                <a:scrgbClr r="0" g="0" b="0"/>
              </a:fillRef>
              <a:effectRef idx="0">
                <a:scrgbClr r="0" g="0" b="0"/>
              </a:effectRef>
              <a:fontRef idx="minor"/>
            </p:style>
          </p:sp>
          <p:sp>
            <p:nvSpPr>
              <p:cNvPr id="1282" name="CustomShape 12"/>
              <p:cNvSpPr/>
              <p:nvPr/>
            </p:nvSpPr>
            <p:spPr>
              <a:xfrm>
                <a:off x="5600880" y="6200640"/>
                <a:ext cx="141120" cy="343080"/>
              </a:xfrm>
              <a:custGeom>
                <a:avLst/>
                <a:gdLst/>
                <a:ahLst/>
                <a:cxnLst/>
                <a:rect l="l" t="t"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283" name="CustomShape 13"/>
              <p:cNvSpPr/>
              <p:nvPr/>
            </p:nvSpPr>
            <p:spPr>
              <a:xfrm>
                <a:off x="5667120" y="5945040"/>
                <a:ext cx="1190520" cy="731880"/>
              </a:xfrm>
              <a:custGeom>
                <a:avLst/>
                <a:gdLst/>
                <a:ahLst/>
                <a:cxnLst/>
                <a:rect l="l" t="t"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blipFill rotWithShape="0">
                <a:blip r:embed="rId14"/>
                <a:stretch>
                  <a:fillRect/>
                </a:stretch>
              </a:blipFill>
              <a:ln>
                <a:noFill/>
              </a:ln>
            </p:spPr>
            <p:style>
              <a:lnRef idx="0">
                <a:scrgbClr r="0" g="0" b="0"/>
              </a:lnRef>
              <a:fillRef idx="0">
                <a:scrgbClr r="0" g="0" b="0"/>
              </a:fillRef>
              <a:effectRef idx="0">
                <a:scrgbClr r="0" g="0" b="0"/>
              </a:effectRef>
              <a:fontRef idx="minor"/>
            </p:style>
          </p:sp>
          <p:sp>
            <p:nvSpPr>
              <p:cNvPr id="1284" name="CustomShape 14"/>
              <p:cNvSpPr/>
              <p:nvPr/>
            </p:nvSpPr>
            <p:spPr>
              <a:xfrm>
                <a:off x="6410160" y="5907240"/>
                <a:ext cx="151920" cy="47520"/>
              </a:xfrm>
              <a:custGeom>
                <a:avLst/>
                <a:gdLst/>
                <a:ahLst/>
                <a:cxnLst/>
                <a:rect l="l" t="t"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rgbClr val="FFFFFF"/>
                  </a:gs>
                  <a:gs pos="100000">
                    <a:srgbClr val="E0E0E0"/>
                  </a:gs>
                </a:gsLst>
                <a:lin ang="0"/>
              </a:gradFill>
              <a:ln>
                <a:noFill/>
              </a:ln>
            </p:spPr>
            <p:style>
              <a:lnRef idx="0">
                <a:scrgbClr r="0" g="0" b="0"/>
              </a:lnRef>
              <a:fillRef idx="0">
                <a:scrgbClr r="0" g="0" b="0"/>
              </a:fillRef>
              <a:effectRef idx="0">
                <a:scrgbClr r="0" g="0" b="0"/>
              </a:effectRef>
              <a:fontRef idx="minor"/>
            </p:style>
          </p:sp>
          <p:sp>
            <p:nvSpPr>
              <p:cNvPr id="1285" name="CustomShape 15"/>
              <p:cNvSpPr/>
              <p:nvPr/>
            </p:nvSpPr>
            <p:spPr>
              <a:xfrm>
                <a:off x="6208560" y="6267600"/>
                <a:ext cx="132840" cy="83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1286" name="Group 16"/>
            <p:cNvGrpSpPr/>
            <p:nvPr/>
          </p:nvGrpSpPr>
          <p:grpSpPr>
            <a:xfrm>
              <a:off x="2819520" y="5764320"/>
              <a:ext cx="2581200" cy="1084320"/>
              <a:chOff x="2819520" y="5764320"/>
              <a:chExt cx="2581200" cy="1084320"/>
            </a:xfrm>
          </p:grpSpPr>
          <p:sp>
            <p:nvSpPr>
              <p:cNvPr id="1287" name="CustomShape 17"/>
              <p:cNvSpPr/>
              <p:nvPr/>
            </p:nvSpPr>
            <p:spPr>
              <a:xfrm>
                <a:off x="3600360" y="6245280"/>
                <a:ext cx="1013040" cy="598320"/>
              </a:xfrm>
              <a:prstGeom prst="ellipse">
                <a:avLst/>
              </a:prstGeom>
              <a:gradFill rotWithShape="0">
                <a:gsLst>
                  <a:gs pos="0">
                    <a:srgbClr val="E0E0E0"/>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1288" name="CustomShape 18"/>
              <p:cNvSpPr/>
              <p:nvPr/>
            </p:nvSpPr>
            <p:spPr>
              <a:xfrm>
                <a:off x="3673440" y="6283440"/>
                <a:ext cx="862200" cy="527040"/>
              </a:xfrm>
              <a:prstGeom prst="ellipse">
                <a:avLst/>
              </a:prstGeom>
              <a:gradFill rotWithShape="0">
                <a:gsLst>
                  <a:gs pos="0">
                    <a:srgbClr val="FFFFFF"/>
                  </a:gs>
                  <a:gs pos="100000">
                    <a:srgbClr val="E0E0E0"/>
                  </a:gs>
                </a:gsLst>
                <a:lin ang="2700000"/>
              </a:gradFill>
              <a:ln>
                <a:noFill/>
              </a:ln>
            </p:spPr>
            <p:style>
              <a:lnRef idx="0">
                <a:scrgbClr r="0" g="0" b="0"/>
              </a:lnRef>
              <a:fillRef idx="0">
                <a:scrgbClr r="0" g="0" b="0"/>
              </a:fillRef>
              <a:effectRef idx="0">
                <a:scrgbClr r="0" g="0" b="0"/>
              </a:effectRef>
              <a:fontRef idx="minor"/>
            </p:style>
          </p:sp>
          <p:sp>
            <p:nvSpPr>
              <p:cNvPr id="1289" name="CustomShape 19"/>
              <p:cNvSpPr/>
              <p:nvPr/>
            </p:nvSpPr>
            <p:spPr>
              <a:xfrm>
                <a:off x="3716280" y="6316560"/>
                <a:ext cx="795240" cy="474840"/>
              </a:xfrm>
              <a:prstGeom prst="ellipse">
                <a:avLst/>
              </a:prstGeom>
              <a:gradFill rotWithShape="0">
                <a:gsLst>
                  <a:gs pos="0">
                    <a:srgbClr val="E8E8E8"/>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1290" name="CustomShape 20"/>
              <p:cNvSpPr/>
              <p:nvPr/>
            </p:nvSpPr>
            <p:spPr>
              <a:xfrm>
                <a:off x="3759120" y="6345360"/>
                <a:ext cx="704880" cy="40932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91" name="CustomShape 21"/>
              <p:cNvSpPr/>
              <p:nvPr/>
            </p:nvSpPr>
            <p:spPr>
              <a:xfrm>
                <a:off x="3786120" y="6357960"/>
                <a:ext cx="655560" cy="380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92" name="CustomShape 22"/>
              <p:cNvSpPr/>
              <p:nvPr/>
            </p:nvSpPr>
            <p:spPr>
              <a:xfrm>
                <a:off x="3868560" y="6391440"/>
                <a:ext cx="486000" cy="30456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93" name="CustomShape 23"/>
              <p:cNvSpPr/>
              <p:nvPr/>
            </p:nvSpPr>
            <p:spPr>
              <a:xfrm>
                <a:off x="3930480" y="6438960"/>
                <a:ext cx="360360" cy="214200"/>
              </a:xfrm>
              <a:prstGeom prst="ellipse">
                <a:avLst/>
              </a:prstGeom>
              <a:gradFill rotWithShape="0">
                <a:gsLst>
                  <a:gs pos="0">
                    <a:srgbClr val="FFFFFF"/>
                  </a:gs>
                  <a:gs pos="100000">
                    <a:srgbClr val="E8E8E8"/>
                  </a:gs>
                </a:gsLst>
                <a:lin ang="2700000"/>
              </a:gradFill>
              <a:ln>
                <a:noFill/>
              </a:ln>
            </p:spPr>
            <p:style>
              <a:lnRef idx="0">
                <a:scrgbClr r="0" g="0" b="0"/>
              </a:lnRef>
              <a:fillRef idx="0">
                <a:scrgbClr r="0" g="0" b="0"/>
              </a:fillRef>
              <a:effectRef idx="0">
                <a:scrgbClr r="0" g="0" b="0"/>
              </a:effectRef>
              <a:fontRef idx="minor"/>
            </p:style>
          </p:sp>
          <p:sp>
            <p:nvSpPr>
              <p:cNvPr id="1294" name="CustomShape 24"/>
              <p:cNvSpPr/>
              <p:nvPr/>
            </p:nvSpPr>
            <p:spPr>
              <a:xfrm>
                <a:off x="4035600" y="6504120"/>
                <a:ext cx="142560" cy="95040"/>
              </a:xfrm>
              <a:prstGeom prst="ellipse">
                <a:avLst/>
              </a:pr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1295" name="CustomShape 25"/>
              <p:cNvSpPr/>
              <p:nvPr/>
            </p:nvSpPr>
            <p:spPr>
              <a:xfrm>
                <a:off x="4103640" y="6067440"/>
                <a:ext cx="712800" cy="295200"/>
              </a:xfrm>
              <a:custGeom>
                <a:avLst/>
                <a:gdLst/>
                <a:ahLst/>
                <a:cxnLst/>
                <a:rect l="l" t="t"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96" name="CustomShape 26"/>
              <p:cNvSpPr/>
              <p:nvPr/>
            </p:nvSpPr>
            <p:spPr>
              <a:xfrm>
                <a:off x="3400560" y="6114960"/>
                <a:ext cx="1415880" cy="733680"/>
              </a:xfrm>
              <a:custGeom>
                <a:avLst/>
                <a:gdLst/>
                <a:ahLst/>
                <a:cxnLst/>
                <a:rect l="l" t="t"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rgbClr val="FFFFFF"/>
                  </a:gs>
                  <a:gs pos="100000">
                    <a:srgbClr val="D8D8D8"/>
                  </a:gs>
                </a:gsLst>
                <a:lin ang="2700000"/>
              </a:gradFill>
              <a:ln>
                <a:noFill/>
              </a:ln>
            </p:spPr>
            <p:style>
              <a:lnRef idx="0">
                <a:scrgbClr r="0" g="0" b="0"/>
              </a:lnRef>
              <a:fillRef idx="0">
                <a:scrgbClr r="0" g="0" b="0"/>
              </a:fillRef>
              <a:effectRef idx="0">
                <a:scrgbClr r="0" g="0" b="0"/>
              </a:effectRef>
              <a:fontRef idx="minor"/>
            </p:style>
          </p:sp>
          <p:sp>
            <p:nvSpPr>
              <p:cNvPr id="1297" name="CustomShape 27"/>
              <p:cNvSpPr/>
              <p:nvPr/>
            </p:nvSpPr>
            <p:spPr>
              <a:xfrm>
                <a:off x="3305160" y="6076800"/>
                <a:ext cx="646200" cy="771840"/>
              </a:xfrm>
              <a:custGeom>
                <a:avLst/>
                <a:gdLst/>
                <a:ahLst/>
                <a:cxnLst/>
                <a:rect l="l" t="t"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1298" name="CustomShape 28"/>
              <p:cNvSpPr/>
              <p:nvPr/>
            </p:nvSpPr>
            <p:spPr>
              <a:xfrm>
                <a:off x="4741920" y="6419880"/>
                <a:ext cx="171360" cy="399960"/>
              </a:xfrm>
              <a:custGeom>
                <a:avLst/>
                <a:gdLst/>
                <a:ahLst/>
                <a:cxnLst/>
                <a:rect l="l" t="t"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rgbClr val="FFFFFF"/>
                  </a:gs>
                  <a:gs pos="100000">
                    <a:srgbClr val="D1D1D1"/>
                  </a:gs>
                </a:gsLst>
                <a:lin ang="5400000"/>
              </a:gradFill>
              <a:ln>
                <a:noFill/>
              </a:ln>
            </p:spPr>
            <p:style>
              <a:lnRef idx="0">
                <a:scrgbClr r="0" g="0" b="0"/>
              </a:lnRef>
              <a:fillRef idx="0">
                <a:scrgbClr r="0" g="0" b="0"/>
              </a:fillRef>
              <a:effectRef idx="0">
                <a:scrgbClr r="0" g="0" b="0"/>
              </a:effectRef>
              <a:fontRef idx="minor"/>
            </p:style>
          </p:sp>
          <p:sp>
            <p:nvSpPr>
              <p:cNvPr id="1299" name="CustomShape 29"/>
              <p:cNvSpPr/>
              <p:nvPr/>
            </p:nvSpPr>
            <p:spPr>
              <a:xfrm>
                <a:off x="3282840" y="5850000"/>
                <a:ext cx="1325520" cy="237960"/>
              </a:xfrm>
              <a:custGeom>
                <a:avLst/>
                <a:gdLst/>
                <a:ahLst/>
                <a:cxnLst/>
                <a:rect l="l" t="t"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300" name="CustomShape 30"/>
              <p:cNvSpPr/>
              <p:nvPr/>
            </p:nvSpPr>
            <p:spPr>
              <a:xfrm>
                <a:off x="2963880" y="6116760"/>
                <a:ext cx="271440" cy="731880"/>
              </a:xfrm>
              <a:custGeom>
                <a:avLst/>
                <a:gdLst/>
                <a:ahLst/>
                <a:cxnLst/>
                <a:rect l="l" t="t"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301" name="CustomShape 31"/>
              <p:cNvSpPr/>
              <p:nvPr/>
            </p:nvSpPr>
            <p:spPr>
              <a:xfrm>
                <a:off x="4684680" y="5954760"/>
                <a:ext cx="571680" cy="893880"/>
              </a:xfrm>
              <a:custGeom>
                <a:avLst/>
                <a:gdLst/>
                <a:ahLst/>
                <a:cxnLst/>
                <a:rect l="l" t="t"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302" name="CustomShape 32"/>
              <p:cNvSpPr/>
              <p:nvPr/>
            </p:nvSpPr>
            <p:spPr>
              <a:xfrm>
                <a:off x="3679920" y="5764320"/>
                <a:ext cx="1711080" cy="674640"/>
              </a:xfrm>
              <a:custGeom>
                <a:avLst/>
                <a:gdLst/>
                <a:ahLst/>
                <a:cxnLst/>
                <a:rect l="l" t="t"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303" name="CustomShape 33"/>
              <p:cNvSpPr/>
              <p:nvPr/>
            </p:nvSpPr>
            <p:spPr>
              <a:xfrm>
                <a:off x="5245200" y="6477120"/>
                <a:ext cx="155520" cy="371520"/>
              </a:xfrm>
              <a:custGeom>
                <a:avLst/>
                <a:gdLst/>
                <a:ahLst/>
                <a:cxnLst/>
                <a:rect l="l" t="t"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304" name="CustomShape 34"/>
              <p:cNvSpPr/>
              <p:nvPr/>
            </p:nvSpPr>
            <p:spPr>
              <a:xfrm>
                <a:off x="2819520" y="5830920"/>
                <a:ext cx="763560" cy="1017720"/>
              </a:xfrm>
              <a:custGeom>
                <a:avLst/>
                <a:gdLst/>
                <a:ahLst/>
                <a:cxnLst/>
                <a:rect l="l" t="t"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rgbClr val="FFFFFF"/>
              </a:solidFill>
              <a:ln>
                <a:noFill/>
              </a:ln>
            </p:spPr>
            <p:style>
              <a:lnRef idx="0">
                <a:scrgbClr r="0" g="0" b="0"/>
              </a:lnRef>
              <a:fillRef idx="0">
                <a:scrgbClr r="0" g="0" b="0"/>
              </a:fillRef>
              <a:effectRef idx="0">
                <a:scrgbClr r="0" g="0" b="0"/>
              </a:effectRef>
              <a:fontRef idx="minor"/>
            </p:style>
          </p:sp>
        </p:grpSp>
        <p:grpSp>
          <p:nvGrpSpPr>
            <p:cNvPr id="1305" name="Group 35"/>
            <p:cNvGrpSpPr/>
            <p:nvPr/>
          </p:nvGrpSpPr>
          <p:grpSpPr>
            <a:xfrm>
              <a:off x="6553080" y="5334120"/>
              <a:ext cx="2144880" cy="1303200"/>
              <a:chOff x="6553080" y="5334120"/>
              <a:chExt cx="2144880" cy="1303200"/>
            </a:xfrm>
          </p:grpSpPr>
          <p:sp>
            <p:nvSpPr>
              <p:cNvPr id="1306" name="CustomShape 36"/>
              <p:cNvSpPr/>
              <p:nvPr/>
            </p:nvSpPr>
            <p:spPr>
              <a:xfrm>
                <a:off x="6667560" y="5400720"/>
                <a:ext cx="1906560" cy="1160280"/>
              </a:xfrm>
              <a:custGeom>
                <a:avLst/>
                <a:gdLst/>
                <a:ahLst/>
                <a:cxnLst/>
                <a:rect l="l" t="t"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307" name="CustomShape 37"/>
              <p:cNvSpPr/>
              <p:nvPr/>
            </p:nvSpPr>
            <p:spPr>
              <a:xfrm>
                <a:off x="6553080" y="5343480"/>
                <a:ext cx="863640" cy="1170000"/>
              </a:xfrm>
              <a:custGeom>
                <a:avLst/>
                <a:gdLst/>
                <a:ahLst/>
                <a:cxnLst/>
                <a:rect l="l" t="t"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308" name="CustomShape 38"/>
              <p:cNvSpPr/>
              <p:nvPr/>
            </p:nvSpPr>
            <p:spPr>
              <a:xfrm>
                <a:off x="7607160" y="5334120"/>
                <a:ext cx="966960" cy="399960"/>
              </a:xfrm>
              <a:custGeom>
                <a:avLst/>
                <a:gdLst/>
                <a:ahLst/>
                <a:cxnLst/>
                <a:rect l="l" t="t"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309" name="CustomShape 39"/>
              <p:cNvSpPr/>
              <p:nvPr/>
            </p:nvSpPr>
            <p:spPr>
              <a:xfrm>
                <a:off x="8327880" y="6361200"/>
                <a:ext cx="114480" cy="85680"/>
              </a:xfrm>
              <a:custGeom>
                <a:avLst/>
                <a:gdLst/>
                <a:ahLst/>
                <a:cxnLst/>
                <a:rect l="l" t="t"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310" name="CustomShape 40"/>
              <p:cNvSpPr/>
              <p:nvPr/>
            </p:nvSpPr>
            <p:spPr>
              <a:xfrm>
                <a:off x="7151760" y="6465960"/>
                <a:ext cx="1119240" cy="171360"/>
              </a:xfrm>
              <a:custGeom>
                <a:avLst/>
                <a:gdLst/>
                <a:ahLst/>
                <a:cxnLst/>
                <a:rect l="l" t="t"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311" name="CustomShape 41"/>
              <p:cNvSpPr/>
              <p:nvPr/>
            </p:nvSpPr>
            <p:spPr>
              <a:xfrm>
                <a:off x="8470800" y="5800680"/>
                <a:ext cx="227160" cy="541440"/>
              </a:xfrm>
              <a:custGeom>
                <a:avLst/>
                <a:gdLst/>
                <a:ahLst/>
                <a:cxnLst/>
                <a:rect l="l" t="t"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312" name="CustomShape 42"/>
              <p:cNvSpPr/>
              <p:nvPr/>
            </p:nvSpPr>
            <p:spPr>
              <a:xfrm>
                <a:off x="8034480" y="5753160"/>
                <a:ext cx="131760" cy="142920"/>
              </a:xfrm>
              <a:custGeom>
                <a:avLst/>
                <a:gdLst/>
                <a:ahLst/>
                <a:cxnLst/>
                <a:rect l="l" t="t"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313" name="CustomShape 43"/>
              <p:cNvSpPr/>
              <p:nvPr/>
            </p:nvSpPr>
            <p:spPr>
              <a:xfrm>
                <a:off x="7056360" y="5638680"/>
                <a:ext cx="1138320" cy="684360"/>
              </a:xfrm>
              <a:custGeom>
                <a:avLst/>
                <a:gdLst/>
                <a:ahLst/>
                <a:cxnLst/>
                <a:rect l="l" t="t"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314" name="CustomShape 44"/>
              <p:cNvSpPr/>
              <p:nvPr/>
            </p:nvSpPr>
            <p:spPr>
              <a:xfrm>
                <a:off x="6904080" y="5572080"/>
                <a:ext cx="1442880" cy="846360"/>
              </a:xfrm>
              <a:custGeom>
                <a:avLst/>
                <a:gdLst/>
                <a:ahLst/>
                <a:cxnLst/>
                <a:rect l="l" t="t"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rgbClr val="FFFFFF"/>
                  </a:gs>
                  <a:gs pos="100000">
                    <a:srgbClr val="FFFFFF"/>
                  </a:gs>
                </a:gsLst>
                <a:lin ang="0"/>
              </a:gradFill>
              <a:ln>
                <a:noFill/>
              </a:ln>
            </p:spPr>
            <p:style>
              <a:lnRef idx="0">
                <a:scrgbClr r="0" g="0" b="0"/>
              </a:lnRef>
              <a:fillRef idx="0">
                <a:scrgbClr r="0" g="0" b="0"/>
              </a:fillRef>
              <a:effectRef idx="0">
                <a:scrgbClr r="0" g="0" b="0"/>
              </a:effectRef>
              <a:fontRef idx="minor"/>
            </p:style>
          </p:sp>
          <p:sp>
            <p:nvSpPr>
              <p:cNvPr id="1315" name="CustomShape 45"/>
              <p:cNvSpPr/>
              <p:nvPr/>
            </p:nvSpPr>
            <p:spPr>
              <a:xfrm>
                <a:off x="7245360" y="5543640"/>
                <a:ext cx="579600" cy="104760"/>
              </a:xfrm>
              <a:custGeom>
                <a:avLst/>
                <a:gdLst/>
                <a:ahLst/>
                <a:cxnLst/>
                <a:rect l="l" t="t"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316" name="CustomShape 46"/>
              <p:cNvSpPr/>
              <p:nvPr/>
            </p:nvSpPr>
            <p:spPr>
              <a:xfrm>
                <a:off x="7085160" y="5648400"/>
                <a:ext cx="104760" cy="75960"/>
              </a:xfrm>
              <a:custGeom>
                <a:avLst/>
                <a:gdLst/>
                <a:ahLst/>
                <a:cxnLst/>
                <a:rect l="l" t="t"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317" name="CustomShape 47"/>
              <p:cNvSpPr/>
              <p:nvPr/>
            </p:nvSpPr>
            <p:spPr>
              <a:xfrm>
                <a:off x="7216920" y="5727600"/>
                <a:ext cx="822240" cy="506520"/>
              </a:xfrm>
              <a:prstGeom prst="ellipse">
                <a:avLst/>
              </a:prstGeom>
              <a:gradFill rotWithShape="0">
                <a:gsLst>
                  <a:gs pos="0">
                    <a:srgbClr val="F0F0F0"/>
                  </a:gs>
                  <a:gs pos="100000">
                    <a:srgbClr val="FFFFFF"/>
                  </a:gs>
                </a:gsLst>
                <a:lin ang="0"/>
              </a:gradFill>
              <a:ln>
                <a:noFill/>
              </a:ln>
            </p:spPr>
            <p:style>
              <a:lnRef idx="0">
                <a:scrgbClr r="0" g="0" b="0"/>
              </a:lnRef>
              <a:fillRef idx="0">
                <a:scrgbClr r="0" g="0" b="0"/>
              </a:fillRef>
              <a:effectRef idx="0">
                <a:scrgbClr r="0" g="0" b="0"/>
              </a:effectRef>
              <a:fontRef idx="minor"/>
            </p:style>
          </p:sp>
          <p:sp>
            <p:nvSpPr>
              <p:cNvPr id="1318" name="CustomShape 48"/>
              <p:cNvSpPr/>
              <p:nvPr/>
            </p:nvSpPr>
            <p:spPr>
              <a:xfrm>
                <a:off x="7267680" y="5762520"/>
                <a:ext cx="707760" cy="430200"/>
              </a:xfrm>
              <a:prstGeom prst="ellipse">
                <a:avLst/>
              </a:pr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319" name="CustomShape 49"/>
              <p:cNvSpPr/>
              <p:nvPr/>
            </p:nvSpPr>
            <p:spPr>
              <a:xfrm>
                <a:off x="7318440" y="5794200"/>
                <a:ext cx="612720" cy="3700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320" name="CustomShape 50"/>
              <p:cNvSpPr/>
              <p:nvPr/>
            </p:nvSpPr>
            <p:spPr>
              <a:xfrm>
                <a:off x="7388280" y="5838840"/>
                <a:ext cx="473040" cy="28080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321" name="CustomShape 51"/>
              <p:cNvSpPr/>
              <p:nvPr/>
            </p:nvSpPr>
            <p:spPr>
              <a:xfrm>
                <a:off x="7445520" y="5870520"/>
                <a:ext cx="352440" cy="220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322" name="CustomShape 52"/>
              <p:cNvSpPr/>
              <p:nvPr/>
            </p:nvSpPr>
            <p:spPr>
              <a:xfrm>
                <a:off x="7521480" y="5918040"/>
                <a:ext cx="200160" cy="12888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1323" name="Group 53"/>
            <p:cNvGrpSpPr/>
            <p:nvPr/>
          </p:nvGrpSpPr>
          <p:grpSpPr>
            <a:xfrm>
              <a:off x="8381880" y="4800600"/>
              <a:ext cx="674640" cy="409680"/>
              <a:chOff x="8381880" y="4800600"/>
              <a:chExt cx="674640" cy="409680"/>
            </a:xfrm>
          </p:grpSpPr>
          <p:sp>
            <p:nvSpPr>
              <p:cNvPr id="1324" name="CustomShape 54"/>
              <p:cNvSpPr/>
              <p:nvPr/>
            </p:nvSpPr>
            <p:spPr>
              <a:xfrm>
                <a:off x="8381880" y="5057640"/>
                <a:ext cx="608040" cy="152640"/>
              </a:xfrm>
              <a:custGeom>
                <a:avLst/>
                <a:gdLst/>
                <a:ahLst/>
                <a:cxnLst/>
                <a:rect l="l" t="t"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325" name="CustomShape 55"/>
              <p:cNvSpPr/>
              <p:nvPr/>
            </p:nvSpPr>
            <p:spPr>
              <a:xfrm>
                <a:off x="8437680" y="4800600"/>
                <a:ext cx="409320" cy="85680"/>
              </a:xfrm>
              <a:custGeom>
                <a:avLst/>
                <a:gdLst/>
                <a:ahLst/>
                <a:cxnLst/>
                <a:rect l="l" t="t"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326" name="CustomShape 56"/>
              <p:cNvSpPr/>
              <p:nvPr/>
            </p:nvSpPr>
            <p:spPr>
              <a:xfrm>
                <a:off x="8961480" y="4867200"/>
                <a:ext cx="95040" cy="247680"/>
              </a:xfrm>
              <a:custGeom>
                <a:avLst/>
                <a:gdLst/>
                <a:ahLst/>
                <a:cxnLst/>
                <a:rect l="l" t="t"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327" name="CustomShape 57"/>
              <p:cNvSpPr/>
              <p:nvPr/>
            </p:nvSpPr>
            <p:spPr>
              <a:xfrm>
                <a:off x="8532720" y="5153040"/>
                <a:ext cx="304920" cy="28440"/>
              </a:xfrm>
              <a:custGeom>
                <a:avLst/>
                <a:gdLst/>
                <a:ahLst/>
                <a:cxnLst/>
                <a:rect l="l" t="t"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328" name="CustomShape 58"/>
              <p:cNvSpPr/>
              <p:nvPr/>
            </p:nvSpPr>
            <p:spPr>
              <a:xfrm>
                <a:off x="8420040" y="4829040"/>
                <a:ext cx="255600" cy="295560"/>
              </a:xfrm>
              <a:custGeom>
                <a:avLst/>
                <a:gdLst/>
                <a:ahLst/>
                <a:cxnLst/>
                <a:rect l="l" t="t"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329" name="CustomShape 59"/>
              <p:cNvSpPr/>
              <p:nvPr/>
            </p:nvSpPr>
            <p:spPr>
              <a:xfrm>
                <a:off x="8713800" y="4829040"/>
                <a:ext cx="295200" cy="333360"/>
              </a:xfrm>
              <a:custGeom>
                <a:avLst/>
                <a:gdLst/>
                <a:ahLst/>
                <a:cxnLst/>
                <a:rect l="l" t="t"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330" name="CustomShape 60"/>
              <p:cNvSpPr/>
              <p:nvPr/>
            </p:nvSpPr>
            <p:spPr>
              <a:xfrm>
                <a:off x="8485200" y="4854600"/>
                <a:ext cx="474480" cy="295200"/>
              </a:xfrm>
              <a:custGeom>
                <a:avLst/>
                <a:gdLst/>
                <a:ahLst/>
                <a:cxnLst/>
                <a:rect l="l" t="t"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nvGrpSpPr>
              <p:cNvPr id="1331" name="Group 61"/>
              <p:cNvGrpSpPr/>
              <p:nvPr/>
            </p:nvGrpSpPr>
            <p:grpSpPr>
              <a:xfrm>
                <a:off x="8542440" y="4897440"/>
                <a:ext cx="360360" cy="209520"/>
                <a:chOff x="8542440" y="4897440"/>
                <a:chExt cx="360360" cy="209520"/>
              </a:xfrm>
            </p:grpSpPr>
            <p:sp>
              <p:nvSpPr>
                <p:cNvPr id="1332" name="CustomShape 62"/>
                <p:cNvSpPr/>
                <p:nvPr/>
              </p:nvSpPr>
              <p:spPr>
                <a:xfrm>
                  <a:off x="8542440" y="4897440"/>
                  <a:ext cx="360360" cy="20952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333" name="CustomShape 63"/>
                <p:cNvSpPr/>
                <p:nvPr/>
              </p:nvSpPr>
              <p:spPr>
                <a:xfrm>
                  <a:off x="8577360" y="4919760"/>
                  <a:ext cx="288720" cy="16200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334" name="CustomShape 64"/>
                <p:cNvSpPr/>
                <p:nvPr/>
              </p:nvSpPr>
              <p:spPr>
                <a:xfrm>
                  <a:off x="8621640" y="4935600"/>
                  <a:ext cx="198360" cy="12996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335" name="CustomShape 65"/>
                <p:cNvSpPr/>
                <p:nvPr/>
              </p:nvSpPr>
              <p:spPr>
                <a:xfrm>
                  <a:off x="8664480" y="4960800"/>
                  <a:ext cx="115920" cy="7488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grpSp>
      </p:grpSp>
      <p:sp>
        <p:nvSpPr>
          <p:cNvPr id="1336" name="PlaceHolder 66"/>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r>
              <a:rPr lang="en-US" sz="4400" b="0" strike="noStrike" spc="-1">
                <a:solidFill>
                  <a:srgbClr val="000000"/>
                </a:solidFill>
                <a:latin typeface="Arial"/>
              </a:rPr>
              <a:t>Click to edit the title text format</a:t>
            </a:r>
          </a:p>
        </p:txBody>
      </p:sp>
      <p:sp>
        <p:nvSpPr>
          <p:cNvPr id="1337" name="PlaceHolder 67"/>
          <p:cNvSpPr>
            <a:spLocks noGrp="1"/>
          </p:cNvSpPr>
          <p:nvPr>
            <p:ph type="body"/>
          </p:nvPr>
        </p:nvSpPr>
        <p:spPr>
          <a:xfrm>
            <a:off x="457200" y="1600200"/>
            <a:ext cx="8229600" cy="4525920"/>
          </a:xfrm>
          <a:prstGeom prst="rect">
            <a:avLst/>
          </a:prstGeom>
        </p:spPr>
        <p:txBody>
          <a:bodyPr lIns="90000" tIns="46800" rIns="90000" bIns="46800">
            <a:normAutofit/>
          </a:bodyPr>
          <a:lstStyle/>
          <a:p>
            <a:pPr marL="342720" indent="-342720">
              <a:spcBef>
                <a:spcPts val="799"/>
              </a:spcBef>
              <a:buClr>
                <a:srgbClr val="0066FF"/>
              </a:buClr>
              <a:buSzPct val="80000"/>
              <a:buFont typeface="Wingdings" charset="2"/>
              <a:buChar char=""/>
            </a:pPr>
            <a:r>
              <a:rPr lang="en-US" sz="3200" b="0" strike="noStrike" spc="-1">
                <a:solidFill>
                  <a:srgbClr val="000000"/>
                </a:solidFill>
                <a:latin typeface="Arial"/>
              </a:rPr>
              <a:t>Click to edit the outline text format</a:t>
            </a:r>
          </a:p>
          <a:p>
            <a:pPr marL="742680" lvl="1" indent="-285480">
              <a:spcBef>
                <a:spcPts val="799"/>
              </a:spcBef>
              <a:buClr>
                <a:srgbClr val="000000"/>
              </a:buClr>
              <a:buSzPct val="50000"/>
              <a:buFont typeface="Wingdings" charset="2"/>
              <a:buChar char=""/>
            </a:pPr>
            <a:r>
              <a:rPr lang="en-US" sz="3200" b="0" strike="noStrike" spc="-1">
                <a:solidFill>
                  <a:srgbClr val="000000"/>
                </a:solidFill>
                <a:latin typeface="Arial"/>
              </a:rPr>
              <a:t>Second Outline Level</a:t>
            </a:r>
          </a:p>
          <a:p>
            <a:pPr marL="1143000" lvl="2" indent="-228600">
              <a:spcBef>
                <a:spcPts val="799"/>
              </a:spcBef>
              <a:buClr>
                <a:srgbClr val="FFFFFF"/>
              </a:buClr>
              <a:buFont typeface="Arial"/>
              <a:buChar char="•"/>
            </a:pPr>
            <a:r>
              <a:rPr lang="en-US" sz="3200" b="0" strike="noStrike" spc="-1">
                <a:solidFill>
                  <a:srgbClr val="000000"/>
                </a:solidFill>
                <a:latin typeface="Arial"/>
              </a:rPr>
              <a:t>Third Outline Level</a:t>
            </a:r>
          </a:p>
          <a:p>
            <a:pPr marL="1600200" lvl="3" indent="-228600">
              <a:spcBef>
                <a:spcPts val="799"/>
              </a:spcBef>
              <a:buClr>
                <a:srgbClr val="00CC66"/>
              </a:buClr>
              <a:buSzPct val="50000"/>
              <a:buFont typeface="Wingdings" charset="2"/>
              <a:buChar char=""/>
            </a:pPr>
            <a:r>
              <a:rPr lang="en-US" sz="3200" b="0" strike="noStrike" spc="-1">
                <a:solidFill>
                  <a:srgbClr val="000000"/>
                </a:solidFill>
                <a:latin typeface="Arial"/>
              </a:rPr>
              <a:t>Fourth Outline Level</a:t>
            </a:r>
          </a:p>
          <a:p>
            <a:pPr marL="2057400" lvl="4" indent="-228600">
              <a:spcBef>
                <a:spcPts val="799"/>
              </a:spcBef>
              <a:buClr>
                <a:srgbClr val="0066FF"/>
              </a:buClr>
              <a:buFont typeface="Arial"/>
              <a:buChar char="•"/>
            </a:pPr>
            <a:r>
              <a:rPr lang="en-US" sz="3200" b="0" strike="noStrike" spc="-1">
                <a:solidFill>
                  <a:srgbClr val="000000"/>
                </a:solidFill>
                <a:latin typeface="Arial"/>
              </a:rPr>
              <a:t>Fifth Outline Level</a:t>
            </a:r>
          </a:p>
          <a:p>
            <a:pPr marL="2057400" lvl="5" indent="-228600">
              <a:spcBef>
                <a:spcPts val="799"/>
              </a:spcBef>
              <a:buClr>
                <a:srgbClr val="0066FF"/>
              </a:buClr>
              <a:buFont typeface="Arial"/>
              <a:buChar char="•"/>
            </a:pPr>
            <a:r>
              <a:rPr lang="en-US" sz="3200" b="0" strike="noStrike" spc="-1">
                <a:solidFill>
                  <a:srgbClr val="000000"/>
                </a:solidFill>
                <a:latin typeface="Arial"/>
              </a:rPr>
              <a:t>Sixth Outline Level</a:t>
            </a:r>
          </a:p>
          <a:p>
            <a:pPr marL="2057400" lvl="6" indent="-228600">
              <a:spcBef>
                <a:spcPts val="799"/>
              </a:spcBef>
              <a:buClr>
                <a:srgbClr val="0066FF"/>
              </a:buClr>
              <a:buFont typeface="Arial"/>
              <a:buChar char="•"/>
            </a:pPr>
            <a:r>
              <a:rPr lang="en-US" sz="3200" b="0" strike="noStrike" spc="-1">
                <a:solidFill>
                  <a:srgbClr val="000000"/>
                </a:solidFill>
                <a:latin typeface="Arial"/>
              </a:rPr>
              <a:t>Seventh Outline Level</a:t>
            </a:r>
          </a:p>
        </p:txBody>
      </p:sp>
      <p:sp>
        <p:nvSpPr>
          <p:cNvPr id="1338" name="PlaceHolder 68"/>
          <p:cNvSpPr>
            <a:spLocks noGrp="1"/>
          </p:cNvSpPr>
          <p:nvPr>
            <p:ph type="dt"/>
          </p:nvPr>
        </p:nvSpPr>
        <p:spPr>
          <a:xfrm>
            <a:off x="456840" y="6244920"/>
            <a:ext cx="2133720" cy="47628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1339" name="PlaceHolder 69"/>
          <p:cNvSpPr>
            <a:spLocks noGrp="1"/>
          </p:cNvSpPr>
          <p:nvPr>
            <p:ph type="ftr"/>
          </p:nvPr>
        </p:nvSpPr>
        <p:spPr>
          <a:xfrm>
            <a:off x="3124080" y="6244920"/>
            <a:ext cx="2895840" cy="47628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1340" name="PlaceHolder 70"/>
          <p:cNvSpPr>
            <a:spLocks noGrp="1"/>
          </p:cNvSpPr>
          <p:nvPr>
            <p:ph type="sldNum"/>
          </p:nvPr>
        </p:nvSpPr>
        <p:spPr>
          <a:xfrm>
            <a:off x="6552720" y="6244920"/>
            <a:ext cx="2133720" cy="476280"/>
          </a:xfrm>
          <a:prstGeom prst="rect">
            <a:avLst/>
          </a:prstGeom>
        </p:spPr>
        <p:txBody>
          <a:bodyPr lIns="90000" tIns="46800" rIns="90000" bIns="46800" anchor="b">
            <a:noAutofit/>
          </a:bodyPr>
          <a:lstStyle/>
          <a:p>
            <a:pPr marL="216000" indent="-216000" algn="r">
              <a:buClr>
                <a:srgbClr val="000000"/>
              </a:buClr>
              <a:buSzPct val="45000"/>
              <a:buFont typeface="Wingdings" charset="2"/>
              <a:buChar char=""/>
            </a:pPr>
            <a:fld id="{E3F21396-C600-406B-86FB-801CDB03A4F5}" type="slidenum">
              <a:rPr lang="ar-SA" sz="1400" b="0" strike="noStrike" spc="-1">
                <a:latin typeface="Times New Roman"/>
                <a:ea typeface="Arial"/>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1377" name="CustomShape 1"/>
          <p:cNvSpPr/>
          <p:nvPr/>
        </p:nvSpPr>
        <p:spPr>
          <a:xfrm>
            <a:off x="6627960" y="6429240"/>
            <a:ext cx="285480" cy="209520"/>
          </a:xfrm>
          <a:custGeom>
            <a:avLst/>
            <a:gdLst/>
            <a:ahLst/>
            <a:cxnLst/>
            <a:rect l="l" t="t"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rgbClr val="FFFFFF"/>
              </a:gs>
              <a:gs pos="100000">
                <a:srgbClr val="E0E0E0"/>
              </a:gs>
            </a:gsLst>
            <a:lin ang="18900000"/>
          </a:gradFill>
          <a:ln>
            <a:noFill/>
          </a:ln>
        </p:spPr>
        <p:style>
          <a:lnRef idx="0">
            <a:scrgbClr r="0" g="0" b="0"/>
          </a:lnRef>
          <a:fillRef idx="0">
            <a:scrgbClr r="0" g="0" b="0"/>
          </a:fillRef>
          <a:effectRef idx="0">
            <a:scrgbClr r="0" g="0" b="0"/>
          </a:effectRef>
          <a:fontRef idx="minor"/>
        </p:style>
      </p:sp>
      <p:grpSp>
        <p:nvGrpSpPr>
          <p:cNvPr id="1378" name="Group 2"/>
          <p:cNvGrpSpPr/>
          <p:nvPr/>
        </p:nvGrpSpPr>
        <p:grpSpPr>
          <a:xfrm>
            <a:off x="3240" y="4267080"/>
            <a:ext cx="9140760" cy="2590920"/>
            <a:chOff x="3240" y="4267080"/>
            <a:chExt cx="9140760" cy="2590920"/>
          </a:xfrm>
        </p:grpSpPr>
        <p:sp>
          <p:nvSpPr>
            <p:cNvPr id="1379" name="CustomShape 3"/>
            <p:cNvSpPr/>
            <p:nvPr/>
          </p:nvSpPr>
          <p:spPr>
            <a:xfrm>
              <a:off x="3240" y="4267080"/>
              <a:ext cx="9140760" cy="2590920"/>
            </a:xfrm>
            <a:custGeom>
              <a:avLst/>
              <a:gdLst/>
              <a:ahLst/>
              <a:cxnLst/>
              <a:rect l="l" t="t" r="r" b="b"/>
              <a:pathLst>
                <a:path w="5740" h="4316">
                  <a:moveTo>
                    <a:pt x="5740" y="4316"/>
                  </a:moveTo>
                  <a:lnTo>
                    <a:pt x="0" y="4316"/>
                  </a:lnTo>
                  <a:lnTo>
                    <a:pt x="0" y="0"/>
                  </a:lnTo>
                  <a:lnTo>
                    <a:pt x="5740" y="0"/>
                  </a:lnTo>
                  <a:lnTo>
                    <a:pt x="5740" y="431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grpSp>
          <p:nvGrpSpPr>
            <p:cNvPr id="1380" name="Group 4"/>
            <p:cNvGrpSpPr/>
            <p:nvPr/>
          </p:nvGrpSpPr>
          <p:grpSpPr>
            <a:xfrm>
              <a:off x="5600880" y="5897520"/>
              <a:ext cx="1256760" cy="827280"/>
              <a:chOff x="5600880" y="5897520"/>
              <a:chExt cx="1256760" cy="827280"/>
            </a:xfrm>
          </p:grpSpPr>
          <p:sp>
            <p:nvSpPr>
              <p:cNvPr id="1381" name="CustomShape 5"/>
              <p:cNvSpPr/>
              <p:nvPr/>
            </p:nvSpPr>
            <p:spPr>
              <a:xfrm>
                <a:off x="5852880" y="6048360"/>
                <a:ext cx="844200" cy="519120"/>
              </a:xfrm>
              <a:prstGeom prst="ellipse">
                <a:avLst/>
              </a:prstGeom>
              <a:gradFill rotWithShape="0">
                <a:gsLst>
                  <a:gs pos="0">
                    <a:srgbClr val="FFFFFF"/>
                  </a:gs>
                  <a:gs pos="100000">
                    <a:srgbClr val="E8E8E8"/>
                  </a:gs>
                </a:gsLst>
                <a:path path="rect"/>
              </a:gradFill>
              <a:ln>
                <a:noFill/>
              </a:ln>
            </p:spPr>
            <p:style>
              <a:lnRef idx="0">
                <a:scrgbClr r="0" g="0" b="0"/>
              </a:lnRef>
              <a:fillRef idx="0">
                <a:scrgbClr r="0" g="0" b="0"/>
              </a:fillRef>
              <a:effectRef idx="0">
                <a:scrgbClr r="0" g="0" b="0"/>
              </a:effectRef>
              <a:fontRef idx="minor"/>
            </p:style>
          </p:sp>
          <p:sp>
            <p:nvSpPr>
              <p:cNvPr id="1382" name="CustomShape 6"/>
              <p:cNvSpPr/>
              <p:nvPr/>
            </p:nvSpPr>
            <p:spPr>
              <a:xfrm>
                <a:off x="5916600" y="6095880"/>
                <a:ext cx="717120" cy="436680"/>
              </a:xfrm>
              <a:prstGeom prst="ellipse">
                <a:avLst/>
              </a:pr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383" name="CustomShape 7"/>
              <p:cNvSpPr/>
              <p:nvPr/>
            </p:nvSpPr>
            <p:spPr>
              <a:xfrm>
                <a:off x="6005520" y="6146640"/>
                <a:ext cx="545760" cy="328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384" name="CustomShape 8"/>
              <p:cNvSpPr/>
              <p:nvPr/>
            </p:nvSpPr>
            <p:spPr>
              <a:xfrm>
                <a:off x="6068880" y="6184800"/>
                <a:ext cx="415440" cy="25236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385" name="CustomShape 9"/>
              <p:cNvSpPr/>
              <p:nvPr/>
            </p:nvSpPr>
            <p:spPr>
              <a:xfrm>
                <a:off x="6122880" y="6226200"/>
                <a:ext cx="304560" cy="16992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386" name="CustomShape 10"/>
              <p:cNvSpPr/>
              <p:nvPr/>
            </p:nvSpPr>
            <p:spPr>
              <a:xfrm>
                <a:off x="5676840" y="5897520"/>
                <a:ext cx="607680" cy="255600"/>
              </a:xfrm>
              <a:custGeom>
                <a:avLst/>
                <a:gdLst/>
                <a:ahLst/>
                <a:cxnLst/>
                <a:rect l="l" t="t"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387" name="CustomShape 11"/>
              <p:cNvSpPr/>
              <p:nvPr/>
            </p:nvSpPr>
            <p:spPr>
              <a:xfrm>
                <a:off x="5867280" y="6620040"/>
                <a:ext cx="704520" cy="104760"/>
              </a:xfrm>
              <a:custGeom>
                <a:avLst/>
                <a:gdLst/>
                <a:ahLst/>
                <a:cxnLst/>
                <a:rect l="l" t="t"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rgbClr val="D8D8D8"/>
                  </a:gs>
                  <a:gs pos="100000">
                    <a:srgbClr val="FFFFFF"/>
                  </a:gs>
                </a:gsLst>
                <a:lin ang="18900000"/>
              </a:gradFill>
              <a:ln>
                <a:noFill/>
              </a:ln>
            </p:spPr>
            <p:style>
              <a:lnRef idx="0">
                <a:scrgbClr r="0" g="0" b="0"/>
              </a:lnRef>
              <a:fillRef idx="0">
                <a:scrgbClr r="0" g="0" b="0"/>
              </a:fillRef>
              <a:effectRef idx="0">
                <a:scrgbClr r="0" g="0" b="0"/>
              </a:effectRef>
              <a:fontRef idx="minor"/>
            </p:style>
          </p:sp>
          <p:sp>
            <p:nvSpPr>
              <p:cNvPr id="1388" name="CustomShape 12"/>
              <p:cNvSpPr/>
              <p:nvPr/>
            </p:nvSpPr>
            <p:spPr>
              <a:xfrm>
                <a:off x="5600880" y="6200640"/>
                <a:ext cx="141120" cy="343080"/>
              </a:xfrm>
              <a:custGeom>
                <a:avLst/>
                <a:gdLst/>
                <a:ahLst/>
                <a:cxnLst/>
                <a:rect l="l" t="t"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389" name="CustomShape 13"/>
              <p:cNvSpPr/>
              <p:nvPr/>
            </p:nvSpPr>
            <p:spPr>
              <a:xfrm>
                <a:off x="5667120" y="5945040"/>
                <a:ext cx="1190520" cy="731880"/>
              </a:xfrm>
              <a:custGeom>
                <a:avLst/>
                <a:gdLst/>
                <a:ahLst/>
                <a:cxnLst/>
                <a:rect l="l" t="t"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blipFill rotWithShape="0">
                <a:blip r:embed="rId14"/>
                <a:stretch>
                  <a:fillRect/>
                </a:stretch>
              </a:blipFill>
              <a:ln>
                <a:noFill/>
              </a:ln>
            </p:spPr>
            <p:style>
              <a:lnRef idx="0">
                <a:scrgbClr r="0" g="0" b="0"/>
              </a:lnRef>
              <a:fillRef idx="0">
                <a:scrgbClr r="0" g="0" b="0"/>
              </a:fillRef>
              <a:effectRef idx="0">
                <a:scrgbClr r="0" g="0" b="0"/>
              </a:effectRef>
              <a:fontRef idx="minor"/>
            </p:style>
          </p:sp>
          <p:sp>
            <p:nvSpPr>
              <p:cNvPr id="1390" name="CustomShape 14"/>
              <p:cNvSpPr/>
              <p:nvPr/>
            </p:nvSpPr>
            <p:spPr>
              <a:xfrm>
                <a:off x="6410160" y="5907240"/>
                <a:ext cx="151920" cy="47520"/>
              </a:xfrm>
              <a:custGeom>
                <a:avLst/>
                <a:gdLst/>
                <a:ahLst/>
                <a:cxnLst/>
                <a:rect l="l" t="t"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rgbClr val="FFFFFF"/>
                  </a:gs>
                  <a:gs pos="100000">
                    <a:srgbClr val="E0E0E0"/>
                  </a:gs>
                </a:gsLst>
                <a:lin ang="0"/>
              </a:gradFill>
              <a:ln>
                <a:noFill/>
              </a:ln>
            </p:spPr>
            <p:style>
              <a:lnRef idx="0">
                <a:scrgbClr r="0" g="0" b="0"/>
              </a:lnRef>
              <a:fillRef idx="0">
                <a:scrgbClr r="0" g="0" b="0"/>
              </a:fillRef>
              <a:effectRef idx="0">
                <a:scrgbClr r="0" g="0" b="0"/>
              </a:effectRef>
              <a:fontRef idx="minor"/>
            </p:style>
          </p:sp>
          <p:sp>
            <p:nvSpPr>
              <p:cNvPr id="1391" name="CustomShape 15"/>
              <p:cNvSpPr/>
              <p:nvPr/>
            </p:nvSpPr>
            <p:spPr>
              <a:xfrm>
                <a:off x="6208560" y="6267600"/>
                <a:ext cx="132840" cy="83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1392" name="Group 16"/>
            <p:cNvGrpSpPr/>
            <p:nvPr/>
          </p:nvGrpSpPr>
          <p:grpSpPr>
            <a:xfrm>
              <a:off x="2819520" y="5764320"/>
              <a:ext cx="2581200" cy="1084320"/>
              <a:chOff x="2819520" y="5764320"/>
              <a:chExt cx="2581200" cy="1084320"/>
            </a:xfrm>
          </p:grpSpPr>
          <p:sp>
            <p:nvSpPr>
              <p:cNvPr id="1393" name="CustomShape 17"/>
              <p:cNvSpPr/>
              <p:nvPr/>
            </p:nvSpPr>
            <p:spPr>
              <a:xfrm>
                <a:off x="3600360" y="6245280"/>
                <a:ext cx="1013040" cy="598320"/>
              </a:xfrm>
              <a:prstGeom prst="ellipse">
                <a:avLst/>
              </a:prstGeom>
              <a:gradFill rotWithShape="0">
                <a:gsLst>
                  <a:gs pos="0">
                    <a:srgbClr val="E0E0E0"/>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1394" name="CustomShape 18"/>
              <p:cNvSpPr/>
              <p:nvPr/>
            </p:nvSpPr>
            <p:spPr>
              <a:xfrm>
                <a:off x="3673440" y="6283440"/>
                <a:ext cx="862200" cy="527040"/>
              </a:xfrm>
              <a:prstGeom prst="ellipse">
                <a:avLst/>
              </a:prstGeom>
              <a:gradFill rotWithShape="0">
                <a:gsLst>
                  <a:gs pos="0">
                    <a:srgbClr val="FFFFFF"/>
                  </a:gs>
                  <a:gs pos="100000">
                    <a:srgbClr val="E0E0E0"/>
                  </a:gs>
                </a:gsLst>
                <a:lin ang="2700000"/>
              </a:gradFill>
              <a:ln>
                <a:noFill/>
              </a:ln>
            </p:spPr>
            <p:style>
              <a:lnRef idx="0">
                <a:scrgbClr r="0" g="0" b="0"/>
              </a:lnRef>
              <a:fillRef idx="0">
                <a:scrgbClr r="0" g="0" b="0"/>
              </a:fillRef>
              <a:effectRef idx="0">
                <a:scrgbClr r="0" g="0" b="0"/>
              </a:effectRef>
              <a:fontRef idx="minor"/>
            </p:style>
          </p:sp>
          <p:sp>
            <p:nvSpPr>
              <p:cNvPr id="1395" name="CustomShape 19"/>
              <p:cNvSpPr/>
              <p:nvPr/>
            </p:nvSpPr>
            <p:spPr>
              <a:xfrm>
                <a:off x="3716280" y="6316560"/>
                <a:ext cx="795240" cy="474840"/>
              </a:xfrm>
              <a:prstGeom prst="ellipse">
                <a:avLst/>
              </a:prstGeom>
              <a:gradFill rotWithShape="0">
                <a:gsLst>
                  <a:gs pos="0">
                    <a:srgbClr val="E8E8E8"/>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1396" name="CustomShape 20"/>
              <p:cNvSpPr/>
              <p:nvPr/>
            </p:nvSpPr>
            <p:spPr>
              <a:xfrm>
                <a:off x="3759120" y="6345360"/>
                <a:ext cx="704880" cy="40932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397" name="CustomShape 21"/>
              <p:cNvSpPr/>
              <p:nvPr/>
            </p:nvSpPr>
            <p:spPr>
              <a:xfrm>
                <a:off x="3786120" y="6357960"/>
                <a:ext cx="655560" cy="380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398" name="CustomShape 22"/>
              <p:cNvSpPr/>
              <p:nvPr/>
            </p:nvSpPr>
            <p:spPr>
              <a:xfrm>
                <a:off x="3868560" y="6391440"/>
                <a:ext cx="486000" cy="30456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399" name="CustomShape 23"/>
              <p:cNvSpPr/>
              <p:nvPr/>
            </p:nvSpPr>
            <p:spPr>
              <a:xfrm>
                <a:off x="3930480" y="6438960"/>
                <a:ext cx="360360" cy="214200"/>
              </a:xfrm>
              <a:prstGeom prst="ellipse">
                <a:avLst/>
              </a:prstGeom>
              <a:gradFill rotWithShape="0">
                <a:gsLst>
                  <a:gs pos="0">
                    <a:srgbClr val="FFFFFF"/>
                  </a:gs>
                  <a:gs pos="100000">
                    <a:srgbClr val="E8E8E8"/>
                  </a:gs>
                </a:gsLst>
                <a:lin ang="2700000"/>
              </a:gradFill>
              <a:ln>
                <a:noFill/>
              </a:ln>
            </p:spPr>
            <p:style>
              <a:lnRef idx="0">
                <a:scrgbClr r="0" g="0" b="0"/>
              </a:lnRef>
              <a:fillRef idx="0">
                <a:scrgbClr r="0" g="0" b="0"/>
              </a:fillRef>
              <a:effectRef idx="0">
                <a:scrgbClr r="0" g="0" b="0"/>
              </a:effectRef>
              <a:fontRef idx="minor"/>
            </p:style>
          </p:sp>
          <p:sp>
            <p:nvSpPr>
              <p:cNvPr id="1400" name="CustomShape 24"/>
              <p:cNvSpPr/>
              <p:nvPr/>
            </p:nvSpPr>
            <p:spPr>
              <a:xfrm>
                <a:off x="4035600" y="6504120"/>
                <a:ext cx="142560" cy="95040"/>
              </a:xfrm>
              <a:prstGeom prst="ellipse">
                <a:avLst/>
              </a:pr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1401" name="CustomShape 25"/>
              <p:cNvSpPr/>
              <p:nvPr/>
            </p:nvSpPr>
            <p:spPr>
              <a:xfrm>
                <a:off x="4103640" y="6067440"/>
                <a:ext cx="712800" cy="295200"/>
              </a:xfrm>
              <a:custGeom>
                <a:avLst/>
                <a:gdLst/>
                <a:ahLst/>
                <a:cxnLst/>
                <a:rect l="l" t="t"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402" name="CustomShape 26"/>
              <p:cNvSpPr/>
              <p:nvPr/>
            </p:nvSpPr>
            <p:spPr>
              <a:xfrm>
                <a:off x="3400560" y="6114960"/>
                <a:ext cx="1415880" cy="733680"/>
              </a:xfrm>
              <a:custGeom>
                <a:avLst/>
                <a:gdLst/>
                <a:ahLst/>
                <a:cxnLst/>
                <a:rect l="l" t="t"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rgbClr val="FFFFFF"/>
                  </a:gs>
                  <a:gs pos="100000">
                    <a:srgbClr val="D8D8D8"/>
                  </a:gs>
                </a:gsLst>
                <a:lin ang="2700000"/>
              </a:gradFill>
              <a:ln>
                <a:noFill/>
              </a:ln>
            </p:spPr>
            <p:style>
              <a:lnRef idx="0">
                <a:scrgbClr r="0" g="0" b="0"/>
              </a:lnRef>
              <a:fillRef idx="0">
                <a:scrgbClr r="0" g="0" b="0"/>
              </a:fillRef>
              <a:effectRef idx="0">
                <a:scrgbClr r="0" g="0" b="0"/>
              </a:effectRef>
              <a:fontRef idx="minor"/>
            </p:style>
          </p:sp>
          <p:sp>
            <p:nvSpPr>
              <p:cNvPr id="1403" name="CustomShape 27"/>
              <p:cNvSpPr/>
              <p:nvPr/>
            </p:nvSpPr>
            <p:spPr>
              <a:xfrm>
                <a:off x="3305160" y="6076800"/>
                <a:ext cx="646200" cy="771840"/>
              </a:xfrm>
              <a:custGeom>
                <a:avLst/>
                <a:gdLst/>
                <a:ahLst/>
                <a:cxnLst/>
                <a:rect l="l" t="t"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1404" name="CustomShape 28"/>
              <p:cNvSpPr/>
              <p:nvPr/>
            </p:nvSpPr>
            <p:spPr>
              <a:xfrm>
                <a:off x="4741920" y="6419880"/>
                <a:ext cx="171360" cy="399960"/>
              </a:xfrm>
              <a:custGeom>
                <a:avLst/>
                <a:gdLst/>
                <a:ahLst/>
                <a:cxnLst/>
                <a:rect l="l" t="t"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rgbClr val="FFFFFF"/>
                  </a:gs>
                  <a:gs pos="100000">
                    <a:srgbClr val="D1D1D1"/>
                  </a:gs>
                </a:gsLst>
                <a:lin ang="5400000"/>
              </a:gradFill>
              <a:ln>
                <a:noFill/>
              </a:ln>
            </p:spPr>
            <p:style>
              <a:lnRef idx="0">
                <a:scrgbClr r="0" g="0" b="0"/>
              </a:lnRef>
              <a:fillRef idx="0">
                <a:scrgbClr r="0" g="0" b="0"/>
              </a:fillRef>
              <a:effectRef idx="0">
                <a:scrgbClr r="0" g="0" b="0"/>
              </a:effectRef>
              <a:fontRef idx="minor"/>
            </p:style>
          </p:sp>
          <p:sp>
            <p:nvSpPr>
              <p:cNvPr id="1405" name="CustomShape 29"/>
              <p:cNvSpPr/>
              <p:nvPr/>
            </p:nvSpPr>
            <p:spPr>
              <a:xfrm>
                <a:off x="3282840" y="5850000"/>
                <a:ext cx="1325520" cy="237960"/>
              </a:xfrm>
              <a:custGeom>
                <a:avLst/>
                <a:gdLst/>
                <a:ahLst/>
                <a:cxnLst/>
                <a:rect l="l" t="t"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406" name="CustomShape 30"/>
              <p:cNvSpPr/>
              <p:nvPr/>
            </p:nvSpPr>
            <p:spPr>
              <a:xfrm>
                <a:off x="2963880" y="6116760"/>
                <a:ext cx="271440" cy="731880"/>
              </a:xfrm>
              <a:custGeom>
                <a:avLst/>
                <a:gdLst/>
                <a:ahLst/>
                <a:cxnLst/>
                <a:rect l="l" t="t"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407" name="CustomShape 31"/>
              <p:cNvSpPr/>
              <p:nvPr/>
            </p:nvSpPr>
            <p:spPr>
              <a:xfrm>
                <a:off x="4684680" y="5954760"/>
                <a:ext cx="571680" cy="893880"/>
              </a:xfrm>
              <a:custGeom>
                <a:avLst/>
                <a:gdLst/>
                <a:ahLst/>
                <a:cxnLst/>
                <a:rect l="l" t="t"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408" name="CustomShape 32"/>
              <p:cNvSpPr/>
              <p:nvPr/>
            </p:nvSpPr>
            <p:spPr>
              <a:xfrm>
                <a:off x="3679920" y="5764320"/>
                <a:ext cx="1711080" cy="674640"/>
              </a:xfrm>
              <a:custGeom>
                <a:avLst/>
                <a:gdLst/>
                <a:ahLst/>
                <a:cxnLst/>
                <a:rect l="l" t="t"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409" name="CustomShape 33"/>
              <p:cNvSpPr/>
              <p:nvPr/>
            </p:nvSpPr>
            <p:spPr>
              <a:xfrm>
                <a:off x="5245200" y="6477120"/>
                <a:ext cx="155520" cy="371520"/>
              </a:xfrm>
              <a:custGeom>
                <a:avLst/>
                <a:gdLst/>
                <a:ahLst/>
                <a:cxnLst/>
                <a:rect l="l" t="t"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410" name="CustomShape 34"/>
              <p:cNvSpPr/>
              <p:nvPr/>
            </p:nvSpPr>
            <p:spPr>
              <a:xfrm>
                <a:off x="2819520" y="5830920"/>
                <a:ext cx="763560" cy="1017720"/>
              </a:xfrm>
              <a:custGeom>
                <a:avLst/>
                <a:gdLst/>
                <a:ahLst/>
                <a:cxnLst/>
                <a:rect l="l" t="t"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rgbClr val="FFFFFF"/>
              </a:solidFill>
              <a:ln>
                <a:noFill/>
              </a:ln>
            </p:spPr>
            <p:style>
              <a:lnRef idx="0">
                <a:scrgbClr r="0" g="0" b="0"/>
              </a:lnRef>
              <a:fillRef idx="0">
                <a:scrgbClr r="0" g="0" b="0"/>
              </a:fillRef>
              <a:effectRef idx="0">
                <a:scrgbClr r="0" g="0" b="0"/>
              </a:effectRef>
              <a:fontRef idx="minor"/>
            </p:style>
          </p:sp>
        </p:grpSp>
        <p:grpSp>
          <p:nvGrpSpPr>
            <p:cNvPr id="1411" name="Group 35"/>
            <p:cNvGrpSpPr/>
            <p:nvPr/>
          </p:nvGrpSpPr>
          <p:grpSpPr>
            <a:xfrm>
              <a:off x="6553080" y="5334120"/>
              <a:ext cx="2144880" cy="1303200"/>
              <a:chOff x="6553080" y="5334120"/>
              <a:chExt cx="2144880" cy="1303200"/>
            </a:xfrm>
          </p:grpSpPr>
          <p:sp>
            <p:nvSpPr>
              <p:cNvPr id="1412" name="CustomShape 36"/>
              <p:cNvSpPr/>
              <p:nvPr/>
            </p:nvSpPr>
            <p:spPr>
              <a:xfrm>
                <a:off x="6667560" y="5400720"/>
                <a:ext cx="1906560" cy="1160280"/>
              </a:xfrm>
              <a:custGeom>
                <a:avLst/>
                <a:gdLst/>
                <a:ahLst/>
                <a:cxnLst/>
                <a:rect l="l" t="t"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413" name="CustomShape 37"/>
              <p:cNvSpPr/>
              <p:nvPr/>
            </p:nvSpPr>
            <p:spPr>
              <a:xfrm>
                <a:off x="6553080" y="5343480"/>
                <a:ext cx="863640" cy="1170000"/>
              </a:xfrm>
              <a:custGeom>
                <a:avLst/>
                <a:gdLst/>
                <a:ahLst/>
                <a:cxnLst/>
                <a:rect l="l" t="t"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414" name="CustomShape 38"/>
              <p:cNvSpPr/>
              <p:nvPr/>
            </p:nvSpPr>
            <p:spPr>
              <a:xfrm>
                <a:off x="7607160" y="5334120"/>
                <a:ext cx="966960" cy="399960"/>
              </a:xfrm>
              <a:custGeom>
                <a:avLst/>
                <a:gdLst/>
                <a:ahLst/>
                <a:cxnLst/>
                <a:rect l="l" t="t"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415" name="CustomShape 39"/>
              <p:cNvSpPr/>
              <p:nvPr/>
            </p:nvSpPr>
            <p:spPr>
              <a:xfrm>
                <a:off x="8327880" y="6361200"/>
                <a:ext cx="114480" cy="85680"/>
              </a:xfrm>
              <a:custGeom>
                <a:avLst/>
                <a:gdLst/>
                <a:ahLst/>
                <a:cxnLst/>
                <a:rect l="l" t="t"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416" name="CustomShape 40"/>
              <p:cNvSpPr/>
              <p:nvPr/>
            </p:nvSpPr>
            <p:spPr>
              <a:xfrm>
                <a:off x="7151760" y="6465960"/>
                <a:ext cx="1119240" cy="171360"/>
              </a:xfrm>
              <a:custGeom>
                <a:avLst/>
                <a:gdLst/>
                <a:ahLst/>
                <a:cxnLst/>
                <a:rect l="l" t="t"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417" name="CustomShape 41"/>
              <p:cNvSpPr/>
              <p:nvPr/>
            </p:nvSpPr>
            <p:spPr>
              <a:xfrm>
                <a:off x="8470800" y="5800680"/>
                <a:ext cx="227160" cy="541440"/>
              </a:xfrm>
              <a:custGeom>
                <a:avLst/>
                <a:gdLst/>
                <a:ahLst/>
                <a:cxnLst/>
                <a:rect l="l" t="t"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418" name="CustomShape 42"/>
              <p:cNvSpPr/>
              <p:nvPr/>
            </p:nvSpPr>
            <p:spPr>
              <a:xfrm>
                <a:off x="8034480" y="5753160"/>
                <a:ext cx="131760" cy="142920"/>
              </a:xfrm>
              <a:custGeom>
                <a:avLst/>
                <a:gdLst/>
                <a:ahLst/>
                <a:cxnLst/>
                <a:rect l="l" t="t"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419" name="CustomShape 43"/>
              <p:cNvSpPr/>
              <p:nvPr/>
            </p:nvSpPr>
            <p:spPr>
              <a:xfrm>
                <a:off x="7056360" y="5638680"/>
                <a:ext cx="1138320" cy="684360"/>
              </a:xfrm>
              <a:custGeom>
                <a:avLst/>
                <a:gdLst/>
                <a:ahLst/>
                <a:cxnLst/>
                <a:rect l="l" t="t"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420" name="CustomShape 44"/>
              <p:cNvSpPr/>
              <p:nvPr/>
            </p:nvSpPr>
            <p:spPr>
              <a:xfrm>
                <a:off x="6904080" y="5572080"/>
                <a:ext cx="1442880" cy="846360"/>
              </a:xfrm>
              <a:custGeom>
                <a:avLst/>
                <a:gdLst/>
                <a:ahLst/>
                <a:cxnLst/>
                <a:rect l="l" t="t"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rgbClr val="FFFFFF"/>
                  </a:gs>
                  <a:gs pos="100000">
                    <a:srgbClr val="FFFFFF"/>
                  </a:gs>
                </a:gsLst>
                <a:lin ang="0"/>
              </a:gradFill>
              <a:ln>
                <a:noFill/>
              </a:ln>
            </p:spPr>
            <p:style>
              <a:lnRef idx="0">
                <a:scrgbClr r="0" g="0" b="0"/>
              </a:lnRef>
              <a:fillRef idx="0">
                <a:scrgbClr r="0" g="0" b="0"/>
              </a:fillRef>
              <a:effectRef idx="0">
                <a:scrgbClr r="0" g="0" b="0"/>
              </a:effectRef>
              <a:fontRef idx="minor"/>
            </p:style>
          </p:sp>
          <p:sp>
            <p:nvSpPr>
              <p:cNvPr id="1421" name="CustomShape 45"/>
              <p:cNvSpPr/>
              <p:nvPr/>
            </p:nvSpPr>
            <p:spPr>
              <a:xfrm>
                <a:off x="7245360" y="5543640"/>
                <a:ext cx="579600" cy="104760"/>
              </a:xfrm>
              <a:custGeom>
                <a:avLst/>
                <a:gdLst/>
                <a:ahLst/>
                <a:cxnLst/>
                <a:rect l="l" t="t"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422" name="CustomShape 46"/>
              <p:cNvSpPr/>
              <p:nvPr/>
            </p:nvSpPr>
            <p:spPr>
              <a:xfrm>
                <a:off x="7085160" y="5648400"/>
                <a:ext cx="104760" cy="75960"/>
              </a:xfrm>
              <a:custGeom>
                <a:avLst/>
                <a:gdLst/>
                <a:ahLst/>
                <a:cxnLst/>
                <a:rect l="l" t="t"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423" name="CustomShape 47"/>
              <p:cNvSpPr/>
              <p:nvPr/>
            </p:nvSpPr>
            <p:spPr>
              <a:xfrm>
                <a:off x="7216920" y="5727600"/>
                <a:ext cx="822240" cy="506520"/>
              </a:xfrm>
              <a:prstGeom prst="ellipse">
                <a:avLst/>
              </a:prstGeom>
              <a:gradFill rotWithShape="0">
                <a:gsLst>
                  <a:gs pos="0">
                    <a:srgbClr val="F0F0F0"/>
                  </a:gs>
                  <a:gs pos="100000">
                    <a:srgbClr val="FFFFFF"/>
                  </a:gs>
                </a:gsLst>
                <a:lin ang="0"/>
              </a:gradFill>
              <a:ln>
                <a:noFill/>
              </a:ln>
            </p:spPr>
            <p:style>
              <a:lnRef idx="0">
                <a:scrgbClr r="0" g="0" b="0"/>
              </a:lnRef>
              <a:fillRef idx="0">
                <a:scrgbClr r="0" g="0" b="0"/>
              </a:fillRef>
              <a:effectRef idx="0">
                <a:scrgbClr r="0" g="0" b="0"/>
              </a:effectRef>
              <a:fontRef idx="minor"/>
            </p:style>
          </p:sp>
          <p:sp>
            <p:nvSpPr>
              <p:cNvPr id="1424" name="CustomShape 48"/>
              <p:cNvSpPr/>
              <p:nvPr/>
            </p:nvSpPr>
            <p:spPr>
              <a:xfrm>
                <a:off x="7267680" y="5762520"/>
                <a:ext cx="707760" cy="430200"/>
              </a:xfrm>
              <a:prstGeom prst="ellipse">
                <a:avLst/>
              </a:pr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425" name="CustomShape 49"/>
              <p:cNvSpPr/>
              <p:nvPr/>
            </p:nvSpPr>
            <p:spPr>
              <a:xfrm>
                <a:off x="7318440" y="5794200"/>
                <a:ext cx="612720" cy="3700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426" name="CustomShape 50"/>
              <p:cNvSpPr/>
              <p:nvPr/>
            </p:nvSpPr>
            <p:spPr>
              <a:xfrm>
                <a:off x="7388280" y="5838840"/>
                <a:ext cx="473040" cy="28080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427" name="CustomShape 51"/>
              <p:cNvSpPr/>
              <p:nvPr/>
            </p:nvSpPr>
            <p:spPr>
              <a:xfrm>
                <a:off x="7445520" y="5870520"/>
                <a:ext cx="352440" cy="220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428" name="CustomShape 52"/>
              <p:cNvSpPr/>
              <p:nvPr/>
            </p:nvSpPr>
            <p:spPr>
              <a:xfrm>
                <a:off x="7521480" y="5918040"/>
                <a:ext cx="200160" cy="12888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1429" name="Group 53"/>
            <p:cNvGrpSpPr/>
            <p:nvPr/>
          </p:nvGrpSpPr>
          <p:grpSpPr>
            <a:xfrm>
              <a:off x="8381880" y="4800600"/>
              <a:ext cx="674640" cy="409680"/>
              <a:chOff x="8381880" y="4800600"/>
              <a:chExt cx="674640" cy="409680"/>
            </a:xfrm>
          </p:grpSpPr>
          <p:sp>
            <p:nvSpPr>
              <p:cNvPr id="1430" name="CustomShape 54"/>
              <p:cNvSpPr/>
              <p:nvPr/>
            </p:nvSpPr>
            <p:spPr>
              <a:xfrm>
                <a:off x="8381880" y="5057640"/>
                <a:ext cx="608040" cy="152640"/>
              </a:xfrm>
              <a:custGeom>
                <a:avLst/>
                <a:gdLst/>
                <a:ahLst/>
                <a:cxnLst/>
                <a:rect l="l" t="t"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431" name="CustomShape 55"/>
              <p:cNvSpPr/>
              <p:nvPr/>
            </p:nvSpPr>
            <p:spPr>
              <a:xfrm>
                <a:off x="8437680" y="4800600"/>
                <a:ext cx="409320" cy="85680"/>
              </a:xfrm>
              <a:custGeom>
                <a:avLst/>
                <a:gdLst/>
                <a:ahLst/>
                <a:cxnLst/>
                <a:rect l="l" t="t"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432" name="CustomShape 56"/>
              <p:cNvSpPr/>
              <p:nvPr/>
            </p:nvSpPr>
            <p:spPr>
              <a:xfrm>
                <a:off x="8961480" y="4867200"/>
                <a:ext cx="95040" cy="247680"/>
              </a:xfrm>
              <a:custGeom>
                <a:avLst/>
                <a:gdLst/>
                <a:ahLst/>
                <a:cxnLst/>
                <a:rect l="l" t="t"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433" name="CustomShape 57"/>
              <p:cNvSpPr/>
              <p:nvPr/>
            </p:nvSpPr>
            <p:spPr>
              <a:xfrm>
                <a:off x="8532720" y="5153040"/>
                <a:ext cx="304920" cy="28440"/>
              </a:xfrm>
              <a:custGeom>
                <a:avLst/>
                <a:gdLst/>
                <a:ahLst/>
                <a:cxnLst/>
                <a:rect l="l" t="t"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434" name="CustomShape 58"/>
              <p:cNvSpPr/>
              <p:nvPr/>
            </p:nvSpPr>
            <p:spPr>
              <a:xfrm>
                <a:off x="8420040" y="4829040"/>
                <a:ext cx="255600" cy="295560"/>
              </a:xfrm>
              <a:custGeom>
                <a:avLst/>
                <a:gdLst/>
                <a:ahLst/>
                <a:cxnLst/>
                <a:rect l="l" t="t"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435" name="CustomShape 59"/>
              <p:cNvSpPr/>
              <p:nvPr/>
            </p:nvSpPr>
            <p:spPr>
              <a:xfrm>
                <a:off x="8713800" y="4829040"/>
                <a:ext cx="295200" cy="333360"/>
              </a:xfrm>
              <a:custGeom>
                <a:avLst/>
                <a:gdLst/>
                <a:ahLst/>
                <a:cxnLst/>
                <a:rect l="l" t="t"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436" name="CustomShape 60"/>
              <p:cNvSpPr/>
              <p:nvPr/>
            </p:nvSpPr>
            <p:spPr>
              <a:xfrm>
                <a:off x="8485200" y="4854600"/>
                <a:ext cx="474480" cy="295200"/>
              </a:xfrm>
              <a:custGeom>
                <a:avLst/>
                <a:gdLst/>
                <a:ahLst/>
                <a:cxnLst/>
                <a:rect l="l" t="t"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nvGrpSpPr>
              <p:cNvPr id="1437" name="Group 61"/>
              <p:cNvGrpSpPr/>
              <p:nvPr/>
            </p:nvGrpSpPr>
            <p:grpSpPr>
              <a:xfrm>
                <a:off x="8542440" y="4897440"/>
                <a:ext cx="360360" cy="209520"/>
                <a:chOff x="8542440" y="4897440"/>
                <a:chExt cx="360360" cy="209520"/>
              </a:xfrm>
            </p:grpSpPr>
            <p:sp>
              <p:nvSpPr>
                <p:cNvPr id="1438" name="CustomShape 62"/>
                <p:cNvSpPr/>
                <p:nvPr/>
              </p:nvSpPr>
              <p:spPr>
                <a:xfrm>
                  <a:off x="8542440" y="4897440"/>
                  <a:ext cx="360360" cy="20952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439" name="CustomShape 63"/>
                <p:cNvSpPr/>
                <p:nvPr/>
              </p:nvSpPr>
              <p:spPr>
                <a:xfrm>
                  <a:off x="8577360" y="4919760"/>
                  <a:ext cx="288720" cy="16200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440" name="CustomShape 64"/>
                <p:cNvSpPr/>
                <p:nvPr/>
              </p:nvSpPr>
              <p:spPr>
                <a:xfrm>
                  <a:off x="8621640" y="4935600"/>
                  <a:ext cx="198360" cy="12996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441" name="CustomShape 65"/>
                <p:cNvSpPr/>
                <p:nvPr/>
              </p:nvSpPr>
              <p:spPr>
                <a:xfrm>
                  <a:off x="8664480" y="4960800"/>
                  <a:ext cx="115920" cy="7488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grpSp>
      </p:grpSp>
      <p:sp>
        <p:nvSpPr>
          <p:cNvPr id="1442" name="PlaceHolder 66"/>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r>
              <a:rPr lang="en-US" sz="4400" b="0" strike="noStrike" spc="-1">
                <a:solidFill>
                  <a:srgbClr val="000000"/>
                </a:solidFill>
                <a:latin typeface="Arial"/>
              </a:rPr>
              <a:t>Click to edit the title text format</a:t>
            </a:r>
          </a:p>
        </p:txBody>
      </p:sp>
      <p:sp>
        <p:nvSpPr>
          <p:cNvPr id="1443" name="PlaceHolder 67"/>
          <p:cNvSpPr>
            <a:spLocks noGrp="1"/>
          </p:cNvSpPr>
          <p:nvPr>
            <p:ph type="body"/>
          </p:nvPr>
        </p:nvSpPr>
        <p:spPr>
          <a:xfrm>
            <a:off x="457200" y="1600200"/>
            <a:ext cx="8229600" cy="4525920"/>
          </a:xfrm>
          <a:prstGeom prst="rect">
            <a:avLst/>
          </a:prstGeom>
        </p:spPr>
        <p:txBody>
          <a:bodyPr lIns="90000" tIns="46800" rIns="90000" bIns="46800">
            <a:normAutofit/>
          </a:bodyPr>
          <a:lstStyle/>
          <a:p>
            <a:pPr marL="342720" indent="-342720">
              <a:spcBef>
                <a:spcPts val="799"/>
              </a:spcBef>
              <a:buClr>
                <a:srgbClr val="0066FF"/>
              </a:buClr>
              <a:buSzPct val="80000"/>
              <a:buFont typeface="Wingdings" charset="2"/>
              <a:buChar char=""/>
            </a:pPr>
            <a:r>
              <a:rPr lang="en-US" sz="3200" b="0" strike="noStrike" spc="-1">
                <a:solidFill>
                  <a:srgbClr val="000000"/>
                </a:solidFill>
                <a:latin typeface="Arial"/>
              </a:rPr>
              <a:t>Click to edit the outline text format</a:t>
            </a:r>
          </a:p>
          <a:p>
            <a:pPr marL="742680" lvl="1" indent="-285480">
              <a:spcBef>
                <a:spcPts val="799"/>
              </a:spcBef>
              <a:buClr>
                <a:srgbClr val="000000"/>
              </a:buClr>
              <a:buSzPct val="50000"/>
              <a:buFont typeface="Wingdings" charset="2"/>
              <a:buChar char=""/>
            </a:pPr>
            <a:r>
              <a:rPr lang="en-US" sz="3200" b="0" strike="noStrike" spc="-1">
                <a:solidFill>
                  <a:srgbClr val="000000"/>
                </a:solidFill>
                <a:latin typeface="Arial"/>
              </a:rPr>
              <a:t>Second Outline Level</a:t>
            </a:r>
          </a:p>
          <a:p>
            <a:pPr marL="1143000" lvl="2" indent="-228600">
              <a:spcBef>
                <a:spcPts val="799"/>
              </a:spcBef>
              <a:buClr>
                <a:srgbClr val="FFFFFF"/>
              </a:buClr>
              <a:buFont typeface="Arial"/>
              <a:buChar char="•"/>
            </a:pPr>
            <a:r>
              <a:rPr lang="en-US" sz="3200" b="0" strike="noStrike" spc="-1">
                <a:solidFill>
                  <a:srgbClr val="000000"/>
                </a:solidFill>
                <a:latin typeface="Arial"/>
              </a:rPr>
              <a:t>Third Outline Level</a:t>
            </a:r>
          </a:p>
          <a:p>
            <a:pPr marL="1600200" lvl="3" indent="-228600">
              <a:spcBef>
                <a:spcPts val="799"/>
              </a:spcBef>
              <a:buClr>
                <a:srgbClr val="00CC66"/>
              </a:buClr>
              <a:buSzPct val="50000"/>
              <a:buFont typeface="Wingdings" charset="2"/>
              <a:buChar char=""/>
            </a:pPr>
            <a:r>
              <a:rPr lang="en-US" sz="3200" b="0" strike="noStrike" spc="-1">
                <a:solidFill>
                  <a:srgbClr val="000000"/>
                </a:solidFill>
                <a:latin typeface="Arial"/>
              </a:rPr>
              <a:t>Fourth Outline Level</a:t>
            </a:r>
          </a:p>
          <a:p>
            <a:pPr marL="2057400" lvl="4" indent="-228600">
              <a:spcBef>
                <a:spcPts val="799"/>
              </a:spcBef>
              <a:buClr>
                <a:srgbClr val="0066FF"/>
              </a:buClr>
              <a:buFont typeface="Arial"/>
              <a:buChar char="•"/>
            </a:pPr>
            <a:r>
              <a:rPr lang="en-US" sz="3200" b="0" strike="noStrike" spc="-1">
                <a:solidFill>
                  <a:srgbClr val="000000"/>
                </a:solidFill>
                <a:latin typeface="Arial"/>
              </a:rPr>
              <a:t>Fifth Outline Level</a:t>
            </a:r>
          </a:p>
          <a:p>
            <a:pPr marL="2057400" lvl="5" indent="-228600">
              <a:spcBef>
                <a:spcPts val="799"/>
              </a:spcBef>
              <a:buClr>
                <a:srgbClr val="0066FF"/>
              </a:buClr>
              <a:buFont typeface="Arial"/>
              <a:buChar char="•"/>
            </a:pPr>
            <a:r>
              <a:rPr lang="en-US" sz="3200" b="0" strike="noStrike" spc="-1">
                <a:solidFill>
                  <a:srgbClr val="000000"/>
                </a:solidFill>
                <a:latin typeface="Arial"/>
              </a:rPr>
              <a:t>Sixth Outline Level</a:t>
            </a:r>
          </a:p>
          <a:p>
            <a:pPr marL="2057400" lvl="6" indent="-228600">
              <a:spcBef>
                <a:spcPts val="799"/>
              </a:spcBef>
              <a:buClr>
                <a:srgbClr val="0066FF"/>
              </a:buClr>
              <a:buFont typeface="Arial"/>
              <a:buChar char="•"/>
            </a:pPr>
            <a:r>
              <a:rPr lang="en-US" sz="3200" b="0" strike="noStrike" spc="-1">
                <a:solidFill>
                  <a:srgbClr val="000000"/>
                </a:solidFill>
                <a:latin typeface="Arial"/>
              </a:rPr>
              <a:t>Seventh Outline Level</a:t>
            </a:r>
          </a:p>
        </p:txBody>
      </p:sp>
      <p:sp>
        <p:nvSpPr>
          <p:cNvPr id="1444" name="PlaceHolder 68"/>
          <p:cNvSpPr>
            <a:spLocks noGrp="1"/>
          </p:cNvSpPr>
          <p:nvPr>
            <p:ph type="dt"/>
          </p:nvPr>
        </p:nvSpPr>
        <p:spPr>
          <a:xfrm>
            <a:off x="456840" y="6244920"/>
            <a:ext cx="2133720" cy="47628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1445" name="PlaceHolder 69"/>
          <p:cNvSpPr>
            <a:spLocks noGrp="1"/>
          </p:cNvSpPr>
          <p:nvPr>
            <p:ph type="ftr"/>
          </p:nvPr>
        </p:nvSpPr>
        <p:spPr>
          <a:xfrm>
            <a:off x="3124080" y="6244920"/>
            <a:ext cx="2895840" cy="47628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1446" name="PlaceHolder 70"/>
          <p:cNvSpPr>
            <a:spLocks noGrp="1"/>
          </p:cNvSpPr>
          <p:nvPr>
            <p:ph type="sldNum"/>
          </p:nvPr>
        </p:nvSpPr>
        <p:spPr>
          <a:xfrm>
            <a:off x="6552720" y="6244920"/>
            <a:ext cx="2133720" cy="476280"/>
          </a:xfrm>
          <a:prstGeom prst="rect">
            <a:avLst/>
          </a:prstGeom>
        </p:spPr>
        <p:txBody>
          <a:bodyPr lIns="90000" tIns="46800" rIns="90000" bIns="46800" anchor="b">
            <a:noAutofit/>
          </a:bodyPr>
          <a:lstStyle/>
          <a:p>
            <a:pPr marL="216000" indent="-216000" algn="r">
              <a:buClr>
                <a:srgbClr val="000000"/>
              </a:buClr>
              <a:buSzPct val="45000"/>
              <a:buFont typeface="Wingdings" charset="2"/>
              <a:buChar char=""/>
            </a:pPr>
            <a:fld id="{0469A36D-1969-4392-AD44-150DDCE3881F}" type="slidenum">
              <a:rPr lang="ar-SA" sz="1400" b="0" strike="noStrike" spc="-1">
                <a:latin typeface="Times New Roman"/>
                <a:ea typeface="Arial"/>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grpSp>
        <p:nvGrpSpPr>
          <p:cNvPr id="106" name="Group 1"/>
          <p:cNvGrpSpPr/>
          <p:nvPr/>
        </p:nvGrpSpPr>
        <p:grpSpPr>
          <a:xfrm>
            <a:off x="3240" y="4267080"/>
            <a:ext cx="9140760" cy="2590920"/>
            <a:chOff x="3240" y="4267080"/>
            <a:chExt cx="9140760" cy="2590920"/>
          </a:xfrm>
        </p:grpSpPr>
        <p:sp>
          <p:nvSpPr>
            <p:cNvPr id="107" name="CustomShape 2"/>
            <p:cNvSpPr/>
            <p:nvPr/>
          </p:nvSpPr>
          <p:spPr>
            <a:xfrm>
              <a:off x="3240" y="4267080"/>
              <a:ext cx="9140760" cy="2590920"/>
            </a:xfrm>
            <a:custGeom>
              <a:avLst/>
              <a:gdLst/>
              <a:ahLst/>
              <a:cxnLst/>
              <a:rect l="l" t="t" r="r" b="b"/>
              <a:pathLst>
                <a:path w="5740" h="4316">
                  <a:moveTo>
                    <a:pt x="5740" y="4316"/>
                  </a:moveTo>
                  <a:lnTo>
                    <a:pt x="0" y="4316"/>
                  </a:lnTo>
                  <a:lnTo>
                    <a:pt x="0" y="0"/>
                  </a:lnTo>
                  <a:lnTo>
                    <a:pt x="5740" y="0"/>
                  </a:lnTo>
                  <a:lnTo>
                    <a:pt x="5740" y="431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grpSp>
          <p:nvGrpSpPr>
            <p:cNvPr id="108" name="Group 3"/>
            <p:cNvGrpSpPr/>
            <p:nvPr/>
          </p:nvGrpSpPr>
          <p:grpSpPr>
            <a:xfrm>
              <a:off x="5600880" y="5897520"/>
              <a:ext cx="1256760" cy="827280"/>
              <a:chOff x="5600880" y="5897520"/>
              <a:chExt cx="1256760" cy="827280"/>
            </a:xfrm>
          </p:grpSpPr>
          <p:sp>
            <p:nvSpPr>
              <p:cNvPr id="109" name="CustomShape 4"/>
              <p:cNvSpPr/>
              <p:nvPr/>
            </p:nvSpPr>
            <p:spPr>
              <a:xfrm>
                <a:off x="5852880" y="6048360"/>
                <a:ext cx="844200" cy="519120"/>
              </a:xfrm>
              <a:prstGeom prst="ellipse">
                <a:avLst/>
              </a:prstGeom>
              <a:gradFill rotWithShape="0">
                <a:gsLst>
                  <a:gs pos="0">
                    <a:srgbClr val="FFFFFF"/>
                  </a:gs>
                  <a:gs pos="100000">
                    <a:srgbClr val="E8E8E8"/>
                  </a:gs>
                </a:gsLst>
                <a:path path="rect"/>
              </a:gradFill>
              <a:ln>
                <a:noFill/>
              </a:ln>
            </p:spPr>
            <p:style>
              <a:lnRef idx="0">
                <a:scrgbClr r="0" g="0" b="0"/>
              </a:lnRef>
              <a:fillRef idx="0">
                <a:scrgbClr r="0" g="0" b="0"/>
              </a:fillRef>
              <a:effectRef idx="0">
                <a:scrgbClr r="0" g="0" b="0"/>
              </a:effectRef>
              <a:fontRef idx="minor"/>
            </p:style>
          </p:sp>
          <p:sp>
            <p:nvSpPr>
              <p:cNvPr id="110" name="CustomShape 5"/>
              <p:cNvSpPr/>
              <p:nvPr/>
            </p:nvSpPr>
            <p:spPr>
              <a:xfrm>
                <a:off x="5916600" y="6095880"/>
                <a:ext cx="717120" cy="436680"/>
              </a:xfrm>
              <a:prstGeom prst="ellipse">
                <a:avLst/>
              </a:pr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1" name="CustomShape 6"/>
              <p:cNvSpPr/>
              <p:nvPr/>
            </p:nvSpPr>
            <p:spPr>
              <a:xfrm>
                <a:off x="6005520" y="6146640"/>
                <a:ext cx="545760" cy="328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12" name="CustomShape 7"/>
              <p:cNvSpPr/>
              <p:nvPr/>
            </p:nvSpPr>
            <p:spPr>
              <a:xfrm>
                <a:off x="6068880" y="6184800"/>
                <a:ext cx="415440" cy="25236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3" name="CustomShape 8"/>
              <p:cNvSpPr/>
              <p:nvPr/>
            </p:nvSpPr>
            <p:spPr>
              <a:xfrm>
                <a:off x="6122880" y="6226200"/>
                <a:ext cx="304560" cy="16992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14" name="CustomShape 9"/>
              <p:cNvSpPr/>
              <p:nvPr/>
            </p:nvSpPr>
            <p:spPr>
              <a:xfrm>
                <a:off x="5676840" y="5897520"/>
                <a:ext cx="607680" cy="255600"/>
              </a:xfrm>
              <a:custGeom>
                <a:avLst/>
                <a:gdLst/>
                <a:ahLst/>
                <a:cxnLst/>
                <a:rect l="l" t="t"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5" name="CustomShape 10"/>
              <p:cNvSpPr/>
              <p:nvPr/>
            </p:nvSpPr>
            <p:spPr>
              <a:xfrm>
                <a:off x="5867280" y="6620040"/>
                <a:ext cx="704520" cy="104760"/>
              </a:xfrm>
              <a:custGeom>
                <a:avLst/>
                <a:gdLst/>
                <a:ahLst/>
                <a:cxnLst/>
                <a:rect l="l" t="t"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rgbClr val="D8D8D8"/>
                  </a:gs>
                  <a:gs pos="100000">
                    <a:srgbClr val="FFFFFF"/>
                  </a:gs>
                </a:gsLst>
                <a:lin ang="18900000"/>
              </a:gradFill>
              <a:ln>
                <a:noFill/>
              </a:ln>
            </p:spPr>
            <p:style>
              <a:lnRef idx="0">
                <a:scrgbClr r="0" g="0" b="0"/>
              </a:lnRef>
              <a:fillRef idx="0">
                <a:scrgbClr r="0" g="0" b="0"/>
              </a:fillRef>
              <a:effectRef idx="0">
                <a:scrgbClr r="0" g="0" b="0"/>
              </a:effectRef>
              <a:fontRef idx="minor"/>
            </p:style>
          </p:sp>
          <p:sp>
            <p:nvSpPr>
              <p:cNvPr id="116" name="CustomShape 11"/>
              <p:cNvSpPr/>
              <p:nvPr/>
            </p:nvSpPr>
            <p:spPr>
              <a:xfrm>
                <a:off x="5600880" y="6200640"/>
                <a:ext cx="141120" cy="343080"/>
              </a:xfrm>
              <a:custGeom>
                <a:avLst/>
                <a:gdLst/>
                <a:ahLst/>
                <a:cxnLst/>
                <a:rect l="l" t="t"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17" name="CustomShape 12"/>
              <p:cNvSpPr/>
              <p:nvPr/>
            </p:nvSpPr>
            <p:spPr>
              <a:xfrm>
                <a:off x="5667120" y="5945040"/>
                <a:ext cx="1190520" cy="731880"/>
              </a:xfrm>
              <a:custGeom>
                <a:avLst/>
                <a:gdLst/>
                <a:ahLst/>
                <a:cxnLst/>
                <a:rect l="l" t="t"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blipFill rotWithShape="0">
                <a:blip r:embed="rId14"/>
                <a:stretch>
                  <a:fillRect/>
                </a:stretch>
              </a:blipFill>
              <a:ln>
                <a:noFill/>
              </a:ln>
            </p:spPr>
            <p:style>
              <a:lnRef idx="0">
                <a:scrgbClr r="0" g="0" b="0"/>
              </a:lnRef>
              <a:fillRef idx="0">
                <a:scrgbClr r="0" g="0" b="0"/>
              </a:fillRef>
              <a:effectRef idx="0">
                <a:scrgbClr r="0" g="0" b="0"/>
              </a:effectRef>
              <a:fontRef idx="minor"/>
            </p:style>
          </p:sp>
          <p:sp>
            <p:nvSpPr>
              <p:cNvPr id="118" name="CustomShape 13"/>
              <p:cNvSpPr/>
              <p:nvPr/>
            </p:nvSpPr>
            <p:spPr>
              <a:xfrm>
                <a:off x="6410160" y="5907240"/>
                <a:ext cx="151920" cy="47520"/>
              </a:xfrm>
              <a:custGeom>
                <a:avLst/>
                <a:gdLst/>
                <a:ahLst/>
                <a:cxnLst/>
                <a:rect l="l" t="t"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rgbClr val="FFFFFF"/>
                  </a:gs>
                  <a:gs pos="100000">
                    <a:srgbClr val="E0E0E0"/>
                  </a:gs>
                </a:gsLst>
                <a:lin ang="0"/>
              </a:gradFill>
              <a:ln>
                <a:noFill/>
              </a:ln>
            </p:spPr>
            <p:style>
              <a:lnRef idx="0">
                <a:scrgbClr r="0" g="0" b="0"/>
              </a:lnRef>
              <a:fillRef idx="0">
                <a:scrgbClr r="0" g="0" b="0"/>
              </a:fillRef>
              <a:effectRef idx="0">
                <a:scrgbClr r="0" g="0" b="0"/>
              </a:effectRef>
              <a:fontRef idx="minor"/>
            </p:style>
          </p:sp>
          <p:sp>
            <p:nvSpPr>
              <p:cNvPr id="119" name="CustomShape 14"/>
              <p:cNvSpPr/>
              <p:nvPr/>
            </p:nvSpPr>
            <p:spPr>
              <a:xfrm>
                <a:off x="6208560" y="6267600"/>
                <a:ext cx="132840" cy="83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120" name="Group 15"/>
            <p:cNvGrpSpPr/>
            <p:nvPr/>
          </p:nvGrpSpPr>
          <p:grpSpPr>
            <a:xfrm>
              <a:off x="2819520" y="5764320"/>
              <a:ext cx="2581200" cy="1084320"/>
              <a:chOff x="2819520" y="5764320"/>
              <a:chExt cx="2581200" cy="1084320"/>
            </a:xfrm>
          </p:grpSpPr>
          <p:sp>
            <p:nvSpPr>
              <p:cNvPr id="121" name="CustomShape 16"/>
              <p:cNvSpPr/>
              <p:nvPr/>
            </p:nvSpPr>
            <p:spPr>
              <a:xfrm>
                <a:off x="3600360" y="6245280"/>
                <a:ext cx="1013040" cy="598320"/>
              </a:xfrm>
              <a:prstGeom prst="ellipse">
                <a:avLst/>
              </a:prstGeom>
              <a:gradFill rotWithShape="0">
                <a:gsLst>
                  <a:gs pos="0">
                    <a:srgbClr val="E0E0E0"/>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122" name="CustomShape 17"/>
              <p:cNvSpPr/>
              <p:nvPr/>
            </p:nvSpPr>
            <p:spPr>
              <a:xfrm>
                <a:off x="3673440" y="6283440"/>
                <a:ext cx="862200" cy="527040"/>
              </a:xfrm>
              <a:prstGeom prst="ellipse">
                <a:avLst/>
              </a:prstGeom>
              <a:gradFill rotWithShape="0">
                <a:gsLst>
                  <a:gs pos="0">
                    <a:srgbClr val="FFFFFF"/>
                  </a:gs>
                  <a:gs pos="100000">
                    <a:srgbClr val="E0E0E0"/>
                  </a:gs>
                </a:gsLst>
                <a:lin ang="2700000"/>
              </a:gradFill>
              <a:ln>
                <a:noFill/>
              </a:ln>
            </p:spPr>
            <p:style>
              <a:lnRef idx="0">
                <a:scrgbClr r="0" g="0" b="0"/>
              </a:lnRef>
              <a:fillRef idx="0">
                <a:scrgbClr r="0" g="0" b="0"/>
              </a:fillRef>
              <a:effectRef idx="0">
                <a:scrgbClr r="0" g="0" b="0"/>
              </a:effectRef>
              <a:fontRef idx="minor"/>
            </p:style>
          </p:sp>
          <p:sp>
            <p:nvSpPr>
              <p:cNvPr id="123" name="CustomShape 18"/>
              <p:cNvSpPr/>
              <p:nvPr/>
            </p:nvSpPr>
            <p:spPr>
              <a:xfrm>
                <a:off x="3716280" y="6316560"/>
                <a:ext cx="795240" cy="474840"/>
              </a:xfrm>
              <a:prstGeom prst="ellipse">
                <a:avLst/>
              </a:prstGeom>
              <a:gradFill rotWithShape="0">
                <a:gsLst>
                  <a:gs pos="0">
                    <a:srgbClr val="E8E8E8"/>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124" name="CustomShape 19"/>
              <p:cNvSpPr/>
              <p:nvPr/>
            </p:nvSpPr>
            <p:spPr>
              <a:xfrm>
                <a:off x="3759120" y="6345360"/>
                <a:ext cx="704880" cy="40932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5" name="CustomShape 20"/>
              <p:cNvSpPr/>
              <p:nvPr/>
            </p:nvSpPr>
            <p:spPr>
              <a:xfrm>
                <a:off x="3786120" y="6357960"/>
                <a:ext cx="655560" cy="380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6" name="CustomShape 21"/>
              <p:cNvSpPr/>
              <p:nvPr/>
            </p:nvSpPr>
            <p:spPr>
              <a:xfrm>
                <a:off x="3868560" y="6391440"/>
                <a:ext cx="486000" cy="30456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7" name="CustomShape 22"/>
              <p:cNvSpPr/>
              <p:nvPr/>
            </p:nvSpPr>
            <p:spPr>
              <a:xfrm>
                <a:off x="3930480" y="6438960"/>
                <a:ext cx="360360" cy="214200"/>
              </a:xfrm>
              <a:prstGeom prst="ellipse">
                <a:avLst/>
              </a:prstGeom>
              <a:gradFill rotWithShape="0">
                <a:gsLst>
                  <a:gs pos="0">
                    <a:srgbClr val="FFFFFF"/>
                  </a:gs>
                  <a:gs pos="100000">
                    <a:srgbClr val="E8E8E8"/>
                  </a:gs>
                </a:gsLst>
                <a:lin ang="2700000"/>
              </a:gradFill>
              <a:ln>
                <a:noFill/>
              </a:ln>
            </p:spPr>
            <p:style>
              <a:lnRef idx="0">
                <a:scrgbClr r="0" g="0" b="0"/>
              </a:lnRef>
              <a:fillRef idx="0">
                <a:scrgbClr r="0" g="0" b="0"/>
              </a:fillRef>
              <a:effectRef idx="0">
                <a:scrgbClr r="0" g="0" b="0"/>
              </a:effectRef>
              <a:fontRef idx="minor"/>
            </p:style>
          </p:sp>
          <p:sp>
            <p:nvSpPr>
              <p:cNvPr id="128" name="CustomShape 23"/>
              <p:cNvSpPr/>
              <p:nvPr/>
            </p:nvSpPr>
            <p:spPr>
              <a:xfrm>
                <a:off x="4035600" y="6504120"/>
                <a:ext cx="142560" cy="95040"/>
              </a:xfrm>
              <a:prstGeom prst="ellipse">
                <a:avLst/>
              </a:pr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129" name="CustomShape 24"/>
              <p:cNvSpPr/>
              <p:nvPr/>
            </p:nvSpPr>
            <p:spPr>
              <a:xfrm>
                <a:off x="4103640" y="6067440"/>
                <a:ext cx="712800" cy="295200"/>
              </a:xfrm>
              <a:custGeom>
                <a:avLst/>
                <a:gdLst/>
                <a:ahLst/>
                <a:cxnLst/>
                <a:rect l="l" t="t"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30" name="CustomShape 25"/>
              <p:cNvSpPr/>
              <p:nvPr/>
            </p:nvSpPr>
            <p:spPr>
              <a:xfrm>
                <a:off x="3400560" y="6114960"/>
                <a:ext cx="1415880" cy="733680"/>
              </a:xfrm>
              <a:custGeom>
                <a:avLst/>
                <a:gdLst/>
                <a:ahLst/>
                <a:cxnLst/>
                <a:rect l="l" t="t"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rgbClr val="FFFFFF"/>
                  </a:gs>
                  <a:gs pos="100000">
                    <a:srgbClr val="D8D8D8"/>
                  </a:gs>
                </a:gsLst>
                <a:lin ang="2700000"/>
              </a:gradFill>
              <a:ln>
                <a:noFill/>
              </a:ln>
            </p:spPr>
            <p:style>
              <a:lnRef idx="0">
                <a:scrgbClr r="0" g="0" b="0"/>
              </a:lnRef>
              <a:fillRef idx="0">
                <a:scrgbClr r="0" g="0" b="0"/>
              </a:fillRef>
              <a:effectRef idx="0">
                <a:scrgbClr r="0" g="0" b="0"/>
              </a:effectRef>
              <a:fontRef idx="minor"/>
            </p:style>
          </p:sp>
          <p:sp>
            <p:nvSpPr>
              <p:cNvPr id="131" name="CustomShape 26"/>
              <p:cNvSpPr/>
              <p:nvPr/>
            </p:nvSpPr>
            <p:spPr>
              <a:xfrm>
                <a:off x="3305160" y="6076800"/>
                <a:ext cx="646200" cy="771840"/>
              </a:xfrm>
              <a:custGeom>
                <a:avLst/>
                <a:gdLst/>
                <a:ahLst/>
                <a:cxnLst/>
                <a:rect l="l" t="t"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132" name="CustomShape 27"/>
              <p:cNvSpPr/>
              <p:nvPr/>
            </p:nvSpPr>
            <p:spPr>
              <a:xfrm>
                <a:off x="4741920" y="6419880"/>
                <a:ext cx="171360" cy="399960"/>
              </a:xfrm>
              <a:custGeom>
                <a:avLst/>
                <a:gdLst/>
                <a:ahLst/>
                <a:cxnLst/>
                <a:rect l="l" t="t"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rgbClr val="FFFFFF"/>
                  </a:gs>
                  <a:gs pos="100000">
                    <a:srgbClr val="D1D1D1"/>
                  </a:gs>
                </a:gsLst>
                <a:lin ang="5400000"/>
              </a:gradFill>
              <a:ln>
                <a:noFill/>
              </a:ln>
            </p:spPr>
            <p:style>
              <a:lnRef idx="0">
                <a:scrgbClr r="0" g="0" b="0"/>
              </a:lnRef>
              <a:fillRef idx="0">
                <a:scrgbClr r="0" g="0" b="0"/>
              </a:fillRef>
              <a:effectRef idx="0">
                <a:scrgbClr r="0" g="0" b="0"/>
              </a:effectRef>
              <a:fontRef idx="minor"/>
            </p:style>
          </p:sp>
          <p:sp>
            <p:nvSpPr>
              <p:cNvPr id="133" name="CustomShape 28"/>
              <p:cNvSpPr/>
              <p:nvPr/>
            </p:nvSpPr>
            <p:spPr>
              <a:xfrm>
                <a:off x="3282840" y="5850000"/>
                <a:ext cx="1325520" cy="237960"/>
              </a:xfrm>
              <a:custGeom>
                <a:avLst/>
                <a:gdLst/>
                <a:ahLst/>
                <a:cxnLst/>
                <a:rect l="l" t="t"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34" name="CustomShape 29"/>
              <p:cNvSpPr/>
              <p:nvPr/>
            </p:nvSpPr>
            <p:spPr>
              <a:xfrm>
                <a:off x="2963880" y="6116760"/>
                <a:ext cx="271440" cy="731880"/>
              </a:xfrm>
              <a:custGeom>
                <a:avLst/>
                <a:gdLst/>
                <a:ahLst/>
                <a:cxnLst/>
                <a:rect l="l" t="t"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35" name="CustomShape 30"/>
              <p:cNvSpPr/>
              <p:nvPr/>
            </p:nvSpPr>
            <p:spPr>
              <a:xfrm>
                <a:off x="4684680" y="5954760"/>
                <a:ext cx="571680" cy="893880"/>
              </a:xfrm>
              <a:custGeom>
                <a:avLst/>
                <a:gdLst/>
                <a:ahLst/>
                <a:cxnLst/>
                <a:rect l="l" t="t"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36" name="CustomShape 31"/>
              <p:cNvSpPr/>
              <p:nvPr/>
            </p:nvSpPr>
            <p:spPr>
              <a:xfrm>
                <a:off x="3679920" y="5764320"/>
                <a:ext cx="1711080" cy="674640"/>
              </a:xfrm>
              <a:custGeom>
                <a:avLst/>
                <a:gdLst/>
                <a:ahLst/>
                <a:cxnLst/>
                <a:rect l="l" t="t"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37" name="CustomShape 32"/>
              <p:cNvSpPr/>
              <p:nvPr/>
            </p:nvSpPr>
            <p:spPr>
              <a:xfrm>
                <a:off x="5245200" y="6477120"/>
                <a:ext cx="155520" cy="371520"/>
              </a:xfrm>
              <a:custGeom>
                <a:avLst/>
                <a:gdLst/>
                <a:ahLst/>
                <a:cxnLst/>
                <a:rect l="l" t="t"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38" name="CustomShape 33"/>
              <p:cNvSpPr/>
              <p:nvPr/>
            </p:nvSpPr>
            <p:spPr>
              <a:xfrm>
                <a:off x="2819520" y="5830920"/>
                <a:ext cx="763560" cy="1017720"/>
              </a:xfrm>
              <a:custGeom>
                <a:avLst/>
                <a:gdLst/>
                <a:ahLst/>
                <a:cxnLst/>
                <a:rect l="l" t="t"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rgbClr val="FFFFFF"/>
              </a:solidFill>
              <a:ln>
                <a:noFill/>
              </a:ln>
            </p:spPr>
            <p:style>
              <a:lnRef idx="0">
                <a:scrgbClr r="0" g="0" b="0"/>
              </a:lnRef>
              <a:fillRef idx="0">
                <a:scrgbClr r="0" g="0" b="0"/>
              </a:fillRef>
              <a:effectRef idx="0">
                <a:scrgbClr r="0" g="0" b="0"/>
              </a:effectRef>
              <a:fontRef idx="minor"/>
            </p:style>
          </p:sp>
        </p:grpSp>
        <p:grpSp>
          <p:nvGrpSpPr>
            <p:cNvPr id="139" name="Group 34"/>
            <p:cNvGrpSpPr/>
            <p:nvPr/>
          </p:nvGrpSpPr>
          <p:grpSpPr>
            <a:xfrm>
              <a:off x="6553080" y="5334120"/>
              <a:ext cx="2144880" cy="1303200"/>
              <a:chOff x="6553080" y="5334120"/>
              <a:chExt cx="2144880" cy="1303200"/>
            </a:xfrm>
          </p:grpSpPr>
          <p:sp>
            <p:nvSpPr>
              <p:cNvPr id="140" name="CustomShape 35"/>
              <p:cNvSpPr/>
              <p:nvPr/>
            </p:nvSpPr>
            <p:spPr>
              <a:xfrm>
                <a:off x="6667560" y="5400720"/>
                <a:ext cx="1906560" cy="1160280"/>
              </a:xfrm>
              <a:custGeom>
                <a:avLst/>
                <a:gdLst/>
                <a:ahLst/>
                <a:cxnLst/>
                <a:rect l="l" t="t"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41" name="CustomShape 36"/>
              <p:cNvSpPr/>
              <p:nvPr/>
            </p:nvSpPr>
            <p:spPr>
              <a:xfrm>
                <a:off x="6553080" y="5343480"/>
                <a:ext cx="863640" cy="1170000"/>
              </a:xfrm>
              <a:custGeom>
                <a:avLst/>
                <a:gdLst/>
                <a:ahLst/>
                <a:cxnLst/>
                <a:rect l="l" t="t"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42" name="CustomShape 37"/>
              <p:cNvSpPr/>
              <p:nvPr/>
            </p:nvSpPr>
            <p:spPr>
              <a:xfrm>
                <a:off x="7607160" y="5334120"/>
                <a:ext cx="966960" cy="399960"/>
              </a:xfrm>
              <a:custGeom>
                <a:avLst/>
                <a:gdLst/>
                <a:ahLst/>
                <a:cxnLst/>
                <a:rect l="l" t="t"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43" name="CustomShape 38"/>
              <p:cNvSpPr/>
              <p:nvPr/>
            </p:nvSpPr>
            <p:spPr>
              <a:xfrm>
                <a:off x="8327880" y="6361200"/>
                <a:ext cx="114480" cy="85680"/>
              </a:xfrm>
              <a:custGeom>
                <a:avLst/>
                <a:gdLst/>
                <a:ahLst/>
                <a:cxnLst/>
                <a:rect l="l" t="t"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44" name="CustomShape 39"/>
              <p:cNvSpPr/>
              <p:nvPr/>
            </p:nvSpPr>
            <p:spPr>
              <a:xfrm>
                <a:off x="7151760" y="6465960"/>
                <a:ext cx="1119240" cy="171360"/>
              </a:xfrm>
              <a:custGeom>
                <a:avLst/>
                <a:gdLst/>
                <a:ahLst/>
                <a:cxnLst/>
                <a:rect l="l" t="t"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45" name="CustomShape 40"/>
              <p:cNvSpPr/>
              <p:nvPr/>
            </p:nvSpPr>
            <p:spPr>
              <a:xfrm>
                <a:off x="8470800" y="5800680"/>
                <a:ext cx="227160" cy="541440"/>
              </a:xfrm>
              <a:custGeom>
                <a:avLst/>
                <a:gdLst/>
                <a:ahLst/>
                <a:cxnLst/>
                <a:rect l="l" t="t"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46" name="CustomShape 41"/>
              <p:cNvSpPr/>
              <p:nvPr/>
            </p:nvSpPr>
            <p:spPr>
              <a:xfrm>
                <a:off x="8034480" y="5753160"/>
                <a:ext cx="131760" cy="142920"/>
              </a:xfrm>
              <a:custGeom>
                <a:avLst/>
                <a:gdLst/>
                <a:ahLst/>
                <a:cxnLst/>
                <a:rect l="l" t="t"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47" name="CustomShape 42"/>
              <p:cNvSpPr/>
              <p:nvPr/>
            </p:nvSpPr>
            <p:spPr>
              <a:xfrm>
                <a:off x="7056360" y="5638680"/>
                <a:ext cx="1138320" cy="684360"/>
              </a:xfrm>
              <a:custGeom>
                <a:avLst/>
                <a:gdLst/>
                <a:ahLst/>
                <a:cxnLst/>
                <a:rect l="l" t="t"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48" name="CustomShape 43"/>
              <p:cNvSpPr/>
              <p:nvPr/>
            </p:nvSpPr>
            <p:spPr>
              <a:xfrm>
                <a:off x="6904080" y="5572080"/>
                <a:ext cx="1442880" cy="846360"/>
              </a:xfrm>
              <a:custGeom>
                <a:avLst/>
                <a:gdLst/>
                <a:ahLst/>
                <a:cxnLst/>
                <a:rect l="l" t="t"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rgbClr val="FFFFFF"/>
                  </a:gs>
                  <a:gs pos="100000">
                    <a:srgbClr val="FFFFFF"/>
                  </a:gs>
                </a:gsLst>
                <a:lin ang="0"/>
              </a:gradFill>
              <a:ln>
                <a:noFill/>
              </a:ln>
            </p:spPr>
            <p:style>
              <a:lnRef idx="0">
                <a:scrgbClr r="0" g="0" b="0"/>
              </a:lnRef>
              <a:fillRef idx="0">
                <a:scrgbClr r="0" g="0" b="0"/>
              </a:fillRef>
              <a:effectRef idx="0">
                <a:scrgbClr r="0" g="0" b="0"/>
              </a:effectRef>
              <a:fontRef idx="minor"/>
            </p:style>
          </p:sp>
          <p:sp>
            <p:nvSpPr>
              <p:cNvPr id="149" name="CustomShape 44"/>
              <p:cNvSpPr/>
              <p:nvPr/>
            </p:nvSpPr>
            <p:spPr>
              <a:xfrm>
                <a:off x="7245360" y="5543640"/>
                <a:ext cx="579600" cy="104760"/>
              </a:xfrm>
              <a:custGeom>
                <a:avLst/>
                <a:gdLst/>
                <a:ahLst/>
                <a:cxnLst/>
                <a:rect l="l" t="t"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50" name="CustomShape 45"/>
              <p:cNvSpPr/>
              <p:nvPr/>
            </p:nvSpPr>
            <p:spPr>
              <a:xfrm>
                <a:off x="7085160" y="5648400"/>
                <a:ext cx="104760" cy="75960"/>
              </a:xfrm>
              <a:custGeom>
                <a:avLst/>
                <a:gdLst/>
                <a:ahLst/>
                <a:cxnLst/>
                <a:rect l="l" t="t"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51" name="CustomShape 46"/>
              <p:cNvSpPr/>
              <p:nvPr/>
            </p:nvSpPr>
            <p:spPr>
              <a:xfrm>
                <a:off x="7216920" y="5727600"/>
                <a:ext cx="822240" cy="506520"/>
              </a:xfrm>
              <a:prstGeom prst="ellipse">
                <a:avLst/>
              </a:prstGeom>
              <a:gradFill rotWithShape="0">
                <a:gsLst>
                  <a:gs pos="0">
                    <a:srgbClr val="F0F0F0"/>
                  </a:gs>
                  <a:gs pos="100000">
                    <a:srgbClr val="FFFFFF"/>
                  </a:gs>
                </a:gsLst>
                <a:lin ang="0"/>
              </a:gradFill>
              <a:ln>
                <a:noFill/>
              </a:ln>
            </p:spPr>
            <p:style>
              <a:lnRef idx="0">
                <a:scrgbClr r="0" g="0" b="0"/>
              </a:lnRef>
              <a:fillRef idx="0">
                <a:scrgbClr r="0" g="0" b="0"/>
              </a:fillRef>
              <a:effectRef idx="0">
                <a:scrgbClr r="0" g="0" b="0"/>
              </a:effectRef>
              <a:fontRef idx="minor"/>
            </p:style>
          </p:sp>
          <p:sp>
            <p:nvSpPr>
              <p:cNvPr id="152" name="CustomShape 47"/>
              <p:cNvSpPr/>
              <p:nvPr/>
            </p:nvSpPr>
            <p:spPr>
              <a:xfrm>
                <a:off x="7267680" y="5762520"/>
                <a:ext cx="707760" cy="430200"/>
              </a:xfrm>
              <a:prstGeom prst="ellipse">
                <a:avLst/>
              </a:pr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53" name="CustomShape 48"/>
              <p:cNvSpPr/>
              <p:nvPr/>
            </p:nvSpPr>
            <p:spPr>
              <a:xfrm>
                <a:off x="7318440" y="5794200"/>
                <a:ext cx="612720" cy="3700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54" name="CustomShape 49"/>
              <p:cNvSpPr/>
              <p:nvPr/>
            </p:nvSpPr>
            <p:spPr>
              <a:xfrm>
                <a:off x="7388280" y="5838840"/>
                <a:ext cx="473040" cy="28080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55" name="CustomShape 50"/>
              <p:cNvSpPr/>
              <p:nvPr/>
            </p:nvSpPr>
            <p:spPr>
              <a:xfrm>
                <a:off x="7445520" y="5870520"/>
                <a:ext cx="352440" cy="220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56" name="CustomShape 51"/>
              <p:cNvSpPr/>
              <p:nvPr/>
            </p:nvSpPr>
            <p:spPr>
              <a:xfrm>
                <a:off x="7521480" y="5918040"/>
                <a:ext cx="200160" cy="12888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157" name="Group 52"/>
            <p:cNvGrpSpPr/>
            <p:nvPr/>
          </p:nvGrpSpPr>
          <p:grpSpPr>
            <a:xfrm>
              <a:off x="8381880" y="4800600"/>
              <a:ext cx="674640" cy="409680"/>
              <a:chOff x="8381880" y="4800600"/>
              <a:chExt cx="674640" cy="409680"/>
            </a:xfrm>
          </p:grpSpPr>
          <p:sp>
            <p:nvSpPr>
              <p:cNvPr id="158" name="CustomShape 53"/>
              <p:cNvSpPr/>
              <p:nvPr/>
            </p:nvSpPr>
            <p:spPr>
              <a:xfrm>
                <a:off x="8381880" y="5057640"/>
                <a:ext cx="608040" cy="152640"/>
              </a:xfrm>
              <a:custGeom>
                <a:avLst/>
                <a:gdLst/>
                <a:ahLst/>
                <a:cxnLst/>
                <a:rect l="l" t="t"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59" name="CustomShape 54"/>
              <p:cNvSpPr/>
              <p:nvPr/>
            </p:nvSpPr>
            <p:spPr>
              <a:xfrm>
                <a:off x="8437680" y="4800600"/>
                <a:ext cx="409320" cy="85680"/>
              </a:xfrm>
              <a:custGeom>
                <a:avLst/>
                <a:gdLst/>
                <a:ahLst/>
                <a:cxnLst/>
                <a:rect l="l" t="t"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60" name="CustomShape 55"/>
              <p:cNvSpPr/>
              <p:nvPr/>
            </p:nvSpPr>
            <p:spPr>
              <a:xfrm>
                <a:off x="8961480" y="4867200"/>
                <a:ext cx="95040" cy="247680"/>
              </a:xfrm>
              <a:custGeom>
                <a:avLst/>
                <a:gdLst/>
                <a:ahLst/>
                <a:cxnLst/>
                <a:rect l="l" t="t"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61" name="CustomShape 56"/>
              <p:cNvSpPr/>
              <p:nvPr/>
            </p:nvSpPr>
            <p:spPr>
              <a:xfrm>
                <a:off x="8532720" y="5153040"/>
                <a:ext cx="304920" cy="28440"/>
              </a:xfrm>
              <a:custGeom>
                <a:avLst/>
                <a:gdLst/>
                <a:ahLst/>
                <a:cxnLst/>
                <a:rect l="l" t="t"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62" name="CustomShape 57"/>
              <p:cNvSpPr/>
              <p:nvPr/>
            </p:nvSpPr>
            <p:spPr>
              <a:xfrm>
                <a:off x="8420040" y="4829040"/>
                <a:ext cx="255600" cy="295560"/>
              </a:xfrm>
              <a:custGeom>
                <a:avLst/>
                <a:gdLst/>
                <a:ahLst/>
                <a:cxnLst/>
                <a:rect l="l" t="t"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63" name="CustomShape 58"/>
              <p:cNvSpPr/>
              <p:nvPr/>
            </p:nvSpPr>
            <p:spPr>
              <a:xfrm>
                <a:off x="8713800" y="4829040"/>
                <a:ext cx="295200" cy="333360"/>
              </a:xfrm>
              <a:custGeom>
                <a:avLst/>
                <a:gdLst/>
                <a:ahLst/>
                <a:cxnLst/>
                <a:rect l="l" t="t"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64" name="CustomShape 59"/>
              <p:cNvSpPr/>
              <p:nvPr/>
            </p:nvSpPr>
            <p:spPr>
              <a:xfrm>
                <a:off x="8485200" y="4854600"/>
                <a:ext cx="474480" cy="295200"/>
              </a:xfrm>
              <a:custGeom>
                <a:avLst/>
                <a:gdLst/>
                <a:ahLst/>
                <a:cxnLst/>
                <a:rect l="l" t="t"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nvGrpSpPr>
              <p:cNvPr id="165" name="Group 60"/>
              <p:cNvGrpSpPr/>
              <p:nvPr/>
            </p:nvGrpSpPr>
            <p:grpSpPr>
              <a:xfrm>
                <a:off x="8542440" y="4897440"/>
                <a:ext cx="360360" cy="209520"/>
                <a:chOff x="8542440" y="4897440"/>
                <a:chExt cx="360360" cy="209520"/>
              </a:xfrm>
            </p:grpSpPr>
            <p:sp>
              <p:nvSpPr>
                <p:cNvPr id="166" name="CustomShape 61"/>
                <p:cNvSpPr/>
                <p:nvPr/>
              </p:nvSpPr>
              <p:spPr>
                <a:xfrm>
                  <a:off x="8542440" y="4897440"/>
                  <a:ext cx="360360" cy="20952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67" name="CustomShape 62"/>
                <p:cNvSpPr/>
                <p:nvPr/>
              </p:nvSpPr>
              <p:spPr>
                <a:xfrm>
                  <a:off x="8577360" y="4919760"/>
                  <a:ext cx="288720" cy="16200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68" name="CustomShape 63"/>
                <p:cNvSpPr/>
                <p:nvPr/>
              </p:nvSpPr>
              <p:spPr>
                <a:xfrm>
                  <a:off x="8621640" y="4935600"/>
                  <a:ext cx="198360" cy="12996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69" name="CustomShape 64"/>
                <p:cNvSpPr/>
                <p:nvPr/>
              </p:nvSpPr>
              <p:spPr>
                <a:xfrm>
                  <a:off x="8664480" y="4960800"/>
                  <a:ext cx="115920" cy="7488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grpSp>
      </p:grpSp>
      <p:sp>
        <p:nvSpPr>
          <p:cNvPr id="170" name="PlaceHolder 65"/>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r>
              <a:rPr lang="en-US" sz="4400" b="0" strike="noStrike" spc="-1">
                <a:solidFill>
                  <a:srgbClr val="000000"/>
                </a:solidFill>
                <a:latin typeface="Arial"/>
              </a:rPr>
              <a:t>Click to edit the title text format</a:t>
            </a:r>
          </a:p>
        </p:txBody>
      </p:sp>
      <p:sp>
        <p:nvSpPr>
          <p:cNvPr id="171" name="PlaceHolder 66"/>
          <p:cNvSpPr>
            <a:spLocks noGrp="1"/>
          </p:cNvSpPr>
          <p:nvPr>
            <p:ph type="body"/>
          </p:nvPr>
        </p:nvSpPr>
        <p:spPr>
          <a:xfrm>
            <a:off x="457200" y="1600200"/>
            <a:ext cx="8229600" cy="4525920"/>
          </a:xfrm>
          <a:prstGeom prst="rect">
            <a:avLst/>
          </a:prstGeom>
        </p:spPr>
        <p:txBody>
          <a:bodyPr lIns="90000" tIns="46800" rIns="90000" bIns="46800">
            <a:normAutofit/>
          </a:bodyPr>
          <a:lstStyle/>
          <a:p>
            <a:pPr marL="342720" indent="-342720">
              <a:spcBef>
                <a:spcPts val="799"/>
              </a:spcBef>
              <a:buClr>
                <a:srgbClr val="0066FF"/>
              </a:buClr>
              <a:buSzPct val="80000"/>
              <a:buFont typeface="Wingdings" charset="2"/>
              <a:buChar char=""/>
            </a:pPr>
            <a:r>
              <a:rPr lang="en-US" sz="3200" b="0" strike="noStrike" spc="-1">
                <a:solidFill>
                  <a:srgbClr val="000000"/>
                </a:solidFill>
                <a:latin typeface="Arial"/>
              </a:rPr>
              <a:t>Click to edit the outline text format</a:t>
            </a:r>
          </a:p>
          <a:p>
            <a:pPr marL="742680" lvl="1" indent="-285480">
              <a:spcBef>
                <a:spcPts val="799"/>
              </a:spcBef>
              <a:buClr>
                <a:srgbClr val="000000"/>
              </a:buClr>
              <a:buSzPct val="50000"/>
              <a:buFont typeface="Wingdings" charset="2"/>
              <a:buChar char=""/>
            </a:pPr>
            <a:r>
              <a:rPr lang="en-US" sz="3200" b="0" strike="noStrike" spc="-1">
                <a:solidFill>
                  <a:srgbClr val="000000"/>
                </a:solidFill>
                <a:latin typeface="Arial"/>
              </a:rPr>
              <a:t>Second Outline Level</a:t>
            </a:r>
          </a:p>
          <a:p>
            <a:pPr marL="1143000" lvl="2" indent="-228600">
              <a:spcBef>
                <a:spcPts val="799"/>
              </a:spcBef>
              <a:buClr>
                <a:srgbClr val="FFFFFF"/>
              </a:buClr>
              <a:buFont typeface="Arial"/>
              <a:buChar char="•"/>
            </a:pPr>
            <a:r>
              <a:rPr lang="en-US" sz="3200" b="0" strike="noStrike" spc="-1">
                <a:solidFill>
                  <a:srgbClr val="000000"/>
                </a:solidFill>
                <a:latin typeface="Arial"/>
              </a:rPr>
              <a:t>Third Outline Level</a:t>
            </a:r>
          </a:p>
          <a:p>
            <a:pPr marL="1600200" lvl="3" indent="-228600">
              <a:spcBef>
                <a:spcPts val="799"/>
              </a:spcBef>
              <a:buClr>
                <a:srgbClr val="00CC66"/>
              </a:buClr>
              <a:buSzPct val="50000"/>
              <a:buFont typeface="Wingdings" charset="2"/>
              <a:buChar char=""/>
            </a:pPr>
            <a:r>
              <a:rPr lang="en-US" sz="3200" b="0" strike="noStrike" spc="-1">
                <a:solidFill>
                  <a:srgbClr val="000000"/>
                </a:solidFill>
                <a:latin typeface="Arial"/>
              </a:rPr>
              <a:t>Fourth Outline Level</a:t>
            </a:r>
          </a:p>
          <a:p>
            <a:pPr marL="2057400" lvl="4" indent="-228600">
              <a:spcBef>
                <a:spcPts val="799"/>
              </a:spcBef>
              <a:buClr>
                <a:srgbClr val="0066FF"/>
              </a:buClr>
              <a:buFont typeface="Arial"/>
              <a:buChar char="•"/>
            </a:pPr>
            <a:r>
              <a:rPr lang="en-US" sz="3200" b="0" strike="noStrike" spc="-1">
                <a:solidFill>
                  <a:srgbClr val="000000"/>
                </a:solidFill>
                <a:latin typeface="Arial"/>
              </a:rPr>
              <a:t>Fifth Outline Level</a:t>
            </a:r>
          </a:p>
          <a:p>
            <a:pPr marL="2057400" lvl="5" indent="-228600">
              <a:spcBef>
                <a:spcPts val="799"/>
              </a:spcBef>
              <a:buClr>
                <a:srgbClr val="0066FF"/>
              </a:buClr>
              <a:buFont typeface="Arial"/>
              <a:buChar char="•"/>
            </a:pPr>
            <a:r>
              <a:rPr lang="en-US" sz="3200" b="0" strike="noStrike" spc="-1">
                <a:solidFill>
                  <a:srgbClr val="000000"/>
                </a:solidFill>
                <a:latin typeface="Arial"/>
              </a:rPr>
              <a:t>Sixth Outline Level</a:t>
            </a:r>
          </a:p>
          <a:p>
            <a:pPr marL="2057400" lvl="6" indent="-228600">
              <a:spcBef>
                <a:spcPts val="799"/>
              </a:spcBef>
              <a:buClr>
                <a:srgbClr val="0066FF"/>
              </a:buClr>
              <a:buFont typeface="Arial"/>
              <a:buChar char="•"/>
            </a:pPr>
            <a:r>
              <a:rPr lang="en-US" sz="3200" b="0" strike="noStrike" spc="-1">
                <a:solidFill>
                  <a:srgbClr val="000000"/>
                </a:solidFill>
                <a:latin typeface="Arial"/>
              </a:rPr>
              <a:t>Seventh Outline Level</a:t>
            </a:r>
          </a:p>
        </p:txBody>
      </p:sp>
      <p:sp>
        <p:nvSpPr>
          <p:cNvPr id="172" name="PlaceHolder 67"/>
          <p:cNvSpPr>
            <a:spLocks noGrp="1"/>
          </p:cNvSpPr>
          <p:nvPr>
            <p:ph type="dt"/>
          </p:nvPr>
        </p:nvSpPr>
        <p:spPr>
          <a:xfrm>
            <a:off x="456840" y="6248520"/>
            <a:ext cx="2133720" cy="45720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173" name="PlaceHolder 68"/>
          <p:cNvSpPr>
            <a:spLocks noGrp="1"/>
          </p:cNvSpPr>
          <p:nvPr>
            <p:ph type="ftr"/>
          </p:nvPr>
        </p:nvSpPr>
        <p:spPr>
          <a:xfrm>
            <a:off x="3124080" y="6248520"/>
            <a:ext cx="2895840" cy="45720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174" name="PlaceHolder 69"/>
          <p:cNvSpPr>
            <a:spLocks noGrp="1"/>
          </p:cNvSpPr>
          <p:nvPr>
            <p:ph type="sldNum"/>
          </p:nvPr>
        </p:nvSpPr>
        <p:spPr>
          <a:xfrm>
            <a:off x="6552720" y="6248520"/>
            <a:ext cx="2133720" cy="457200"/>
          </a:xfrm>
          <a:prstGeom prst="rect">
            <a:avLst/>
          </a:prstGeom>
        </p:spPr>
        <p:txBody>
          <a:bodyPr lIns="90000" tIns="46800" rIns="90000" bIns="46800" anchor="b">
            <a:noAutofit/>
          </a:bodyPr>
          <a:lstStyle/>
          <a:p>
            <a:pPr marL="216000" indent="-216000" algn="r">
              <a:buClr>
                <a:srgbClr val="000000"/>
              </a:buClr>
              <a:buSzPct val="45000"/>
              <a:buFont typeface="Wingdings" charset="2"/>
              <a:buChar char=""/>
            </a:pPr>
            <a:fld id="{5C0A45F8-7D69-40B5-A26E-8978CCDFF09B}" type="slidenum">
              <a:rPr lang="ar-SA" sz="1400" b="0" strike="noStrike" spc="-1">
                <a:latin typeface="Times New Roman"/>
                <a:ea typeface="Arial"/>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211" name="CustomShape 1"/>
          <p:cNvSpPr/>
          <p:nvPr/>
        </p:nvSpPr>
        <p:spPr>
          <a:xfrm>
            <a:off x="6627960" y="6429240"/>
            <a:ext cx="285480" cy="209520"/>
          </a:xfrm>
          <a:custGeom>
            <a:avLst/>
            <a:gdLst/>
            <a:ahLst/>
            <a:cxnLst/>
            <a:rect l="l" t="t"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rgbClr val="FFFFFF"/>
              </a:gs>
              <a:gs pos="100000">
                <a:srgbClr val="E0E0E0"/>
              </a:gs>
            </a:gsLst>
            <a:lin ang="18900000"/>
          </a:gradFill>
          <a:ln>
            <a:noFill/>
          </a:ln>
        </p:spPr>
        <p:style>
          <a:lnRef idx="0">
            <a:scrgbClr r="0" g="0" b="0"/>
          </a:lnRef>
          <a:fillRef idx="0">
            <a:scrgbClr r="0" g="0" b="0"/>
          </a:fillRef>
          <a:effectRef idx="0">
            <a:scrgbClr r="0" g="0" b="0"/>
          </a:effectRef>
          <a:fontRef idx="minor"/>
        </p:style>
      </p:sp>
      <p:grpSp>
        <p:nvGrpSpPr>
          <p:cNvPr id="212" name="Group 2"/>
          <p:cNvGrpSpPr/>
          <p:nvPr/>
        </p:nvGrpSpPr>
        <p:grpSpPr>
          <a:xfrm>
            <a:off x="3240" y="4267080"/>
            <a:ext cx="9140760" cy="2590920"/>
            <a:chOff x="3240" y="4267080"/>
            <a:chExt cx="9140760" cy="2590920"/>
          </a:xfrm>
        </p:grpSpPr>
        <p:sp>
          <p:nvSpPr>
            <p:cNvPr id="213" name="CustomShape 3"/>
            <p:cNvSpPr/>
            <p:nvPr/>
          </p:nvSpPr>
          <p:spPr>
            <a:xfrm>
              <a:off x="3240" y="4267080"/>
              <a:ext cx="9140760" cy="2590920"/>
            </a:xfrm>
            <a:custGeom>
              <a:avLst/>
              <a:gdLst/>
              <a:ahLst/>
              <a:cxnLst/>
              <a:rect l="l" t="t" r="r" b="b"/>
              <a:pathLst>
                <a:path w="5740" h="4316">
                  <a:moveTo>
                    <a:pt x="5740" y="4316"/>
                  </a:moveTo>
                  <a:lnTo>
                    <a:pt x="0" y="4316"/>
                  </a:lnTo>
                  <a:lnTo>
                    <a:pt x="0" y="0"/>
                  </a:lnTo>
                  <a:lnTo>
                    <a:pt x="5740" y="0"/>
                  </a:lnTo>
                  <a:lnTo>
                    <a:pt x="5740" y="431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grpSp>
          <p:nvGrpSpPr>
            <p:cNvPr id="214" name="Group 4"/>
            <p:cNvGrpSpPr/>
            <p:nvPr/>
          </p:nvGrpSpPr>
          <p:grpSpPr>
            <a:xfrm>
              <a:off x="5600880" y="5897520"/>
              <a:ext cx="1256760" cy="827280"/>
              <a:chOff x="5600880" y="5897520"/>
              <a:chExt cx="1256760" cy="827280"/>
            </a:xfrm>
          </p:grpSpPr>
          <p:sp>
            <p:nvSpPr>
              <p:cNvPr id="215" name="CustomShape 5"/>
              <p:cNvSpPr/>
              <p:nvPr/>
            </p:nvSpPr>
            <p:spPr>
              <a:xfrm>
                <a:off x="5852880" y="6048360"/>
                <a:ext cx="844200" cy="519120"/>
              </a:xfrm>
              <a:prstGeom prst="ellipse">
                <a:avLst/>
              </a:prstGeom>
              <a:gradFill rotWithShape="0">
                <a:gsLst>
                  <a:gs pos="0">
                    <a:srgbClr val="FFFFFF"/>
                  </a:gs>
                  <a:gs pos="100000">
                    <a:srgbClr val="E8E8E8"/>
                  </a:gs>
                </a:gsLst>
                <a:path path="rect"/>
              </a:gradFill>
              <a:ln>
                <a:noFill/>
              </a:ln>
            </p:spPr>
            <p:style>
              <a:lnRef idx="0">
                <a:scrgbClr r="0" g="0" b="0"/>
              </a:lnRef>
              <a:fillRef idx="0">
                <a:scrgbClr r="0" g="0" b="0"/>
              </a:fillRef>
              <a:effectRef idx="0">
                <a:scrgbClr r="0" g="0" b="0"/>
              </a:effectRef>
              <a:fontRef idx="minor"/>
            </p:style>
          </p:sp>
          <p:sp>
            <p:nvSpPr>
              <p:cNvPr id="216" name="CustomShape 6"/>
              <p:cNvSpPr/>
              <p:nvPr/>
            </p:nvSpPr>
            <p:spPr>
              <a:xfrm>
                <a:off x="5916600" y="6095880"/>
                <a:ext cx="717120" cy="436680"/>
              </a:xfrm>
              <a:prstGeom prst="ellipse">
                <a:avLst/>
              </a:pr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217" name="CustomShape 7"/>
              <p:cNvSpPr/>
              <p:nvPr/>
            </p:nvSpPr>
            <p:spPr>
              <a:xfrm>
                <a:off x="6005520" y="6146640"/>
                <a:ext cx="545760" cy="328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218" name="CustomShape 8"/>
              <p:cNvSpPr/>
              <p:nvPr/>
            </p:nvSpPr>
            <p:spPr>
              <a:xfrm>
                <a:off x="6068880" y="6184800"/>
                <a:ext cx="415440" cy="25236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219" name="CustomShape 9"/>
              <p:cNvSpPr/>
              <p:nvPr/>
            </p:nvSpPr>
            <p:spPr>
              <a:xfrm>
                <a:off x="6122880" y="6226200"/>
                <a:ext cx="304560" cy="16992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220" name="CustomShape 10"/>
              <p:cNvSpPr/>
              <p:nvPr/>
            </p:nvSpPr>
            <p:spPr>
              <a:xfrm>
                <a:off x="5676840" y="5897520"/>
                <a:ext cx="607680" cy="255600"/>
              </a:xfrm>
              <a:custGeom>
                <a:avLst/>
                <a:gdLst/>
                <a:ahLst/>
                <a:cxnLst/>
                <a:rect l="l" t="t"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221" name="CustomShape 11"/>
              <p:cNvSpPr/>
              <p:nvPr/>
            </p:nvSpPr>
            <p:spPr>
              <a:xfrm>
                <a:off x="5867280" y="6620040"/>
                <a:ext cx="704520" cy="104760"/>
              </a:xfrm>
              <a:custGeom>
                <a:avLst/>
                <a:gdLst/>
                <a:ahLst/>
                <a:cxnLst/>
                <a:rect l="l" t="t"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rgbClr val="D8D8D8"/>
                  </a:gs>
                  <a:gs pos="100000">
                    <a:srgbClr val="FFFFFF"/>
                  </a:gs>
                </a:gsLst>
                <a:lin ang="18900000"/>
              </a:gradFill>
              <a:ln>
                <a:noFill/>
              </a:ln>
            </p:spPr>
            <p:style>
              <a:lnRef idx="0">
                <a:scrgbClr r="0" g="0" b="0"/>
              </a:lnRef>
              <a:fillRef idx="0">
                <a:scrgbClr r="0" g="0" b="0"/>
              </a:fillRef>
              <a:effectRef idx="0">
                <a:scrgbClr r="0" g="0" b="0"/>
              </a:effectRef>
              <a:fontRef idx="minor"/>
            </p:style>
          </p:sp>
          <p:sp>
            <p:nvSpPr>
              <p:cNvPr id="222" name="CustomShape 12"/>
              <p:cNvSpPr/>
              <p:nvPr/>
            </p:nvSpPr>
            <p:spPr>
              <a:xfrm>
                <a:off x="5600880" y="6200640"/>
                <a:ext cx="141120" cy="343080"/>
              </a:xfrm>
              <a:custGeom>
                <a:avLst/>
                <a:gdLst/>
                <a:ahLst/>
                <a:cxnLst/>
                <a:rect l="l" t="t"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223" name="CustomShape 13"/>
              <p:cNvSpPr/>
              <p:nvPr/>
            </p:nvSpPr>
            <p:spPr>
              <a:xfrm>
                <a:off x="5667120" y="5945040"/>
                <a:ext cx="1190520" cy="731880"/>
              </a:xfrm>
              <a:custGeom>
                <a:avLst/>
                <a:gdLst/>
                <a:ahLst/>
                <a:cxnLst/>
                <a:rect l="l" t="t"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blipFill rotWithShape="0">
                <a:blip r:embed="rId14"/>
                <a:stretch>
                  <a:fillRect/>
                </a:stretch>
              </a:blipFill>
              <a:ln>
                <a:noFill/>
              </a:ln>
            </p:spPr>
            <p:style>
              <a:lnRef idx="0">
                <a:scrgbClr r="0" g="0" b="0"/>
              </a:lnRef>
              <a:fillRef idx="0">
                <a:scrgbClr r="0" g="0" b="0"/>
              </a:fillRef>
              <a:effectRef idx="0">
                <a:scrgbClr r="0" g="0" b="0"/>
              </a:effectRef>
              <a:fontRef idx="minor"/>
            </p:style>
          </p:sp>
          <p:sp>
            <p:nvSpPr>
              <p:cNvPr id="224" name="CustomShape 14"/>
              <p:cNvSpPr/>
              <p:nvPr/>
            </p:nvSpPr>
            <p:spPr>
              <a:xfrm>
                <a:off x="6410160" y="5907240"/>
                <a:ext cx="151920" cy="47520"/>
              </a:xfrm>
              <a:custGeom>
                <a:avLst/>
                <a:gdLst/>
                <a:ahLst/>
                <a:cxnLst/>
                <a:rect l="l" t="t"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rgbClr val="FFFFFF"/>
                  </a:gs>
                  <a:gs pos="100000">
                    <a:srgbClr val="E0E0E0"/>
                  </a:gs>
                </a:gsLst>
                <a:lin ang="0"/>
              </a:gradFill>
              <a:ln>
                <a:noFill/>
              </a:ln>
            </p:spPr>
            <p:style>
              <a:lnRef idx="0">
                <a:scrgbClr r="0" g="0" b="0"/>
              </a:lnRef>
              <a:fillRef idx="0">
                <a:scrgbClr r="0" g="0" b="0"/>
              </a:fillRef>
              <a:effectRef idx="0">
                <a:scrgbClr r="0" g="0" b="0"/>
              </a:effectRef>
              <a:fontRef idx="minor"/>
            </p:style>
          </p:sp>
          <p:sp>
            <p:nvSpPr>
              <p:cNvPr id="225" name="CustomShape 15"/>
              <p:cNvSpPr/>
              <p:nvPr/>
            </p:nvSpPr>
            <p:spPr>
              <a:xfrm>
                <a:off x="6208560" y="6267600"/>
                <a:ext cx="132840" cy="83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226" name="Group 16"/>
            <p:cNvGrpSpPr/>
            <p:nvPr/>
          </p:nvGrpSpPr>
          <p:grpSpPr>
            <a:xfrm>
              <a:off x="2819520" y="5764320"/>
              <a:ext cx="2581200" cy="1084320"/>
              <a:chOff x="2819520" y="5764320"/>
              <a:chExt cx="2581200" cy="1084320"/>
            </a:xfrm>
          </p:grpSpPr>
          <p:sp>
            <p:nvSpPr>
              <p:cNvPr id="227" name="CustomShape 17"/>
              <p:cNvSpPr/>
              <p:nvPr/>
            </p:nvSpPr>
            <p:spPr>
              <a:xfrm>
                <a:off x="3600360" y="6245280"/>
                <a:ext cx="1013040" cy="598320"/>
              </a:xfrm>
              <a:prstGeom prst="ellipse">
                <a:avLst/>
              </a:prstGeom>
              <a:gradFill rotWithShape="0">
                <a:gsLst>
                  <a:gs pos="0">
                    <a:srgbClr val="E0E0E0"/>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228" name="CustomShape 18"/>
              <p:cNvSpPr/>
              <p:nvPr/>
            </p:nvSpPr>
            <p:spPr>
              <a:xfrm>
                <a:off x="3673440" y="6283440"/>
                <a:ext cx="862200" cy="527040"/>
              </a:xfrm>
              <a:prstGeom prst="ellipse">
                <a:avLst/>
              </a:prstGeom>
              <a:gradFill rotWithShape="0">
                <a:gsLst>
                  <a:gs pos="0">
                    <a:srgbClr val="FFFFFF"/>
                  </a:gs>
                  <a:gs pos="100000">
                    <a:srgbClr val="E0E0E0"/>
                  </a:gs>
                </a:gsLst>
                <a:lin ang="2700000"/>
              </a:gradFill>
              <a:ln>
                <a:noFill/>
              </a:ln>
            </p:spPr>
            <p:style>
              <a:lnRef idx="0">
                <a:scrgbClr r="0" g="0" b="0"/>
              </a:lnRef>
              <a:fillRef idx="0">
                <a:scrgbClr r="0" g="0" b="0"/>
              </a:fillRef>
              <a:effectRef idx="0">
                <a:scrgbClr r="0" g="0" b="0"/>
              </a:effectRef>
              <a:fontRef idx="minor"/>
            </p:style>
          </p:sp>
          <p:sp>
            <p:nvSpPr>
              <p:cNvPr id="229" name="CustomShape 19"/>
              <p:cNvSpPr/>
              <p:nvPr/>
            </p:nvSpPr>
            <p:spPr>
              <a:xfrm>
                <a:off x="3716280" y="6316560"/>
                <a:ext cx="795240" cy="474840"/>
              </a:xfrm>
              <a:prstGeom prst="ellipse">
                <a:avLst/>
              </a:prstGeom>
              <a:gradFill rotWithShape="0">
                <a:gsLst>
                  <a:gs pos="0">
                    <a:srgbClr val="E8E8E8"/>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230" name="CustomShape 20"/>
              <p:cNvSpPr/>
              <p:nvPr/>
            </p:nvSpPr>
            <p:spPr>
              <a:xfrm>
                <a:off x="3759120" y="6345360"/>
                <a:ext cx="704880" cy="40932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231" name="CustomShape 21"/>
              <p:cNvSpPr/>
              <p:nvPr/>
            </p:nvSpPr>
            <p:spPr>
              <a:xfrm>
                <a:off x="3786120" y="6357960"/>
                <a:ext cx="655560" cy="380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232" name="CustomShape 22"/>
              <p:cNvSpPr/>
              <p:nvPr/>
            </p:nvSpPr>
            <p:spPr>
              <a:xfrm>
                <a:off x="3868560" y="6391440"/>
                <a:ext cx="486000" cy="30456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233" name="CustomShape 23"/>
              <p:cNvSpPr/>
              <p:nvPr/>
            </p:nvSpPr>
            <p:spPr>
              <a:xfrm>
                <a:off x="3930480" y="6438960"/>
                <a:ext cx="360360" cy="214200"/>
              </a:xfrm>
              <a:prstGeom prst="ellipse">
                <a:avLst/>
              </a:prstGeom>
              <a:gradFill rotWithShape="0">
                <a:gsLst>
                  <a:gs pos="0">
                    <a:srgbClr val="FFFFFF"/>
                  </a:gs>
                  <a:gs pos="100000">
                    <a:srgbClr val="E8E8E8"/>
                  </a:gs>
                </a:gsLst>
                <a:lin ang="2700000"/>
              </a:gradFill>
              <a:ln>
                <a:noFill/>
              </a:ln>
            </p:spPr>
            <p:style>
              <a:lnRef idx="0">
                <a:scrgbClr r="0" g="0" b="0"/>
              </a:lnRef>
              <a:fillRef idx="0">
                <a:scrgbClr r="0" g="0" b="0"/>
              </a:fillRef>
              <a:effectRef idx="0">
                <a:scrgbClr r="0" g="0" b="0"/>
              </a:effectRef>
              <a:fontRef idx="minor"/>
            </p:style>
          </p:sp>
          <p:sp>
            <p:nvSpPr>
              <p:cNvPr id="234" name="CustomShape 24"/>
              <p:cNvSpPr/>
              <p:nvPr/>
            </p:nvSpPr>
            <p:spPr>
              <a:xfrm>
                <a:off x="4035600" y="6504120"/>
                <a:ext cx="142560" cy="95040"/>
              </a:xfrm>
              <a:prstGeom prst="ellipse">
                <a:avLst/>
              </a:pr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235" name="CustomShape 25"/>
              <p:cNvSpPr/>
              <p:nvPr/>
            </p:nvSpPr>
            <p:spPr>
              <a:xfrm>
                <a:off x="4103640" y="6067440"/>
                <a:ext cx="712800" cy="295200"/>
              </a:xfrm>
              <a:custGeom>
                <a:avLst/>
                <a:gdLst/>
                <a:ahLst/>
                <a:cxnLst/>
                <a:rect l="l" t="t"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236" name="CustomShape 26"/>
              <p:cNvSpPr/>
              <p:nvPr/>
            </p:nvSpPr>
            <p:spPr>
              <a:xfrm>
                <a:off x="3400560" y="6114960"/>
                <a:ext cx="1415880" cy="733680"/>
              </a:xfrm>
              <a:custGeom>
                <a:avLst/>
                <a:gdLst/>
                <a:ahLst/>
                <a:cxnLst/>
                <a:rect l="l" t="t"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rgbClr val="FFFFFF"/>
                  </a:gs>
                  <a:gs pos="100000">
                    <a:srgbClr val="D8D8D8"/>
                  </a:gs>
                </a:gsLst>
                <a:lin ang="2700000"/>
              </a:gradFill>
              <a:ln>
                <a:noFill/>
              </a:ln>
            </p:spPr>
            <p:style>
              <a:lnRef idx="0">
                <a:scrgbClr r="0" g="0" b="0"/>
              </a:lnRef>
              <a:fillRef idx="0">
                <a:scrgbClr r="0" g="0" b="0"/>
              </a:fillRef>
              <a:effectRef idx="0">
                <a:scrgbClr r="0" g="0" b="0"/>
              </a:effectRef>
              <a:fontRef idx="minor"/>
            </p:style>
          </p:sp>
          <p:sp>
            <p:nvSpPr>
              <p:cNvPr id="237" name="CustomShape 27"/>
              <p:cNvSpPr/>
              <p:nvPr/>
            </p:nvSpPr>
            <p:spPr>
              <a:xfrm>
                <a:off x="3305160" y="6076800"/>
                <a:ext cx="646200" cy="771840"/>
              </a:xfrm>
              <a:custGeom>
                <a:avLst/>
                <a:gdLst/>
                <a:ahLst/>
                <a:cxnLst/>
                <a:rect l="l" t="t"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238" name="CustomShape 28"/>
              <p:cNvSpPr/>
              <p:nvPr/>
            </p:nvSpPr>
            <p:spPr>
              <a:xfrm>
                <a:off x="4741920" y="6419880"/>
                <a:ext cx="171360" cy="399960"/>
              </a:xfrm>
              <a:custGeom>
                <a:avLst/>
                <a:gdLst/>
                <a:ahLst/>
                <a:cxnLst/>
                <a:rect l="l" t="t"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rgbClr val="FFFFFF"/>
                  </a:gs>
                  <a:gs pos="100000">
                    <a:srgbClr val="D1D1D1"/>
                  </a:gs>
                </a:gsLst>
                <a:lin ang="5400000"/>
              </a:gradFill>
              <a:ln>
                <a:noFill/>
              </a:ln>
            </p:spPr>
            <p:style>
              <a:lnRef idx="0">
                <a:scrgbClr r="0" g="0" b="0"/>
              </a:lnRef>
              <a:fillRef idx="0">
                <a:scrgbClr r="0" g="0" b="0"/>
              </a:fillRef>
              <a:effectRef idx="0">
                <a:scrgbClr r="0" g="0" b="0"/>
              </a:effectRef>
              <a:fontRef idx="minor"/>
            </p:style>
          </p:sp>
          <p:sp>
            <p:nvSpPr>
              <p:cNvPr id="239" name="CustomShape 29"/>
              <p:cNvSpPr/>
              <p:nvPr/>
            </p:nvSpPr>
            <p:spPr>
              <a:xfrm>
                <a:off x="3282840" y="5850000"/>
                <a:ext cx="1325520" cy="237960"/>
              </a:xfrm>
              <a:custGeom>
                <a:avLst/>
                <a:gdLst/>
                <a:ahLst/>
                <a:cxnLst/>
                <a:rect l="l" t="t"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240" name="CustomShape 30"/>
              <p:cNvSpPr/>
              <p:nvPr/>
            </p:nvSpPr>
            <p:spPr>
              <a:xfrm>
                <a:off x="2963880" y="6116760"/>
                <a:ext cx="271440" cy="731880"/>
              </a:xfrm>
              <a:custGeom>
                <a:avLst/>
                <a:gdLst/>
                <a:ahLst/>
                <a:cxnLst/>
                <a:rect l="l" t="t"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241" name="CustomShape 31"/>
              <p:cNvSpPr/>
              <p:nvPr/>
            </p:nvSpPr>
            <p:spPr>
              <a:xfrm>
                <a:off x="4684680" y="5954760"/>
                <a:ext cx="571680" cy="893880"/>
              </a:xfrm>
              <a:custGeom>
                <a:avLst/>
                <a:gdLst/>
                <a:ahLst/>
                <a:cxnLst/>
                <a:rect l="l" t="t"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242" name="CustomShape 32"/>
              <p:cNvSpPr/>
              <p:nvPr/>
            </p:nvSpPr>
            <p:spPr>
              <a:xfrm>
                <a:off x="3679920" y="5764320"/>
                <a:ext cx="1711080" cy="674640"/>
              </a:xfrm>
              <a:custGeom>
                <a:avLst/>
                <a:gdLst/>
                <a:ahLst/>
                <a:cxnLst/>
                <a:rect l="l" t="t"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243" name="CustomShape 33"/>
              <p:cNvSpPr/>
              <p:nvPr/>
            </p:nvSpPr>
            <p:spPr>
              <a:xfrm>
                <a:off x="5245200" y="6477120"/>
                <a:ext cx="155520" cy="371520"/>
              </a:xfrm>
              <a:custGeom>
                <a:avLst/>
                <a:gdLst/>
                <a:ahLst/>
                <a:cxnLst/>
                <a:rect l="l" t="t"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244" name="CustomShape 34"/>
              <p:cNvSpPr/>
              <p:nvPr/>
            </p:nvSpPr>
            <p:spPr>
              <a:xfrm>
                <a:off x="2819520" y="5830920"/>
                <a:ext cx="763560" cy="1017720"/>
              </a:xfrm>
              <a:custGeom>
                <a:avLst/>
                <a:gdLst/>
                <a:ahLst/>
                <a:cxnLst/>
                <a:rect l="l" t="t"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rgbClr val="FFFFFF"/>
              </a:solidFill>
              <a:ln>
                <a:noFill/>
              </a:ln>
            </p:spPr>
            <p:style>
              <a:lnRef idx="0">
                <a:scrgbClr r="0" g="0" b="0"/>
              </a:lnRef>
              <a:fillRef idx="0">
                <a:scrgbClr r="0" g="0" b="0"/>
              </a:fillRef>
              <a:effectRef idx="0">
                <a:scrgbClr r="0" g="0" b="0"/>
              </a:effectRef>
              <a:fontRef idx="minor"/>
            </p:style>
          </p:sp>
        </p:grpSp>
        <p:grpSp>
          <p:nvGrpSpPr>
            <p:cNvPr id="245" name="Group 35"/>
            <p:cNvGrpSpPr/>
            <p:nvPr/>
          </p:nvGrpSpPr>
          <p:grpSpPr>
            <a:xfrm>
              <a:off x="6553080" y="5334120"/>
              <a:ext cx="2144880" cy="1303200"/>
              <a:chOff x="6553080" y="5334120"/>
              <a:chExt cx="2144880" cy="1303200"/>
            </a:xfrm>
          </p:grpSpPr>
          <p:sp>
            <p:nvSpPr>
              <p:cNvPr id="246" name="CustomShape 36"/>
              <p:cNvSpPr/>
              <p:nvPr/>
            </p:nvSpPr>
            <p:spPr>
              <a:xfrm>
                <a:off x="6667560" y="5400720"/>
                <a:ext cx="1906560" cy="1160280"/>
              </a:xfrm>
              <a:custGeom>
                <a:avLst/>
                <a:gdLst/>
                <a:ahLst/>
                <a:cxnLst/>
                <a:rect l="l" t="t"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247" name="CustomShape 37"/>
              <p:cNvSpPr/>
              <p:nvPr/>
            </p:nvSpPr>
            <p:spPr>
              <a:xfrm>
                <a:off x="6553080" y="5343480"/>
                <a:ext cx="863640" cy="1170000"/>
              </a:xfrm>
              <a:custGeom>
                <a:avLst/>
                <a:gdLst/>
                <a:ahLst/>
                <a:cxnLst/>
                <a:rect l="l" t="t"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248" name="CustomShape 38"/>
              <p:cNvSpPr/>
              <p:nvPr/>
            </p:nvSpPr>
            <p:spPr>
              <a:xfrm>
                <a:off x="7607160" y="5334120"/>
                <a:ext cx="966960" cy="399960"/>
              </a:xfrm>
              <a:custGeom>
                <a:avLst/>
                <a:gdLst/>
                <a:ahLst/>
                <a:cxnLst/>
                <a:rect l="l" t="t"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249" name="CustomShape 39"/>
              <p:cNvSpPr/>
              <p:nvPr/>
            </p:nvSpPr>
            <p:spPr>
              <a:xfrm>
                <a:off x="8327880" y="6361200"/>
                <a:ext cx="114480" cy="85680"/>
              </a:xfrm>
              <a:custGeom>
                <a:avLst/>
                <a:gdLst/>
                <a:ahLst/>
                <a:cxnLst/>
                <a:rect l="l" t="t"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250" name="CustomShape 40"/>
              <p:cNvSpPr/>
              <p:nvPr/>
            </p:nvSpPr>
            <p:spPr>
              <a:xfrm>
                <a:off x="7151760" y="6465960"/>
                <a:ext cx="1119240" cy="171360"/>
              </a:xfrm>
              <a:custGeom>
                <a:avLst/>
                <a:gdLst/>
                <a:ahLst/>
                <a:cxnLst/>
                <a:rect l="l" t="t"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251" name="CustomShape 41"/>
              <p:cNvSpPr/>
              <p:nvPr/>
            </p:nvSpPr>
            <p:spPr>
              <a:xfrm>
                <a:off x="8470800" y="5800680"/>
                <a:ext cx="227160" cy="541440"/>
              </a:xfrm>
              <a:custGeom>
                <a:avLst/>
                <a:gdLst/>
                <a:ahLst/>
                <a:cxnLst/>
                <a:rect l="l" t="t"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252" name="CustomShape 42"/>
              <p:cNvSpPr/>
              <p:nvPr/>
            </p:nvSpPr>
            <p:spPr>
              <a:xfrm>
                <a:off x="8034480" y="5753160"/>
                <a:ext cx="131760" cy="142920"/>
              </a:xfrm>
              <a:custGeom>
                <a:avLst/>
                <a:gdLst/>
                <a:ahLst/>
                <a:cxnLst/>
                <a:rect l="l" t="t"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253" name="CustomShape 43"/>
              <p:cNvSpPr/>
              <p:nvPr/>
            </p:nvSpPr>
            <p:spPr>
              <a:xfrm>
                <a:off x="7056360" y="5638680"/>
                <a:ext cx="1138320" cy="684360"/>
              </a:xfrm>
              <a:custGeom>
                <a:avLst/>
                <a:gdLst/>
                <a:ahLst/>
                <a:cxnLst/>
                <a:rect l="l" t="t"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254" name="CustomShape 44"/>
              <p:cNvSpPr/>
              <p:nvPr/>
            </p:nvSpPr>
            <p:spPr>
              <a:xfrm>
                <a:off x="6904080" y="5572080"/>
                <a:ext cx="1442880" cy="846360"/>
              </a:xfrm>
              <a:custGeom>
                <a:avLst/>
                <a:gdLst/>
                <a:ahLst/>
                <a:cxnLst/>
                <a:rect l="l" t="t"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rgbClr val="FFFFFF"/>
                  </a:gs>
                  <a:gs pos="100000">
                    <a:srgbClr val="FFFFFF"/>
                  </a:gs>
                </a:gsLst>
                <a:lin ang="0"/>
              </a:gradFill>
              <a:ln>
                <a:noFill/>
              </a:ln>
            </p:spPr>
            <p:style>
              <a:lnRef idx="0">
                <a:scrgbClr r="0" g="0" b="0"/>
              </a:lnRef>
              <a:fillRef idx="0">
                <a:scrgbClr r="0" g="0" b="0"/>
              </a:fillRef>
              <a:effectRef idx="0">
                <a:scrgbClr r="0" g="0" b="0"/>
              </a:effectRef>
              <a:fontRef idx="minor"/>
            </p:style>
          </p:sp>
          <p:sp>
            <p:nvSpPr>
              <p:cNvPr id="255" name="CustomShape 45"/>
              <p:cNvSpPr/>
              <p:nvPr/>
            </p:nvSpPr>
            <p:spPr>
              <a:xfrm>
                <a:off x="7245360" y="5543640"/>
                <a:ext cx="579600" cy="104760"/>
              </a:xfrm>
              <a:custGeom>
                <a:avLst/>
                <a:gdLst/>
                <a:ahLst/>
                <a:cxnLst/>
                <a:rect l="l" t="t"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256" name="CustomShape 46"/>
              <p:cNvSpPr/>
              <p:nvPr/>
            </p:nvSpPr>
            <p:spPr>
              <a:xfrm>
                <a:off x="7085160" y="5648400"/>
                <a:ext cx="104760" cy="75960"/>
              </a:xfrm>
              <a:custGeom>
                <a:avLst/>
                <a:gdLst/>
                <a:ahLst/>
                <a:cxnLst/>
                <a:rect l="l" t="t"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257" name="CustomShape 47"/>
              <p:cNvSpPr/>
              <p:nvPr/>
            </p:nvSpPr>
            <p:spPr>
              <a:xfrm>
                <a:off x="7216920" y="5727600"/>
                <a:ext cx="822240" cy="506520"/>
              </a:xfrm>
              <a:prstGeom prst="ellipse">
                <a:avLst/>
              </a:prstGeom>
              <a:gradFill rotWithShape="0">
                <a:gsLst>
                  <a:gs pos="0">
                    <a:srgbClr val="F0F0F0"/>
                  </a:gs>
                  <a:gs pos="100000">
                    <a:srgbClr val="FFFFFF"/>
                  </a:gs>
                </a:gsLst>
                <a:lin ang="0"/>
              </a:gradFill>
              <a:ln>
                <a:noFill/>
              </a:ln>
            </p:spPr>
            <p:style>
              <a:lnRef idx="0">
                <a:scrgbClr r="0" g="0" b="0"/>
              </a:lnRef>
              <a:fillRef idx="0">
                <a:scrgbClr r="0" g="0" b="0"/>
              </a:fillRef>
              <a:effectRef idx="0">
                <a:scrgbClr r="0" g="0" b="0"/>
              </a:effectRef>
              <a:fontRef idx="minor"/>
            </p:style>
          </p:sp>
          <p:sp>
            <p:nvSpPr>
              <p:cNvPr id="258" name="CustomShape 48"/>
              <p:cNvSpPr/>
              <p:nvPr/>
            </p:nvSpPr>
            <p:spPr>
              <a:xfrm>
                <a:off x="7267680" y="5762520"/>
                <a:ext cx="707760" cy="430200"/>
              </a:xfrm>
              <a:prstGeom prst="ellipse">
                <a:avLst/>
              </a:pr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259" name="CustomShape 49"/>
              <p:cNvSpPr/>
              <p:nvPr/>
            </p:nvSpPr>
            <p:spPr>
              <a:xfrm>
                <a:off x="7318440" y="5794200"/>
                <a:ext cx="612720" cy="3700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260" name="CustomShape 50"/>
              <p:cNvSpPr/>
              <p:nvPr/>
            </p:nvSpPr>
            <p:spPr>
              <a:xfrm>
                <a:off x="7388280" y="5838840"/>
                <a:ext cx="473040" cy="28080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261" name="CustomShape 51"/>
              <p:cNvSpPr/>
              <p:nvPr/>
            </p:nvSpPr>
            <p:spPr>
              <a:xfrm>
                <a:off x="7445520" y="5870520"/>
                <a:ext cx="352440" cy="220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262" name="CustomShape 52"/>
              <p:cNvSpPr/>
              <p:nvPr/>
            </p:nvSpPr>
            <p:spPr>
              <a:xfrm>
                <a:off x="7521480" y="5918040"/>
                <a:ext cx="200160" cy="12888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263" name="Group 53"/>
            <p:cNvGrpSpPr/>
            <p:nvPr/>
          </p:nvGrpSpPr>
          <p:grpSpPr>
            <a:xfrm>
              <a:off x="8381880" y="4800600"/>
              <a:ext cx="674640" cy="409680"/>
              <a:chOff x="8381880" y="4800600"/>
              <a:chExt cx="674640" cy="409680"/>
            </a:xfrm>
          </p:grpSpPr>
          <p:sp>
            <p:nvSpPr>
              <p:cNvPr id="264" name="CustomShape 54"/>
              <p:cNvSpPr/>
              <p:nvPr/>
            </p:nvSpPr>
            <p:spPr>
              <a:xfrm>
                <a:off x="8381880" y="5057640"/>
                <a:ext cx="608040" cy="152640"/>
              </a:xfrm>
              <a:custGeom>
                <a:avLst/>
                <a:gdLst/>
                <a:ahLst/>
                <a:cxnLst/>
                <a:rect l="l" t="t"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265" name="CustomShape 55"/>
              <p:cNvSpPr/>
              <p:nvPr/>
            </p:nvSpPr>
            <p:spPr>
              <a:xfrm>
                <a:off x="8437680" y="4800600"/>
                <a:ext cx="409320" cy="85680"/>
              </a:xfrm>
              <a:custGeom>
                <a:avLst/>
                <a:gdLst/>
                <a:ahLst/>
                <a:cxnLst/>
                <a:rect l="l" t="t"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266" name="CustomShape 56"/>
              <p:cNvSpPr/>
              <p:nvPr/>
            </p:nvSpPr>
            <p:spPr>
              <a:xfrm>
                <a:off x="8961480" y="4867200"/>
                <a:ext cx="95040" cy="247680"/>
              </a:xfrm>
              <a:custGeom>
                <a:avLst/>
                <a:gdLst/>
                <a:ahLst/>
                <a:cxnLst/>
                <a:rect l="l" t="t"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267" name="CustomShape 57"/>
              <p:cNvSpPr/>
              <p:nvPr/>
            </p:nvSpPr>
            <p:spPr>
              <a:xfrm>
                <a:off x="8532720" y="5153040"/>
                <a:ext cx="304920" cy="28440"/>
              </a:xfrm>
              <a:custGeom>
                <a:avLst/>
                <a:gdLst/>
                <a:ahLst/>
                <a:cxnLst/>
                <a:rect l="l" t="t"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268" name="CustomShape 58"/>
              <p:cNvSpPr/>
              <p:nvPr/>
            </p:nvSpPr>
            <p:spPr>
              <a:xfrm>
                <a:off x="8420040" y="4829040"/>
                <a:ext cx="255600" cy="295560"/>
              </a:xfrm>
              <a:custGeom>
                <a:avLst/>
                <a:gdLst/>
                <a:ahLst/>
                <a:cxnLst/>
                <a:rect l="l" t="t"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269" name="CustomShape 59"/>
              <p:cNvSpPr/>
              <p:nvPr/>
            </p:nvSpPr>
            <p:spPr>
              <a:xfrm>
                <a:off x="8713800" y="4829040"/>
                <a:ext cx="295200" cy="333360"/>
              </a:xfrm>
              <a:custGeom>
                <a:avLst/>
                <a:gdLst/>
                <a:ahLst/>
                <a:cxnLst/>
                <a:rect l="l" t="t"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270" name="CustomShape 60"/>
              <p:cNvSpPr/>
              <p:nvPr/>
            </p:nvSpPr>
            <p:spPr>
              <a:xfrm>
                <a:off x="8485200" y="4854600"/>
                <a:ext cx="474480" cy="295200"/>
              </a:xfrm>
              <a:custGeom>
                <a:avLst/>
                <a:gdLst/>
                <a:ahLst/>
                <a:cxnLst/>
                <a:rect l="l" t="t"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nvGrpSpPr>
              <p:cNvPr id="271" name="Group 61"/>
              <p:cNvGrpSpPr/>
              <p:nvPr/>
            </p:nvGrpSpPr>
            <p:grpSpPr>
              <a:xfrm>
                <a:off x="8542440" y="4897440"/>
                <a:ext cx="360360" cy="209520"/>
                <a:chOff x="8542440" y="4897440"/>
                <a:chExt cx="360360" cy="209520"/>
              </a:xfrm>
            </p:grpSpPr>
            <p:sp>
              <p:nvSpPr>
                <p:cNvPr id="272" name="CustomShape 62"/>
                <p:cNvSpPr/>
                <p:nvPr/>
              </p:nvSpPr>
              <p:spPr>
                <a:xfrm>
                  <a:off x="8542440" y="4897440"/>
                  <a:ext cx="360360" cy="20952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273" name="CustomShape 63"/>
                <p:cNvSpPr/>
                <p:nvPr/>
              </p:nvSpPr>
              <p:spPr>
                <a:xfrm>
                  <a:off x="8577360" y="4919760"/>
                  <a:ext cx="288720" cy="16200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274" name="CustomShape 64"/>
                <p:cNvSpPr/>
                <p:nvPr/>
              </p:nvSpPr>
              <p:spPr>
                <a:xfrm>
                  <a:off x="8621640" y="4935600"/>
                  <a:ext cx="198360" cy="12996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275" name="CustomShape 65"/>
                <p:cNvSpPr/>
                <p:nvPr/>
              </p:nvSpPr>
              <p:spPr>
                <a:xfrm>
                  <a:off x="8664480" y="4960800"/>
                  <a:ext cx="115920" cy="7488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grpSp>
      </p:grpSp>
      <p:sp>
        <p:nvSpPr>
          <p:cNvPr id="276" name="PlaceHolder 66"/>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r>
              <a:rPr lang="en-US" sz="4400" b="0" strike="noStrike" spc="-1">
                <a:solidFill>
                  <a:srgbClr val="000000"/>
                </a:solidFill>
                <a:latin typeface="Arial"/>
              </a:rPr>
              <a:t>Click to edit the title text format</a:t>
            </a:r>
          </a:p>
        </p:txBody>
      </p:sp>
      <p:sp>
        <p:nvSpPr>
          <p:cNvPr id="277" name="PlaceHolder 67"/>
          <p:cNvSpPr>
            <a:spLocks noGrp="1"/>
          </p:cNvSpPr>
          <p:nvPr>
            <p:ph type="body"/>
          </p:nvPr>
        </p:nvSpPr>
        <p:spPr>
          <a:xfrm>
            <a:off x="457200" y="1600200"/>
            <a:ext cx="8229600" cy="4525920"/>
          </a:xfrm>
          <a:prstGeom prst="rect">
            <a:avLst/>
          </a:prstGeom>
        </p:spPr>
        <p:txBody>
          <a:bodyPr lIns="90000" tIns="46800" rIns="90000" bIns="46800">
            <a:normAutofit/>
          </a:bodyPr>
          <a:lstStyle/>
          <a:p>
            <a:pPr marL="342720" indent="-342720">
              <a:spcBef>
                <a:spcPts val="799"/>
              </a:spcBef>
              <a:buClr>
                <a:srgbClr val="0066FF"/>
              </a:buClr>
              <a:buSzPct val="80000"/>
              <a:buFont typeface="Wingdings" charset="2"/>
              <a:buChar char=""/>
            </a:pPr>
            <a:r>
              <a:rPr lang="en-US" sz="3200" b="0" strike="noStrike" spc="-1">
                <a:solidFill>
                  <a:srgbClr val="000000"/>
                </a:solidFill>
                <a:latin typeface="Arial"/>
              </a:rPr>
              <a:t>Click to edit the outline text format</a:t>
            </a:r>
          </a:p>
          <a:p>
            <a:pPr marL="742680" lvl="1" indent="-285480">
              <a:spcBef>
                <a:spcPts val="799"/>
              </a:spcBef>
              <a:buClr>
                <a:srgbClr val="000000"/>
              </a:buClr>
              <a:buSzPct val="50000"/>
              <a:buFont typeface="Wingdings" charset="2"/>
              <a:buChar char=""/>
            </a:pPr>
            <a:r>
              <a:rPr lang="en-US" sz="3200" b="0" strike="noStrike" spc="-1">
                <a:solidFill>
                  <a:srgbClr val="000000"/>
                </a:solidFill>
                <a:latin typeface="Arial"/>
              </a:rPr>
              <a:t>Second Outline Level</a:t>
            </a:r>
          </a:p>
          <a:p>
            <a:pPr marL="1143000" lvl="2" indent="-228600">
              <a:spcBef>
                <a:spcPts val="799"/>
              </a:spcBef>
              <a:buClr>
                <a:srgbClr val="FFFFFF"/>
              </a:buClr>
              <a:buFont typeface="Arial"/>
              <a:buChar char="•"/>
            </a:pPr>
            <a:r>
              <a:rPr lang="en-US" sz="3200" b="0" strike="noStrike" spc="-1">
                <a:solidFill>
                  <a:srgbClr val="000000"/>
                </a:solidFill>
                <a:latin typeface="Arial"/>
              </a:rPr>
              <a:t>Third Outline Level</a:t>
            </a:r>
          </a:p>
          <a:p>
            <a:pPr marL="1600200" lvl="3" indent="-228600">
              <a:spcBef>
                <a:spcPts val="799"/>
              </a:spcBef>
              <a:buClr>
                <a:srgbClr val="00CC66"/>
              </a:buClr>
              <a:buSzPct val="50000"/>
              <a:buFont typeface="Wingdings" charset="2"/>
              <a:buChar char=""/>
            </a:pPr>
            <a:r>
              <a:rPr lang="en-US" sz="3200" b="0" strike="noStrike" spc="-1">
                <a:solidFill>
                  <a:srgbClr val="000000"/>
                </a:solidFill>
                <a:latin typeface="Arial"/>
              </a:rPr>
              <a:t>Fourth Outline Level</a:t>
            </a:r>
          </a:p>
          <a:p>
            <a:pPr marL="2057400" lvl="4" indent="-228600">
              <a:spcBef>
                <a:spcPts val="799"/>
              </a:spcBef>
              <a:buClr>
                <a:srgbClr val="0066FF"/>
              </a:buClr>
              <a:buFont typeface="Arial"/>
              <a:buChar char="•"/>
            </a:pPr>
            <a:r>
              <a:rPr lang="en-US" sz="3200" b="0" strike="noStrike" spc="-1">
                <a:solidFill>
                  <a:srgbClr val="000000"/>
                </a:solidFill>
                <a:latin typeface="Arial"/>
              </a:rPr>
              <a:t>Fifth Outline Level</a:t>
            </a:r>
          </a:p>
          <a:p>
            <a:pPr marL="2057400" lvl="5" indent="-228600">
              <a:spcBef>
                <a:spcPts val="799"/>
              </a:spcBef>
              <a:buClr>
                <a:srgbClr val="0066FF"/>
              </a:buClr>
              <a:buFont typeface="Arial"/>
              <a:buChar char="•"/>
            </a:pPr>
            <a:r>
              <a:rPr lang="en-US" sz="3200" b="0" strike="noStrike" spc="-1">
                <a:solidFill>
                  <a:srgbClr val="000000"/>
                </a:solidFill>
                <a:latin typeface="Arial"/>
              </a:rPr>
              <a:t>Sixth Outline Level</a:t>
            </a:r>
          </a:p>
          <a:p>
            <a:pPr marL="2057400" lvl="6" indent="-228600">
              <a:spcBef>
                <a:spcPts val="799"/>
              </a:spcBef>
              <a:buClr>
                <a:srgbClr val="0066FF"/>
              </a:buClr>
              <a:buFont typeface="Arial"/>
              <a:buChar char="•"/>
            </a:pPr>
            <a:r>
              <a:rPr lang="en-US" sz="3200" b="0" strike="noStrike" spc="-1">
                <a:solidFill>
                  <a:srgbClr val="000000"/>
                </a:solidFill>
                <a:latin typeface="Arial"/>
              </a:rPr>
              <a:t>Seventh Outline Level</a:t>
            </a:r>
          </a:p>
        </p:txBody>
      </p:sp>
      <p:sp>
        <p:nvSpPr>
          <p:cNvPr id="278" name="PlaceHolder 68"/>
          <p:cNvSpPr>
            <a:spLocks noGrp="1"/>
          </p:cNvSpPr>
          <p:nvPr>
            <p:ph type="dt"/>
          </p:nvPr>
        </p:nvSpPr>
        <p:spPr>
          <a:xfrm>
            <a:off x="456840" y="6244920"/>
            <a:ext cx="2133720" cy="47628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279" name="PlaceHolder 69"/>
          <p:cNvSpPr>
            <a:spLocks noGrp="1"/>
          </p:cNvSpPr>
          <p:nvPr>
            <p:ph type="ftr"/>
          </p:nvPr>
        </p:nvSpPr>
        <p:spPr>
          <a:xfrm>
            <a:off x="3124080" y="6244920"/>
            <a:ext cx="2895840" cy="47628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280" name="PlaceHolder 70"/>
          <p:cNvSpPr>
            <a:spLocks noGrp="1"/>
          </p:cNvSpPr>
          <p:nvPr>
            <p:ph type="sldNum"/>
          </p:nvPr>
        </p:nvSpPr>
        <p:spPr>
          <a:xfrm>
            <a:off x="6552720" y="6244920"/>
            <a:ext cx="2133720" cy="476280"/>
          </a:xfrm>
          <a:prstGeom prst="rect">
            <a:avLst/>
          </a:prstGeom>
        </p:spPr>
        <p:txBody>
          <a:bodyPr lIns="90000" tIns="46800" rIns="90000" bIns="46800" anchor="b">
            <a:noAutofit/>
          </a:bodyPr>
          <a:lstStyle/>
          <a:p>
            <a:pPr marL="216000" indent="-216000" algn="r">
              <a:buClr>
                <a:srgbClr val="000000"/>
              </a:buClr>
              <a:buSzPct val="45000"/>
              <a:buFont typeface="Wingdings" charset="2"/>
              <a:buChar char=""/>
            </a:pPr>
            <a:fld id="{79A5ABDA-57EF-4044-ADD1-CF387D89FA1F}" type="slidenum">
              <a:rPr lang="ar-SA" sz="1400" b="0" strike="noStrike" spc="-1">
                <a:latin typeface="Times New Roman"/>
                <a:ea typeface="Arial"/>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317" name="CustomShape 1"/>
          <p:cNvSpPr/>
          <p:nvPr/>
        </p:nvSpPr>
        <p:spPr>
          <a:xfrm>
            <a:off x="6627960" y="6429240"/>
            <a:ext cx="285480" cy="209520"/>
          </a:xfrm>
          <a:custGeom>
            <a:avLst/>
            <a:gdLst/>
            <a:ahLst/>
            <a:cxnLst/>
            <a:rect l="l" t="t"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rgbClr val="FFFFFF"/>
              </a:gs>
              <a:gs pos="100000">
                <a:srgbClr val="E0E0E0"/>
              </a:gs>
            </a:gsLst>
            <a:lin ang="18900000"/>
          </a:gradFill>
          <a:ln>
            <a:noFill/>
          </a:ln>
        </p:spPr>
        <p:style>
          <a:lnRef idx="0">
            <a:scrgbClr r="0" g="0" b="0"/>
          </a:lnRef>
          <a:fillRef idx="0">
            <a:scrgbClr r="0" g="0" b="0"/>
          </a:fillRef>
          <a:effectRef idx="0">
            <a:scrgbClr r="0" g="0" b="0"/>
          </a:effectRef>
          <a:fontRef idx="minor"/>
        </p:style>
      </p:sp>
      <p:grpSp>
        <p:nvGrpSpPr>
          <p:cNvPr id="318" name="Group 2"/>
          <p:cNvGrpSpPr/>
          <p:nvPr/>
        </p:nvGrpSpPr>
        <p:grpSpPr>
          <a:xfrm>
            <a:off x="3240" y="4267080"/>
            <a:ext cx="9140760" cy="2590920"/>
            <a:chOff x="3240" y="4267080"/>
            <a:chExt cx="9140760" cy="2590920"/>
          </a:xfrm>
        </p:grpSpPr>
        <p:sp>
          <p:nvSpPr>
            <p:cNvPr id="319" name="CustomShape 3"/>
            <p:cNvSpPr/>
            <p:nvPr/>
          </p:nvSpPr>
          <p:spPr>
            <a:xfrm>
              <a:off x="3240" y="4267080"/>
              <a:ext cx="9140760" cy="2590920"/>
            </a:xfrm>
            <a:custGeom>
              <a:avLst/>
              <a:gdLst/>
              <a:ahLst/>
              <a:cxnLst/>
              <a:rect l="l" t="t" r="r" b="b"/>
              <a:pathLst>
                <a:path w="5740" h="4316">
                  <a:moveTo>
                    <a:pt x="5740" y="4316"/>
                  </a:moveTo>
                  <a:lnTo>
                    <a:pt x="0" y="4316"/>
                  </a:lnTo>
                  <a:lnTo>
                    <a:pt x="0" y="0"/>
                  </a:lnTo>
                  <a:lnTo>
                    <a:pt x="5740" y="0"/>
                  </a:lnTo>
                  <a:lnTo>
                    <a:pt x="5740" y="431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grpSp>
          <p:nvGrpSpPr>
            <p:cNvPr id="320" name="Group 4"/>
            <p:cNvGrpSpPr/>
            <p:nvPr/>
          </p:nvGrpSpPr>
          <p:grpSpPr>
            <a:xfrm>
              <a:off x="5600880" y="5897520"/>
              <a:ext cx="1256760" cy="827280"/>
              <a:chOff x="5600880" y="5897520"/>
              <a:chExt cx="1256760" cy="827280"/>
            </a:xfrm>
          </p:grpSpPr>
          <p:sp>
            <p:nvSpPr>
              <p:cNvPr id="321" name="CustomShape 5"/>
              <p:cNvSpPr/>
              <p:nvPr/>
            </p:nvSpPr>
            <p:spPr>
              <a:xfrm>
                <a:off x="5852880" y="6048360"/>
                <a:ext cx="844200" cy="519120"/>
              </a:xfrm>
              <a:prstGeom prst="ellipse">
                <a:avLst/>
              </a:prstGeom>
              <a:gradFill rotWithShape="0">
                <a:gsLst>
                  <a:gs pos="0">
                    <a:srgbClr val="FFFFFF"/>
                  </a:gs>
                  <a:gs pos="100000">
                    <a:srgbClr val="E8E8E8"/>
                  </a:gs>
                </a:gsLst>
                <a:path path="rect"/>
              </a:gradFill>
              <a:ln>
                <a:noFill/>
              </a:ln>
            </p:spPr>
            <p:style>
              <a:lnRef idx="0">
                <a:scrgbClr r="0" g="0" b="0"/>
              </a:lnRef>
              <a:fillRef idx="0">
                <a:scrgbClr r="0" g="0" b="0"/>
              </a:fillRef>
              <a:effectRef idx="0">
                <a:scrgbClr r="0" g="0" b="0"/>
              </a:effectRef>
              <a:fontRef idx="minor"/>
            </p:style>
          </p:sp>
          <p:sp>
            <p:nvSpPr>
              <p:cNvPr id="322" name="CustomShape 6"/>
              <p:cNvSpPr/>
              <p:nvPr/>
            </p:nvSpPr>
            <p:spPr>
              <a:xfrm>
                <a:off x="5916600" y="6095880"/>
                <a:ext cx="717120" cy="436680"/>
              </a:xfrm>
              <a:prstGeom prst="ellipse">
                <a:avLst/>
              </a:pr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23" name="CustomShape 7"/>
              <p:cNvSpPr/>
              <p:nvPr/>
            </p:nvSpPr>
            <p:spPr>
              <a:xfrm>
                <a:off x="6005520" y="6146640"/>
                <a:ext cx="545760" cy="328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324" name="CustomShape 8"/>
              <p:cNvSpPr/>
              <p:nvPr/>
            </p:nvSpPr>
            <p:spPr>
              <a:xfrm>
                <a:off x="6068880" y="6184800"/>
                <a:ext cx="415440" cy="25236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25" name="CustomShape 9"/>
              <p:cNvSpPr/>
              <p:nvPr/>
            </p:nvSpPr>
            <p:spPr>
              <a:xfrm>
                <a:off x="6122880" y="6226200"/>
                <a:ext cx="304560" cy="16992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326" name="CustomShape 10"/>
              <p:cNvSpPr/>
              <p:nvPr/>
            </p:nvSpPr>
            <p:spPr>
              <a:xfrm>
                <a:off x="5676840" y="5897520"/>
                <a:ext cx="607680" cy="255600"/>
              </a:xfrm>
              <a:custGeom>
                <a:avLst/>
                <a:gdLst/>
                <a:ahLst/>
                <a:cxnLst/>
                <a:rect l="l" t="t"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27" name="CustomShape 11"/>
              <p:cNvSpPr/>
              <p:nvPr/>
            </p:nvSpPr>
            <p:spPr>
              <a:xfrm>
                <a:off x="5867280" y="6620040"/>
                <a:ext cx="704520" cy="104760"/>
              </a:xfrm>
              <a:custGeom>
                <a:avLst/>
                <a:gdLst/>
                <a:ahLst/>
                <a:cxnLst/>
                <a:rect l="l" t="t"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rgbClr val="D8D8D8"/>
                  </a:gs>
                  <a:gs pos="100000">
                    <a:srgbClr val="FFFFFF"/>
                  </a:gs>
                </a:gsLst>
                <a:lin ang="18900000"/>
              </a:gradFill>
              <a:ln>
                <a:noFill/>
              </a:ln>
            </p:spPr>
            <p:style>
              <a:lnRef idx="0">
                <a:scrgbClr r="0" g="0" b="0"/>
              </a:lnRef>
              <a:fillRef idx="0">
                <a:scrgbClr r="0" g="0" b="0"/>
              </a:fillRef>
              <a:effectRef idx="0">
                <a:scrgbClr r="0" g="0" b="0"/>
              </a:effectRef>
              <a:fontRef idx="minor"/>
            </p:style>
          </p:sp>
          <p:sp>
            <p:nvSpPr>
              <p:cNvPr id="328" name="CustomShape 12"/>
              <p:cNvSpPr/>
              <p:nvPr/>
            </p:nvSpPr>
            <p:spPr>
              <a:xfrm>
                <a:off x="5600880" y="6200640"/>
                <a:ext cx="141120" cy="343080"/>
              </a:xfrm>
              <a:custGeom>
                <a:avLst/>
                <a:gdLst/>
                <a:ahLst/>
                <a:cxnLst/>
                <a:rect l="l" t="t"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329" name="CustomShape 13"/>
              <p:cNvSpPr/>
              <p:nvPr/>
            </p:nvSpPr>
            <p:spPr>
              <a:xfrm>
                <a:off x="5667120" y="5945040"/>
                <a:ext cx="1190520" cy="731880"/>
              </a:xfrm>
              <a:custGeom>
                <a:avLst/>
                <a:gdLst/>
                <a:ahLst/>
                <a:cxnLst/>
                <a:rect l="l" t="t"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blipFill rotWithShape="0">
                <a:blip r:embed="rId14"/>
                <a:stretch>
                  <a:fillRect/>
                </a:stretch>
              </a:blipFill>
              <a:ln>
                <a:noFill/>
              </a:ln>
            </p:spPr>
            <p:style>
              <a:lnRef idx="0">
                <a:scrgbClr r="0" g="0" b="0"/>
              </a:lnRef>
              <a:fillRef idx="0">
                <a:scrgbClr r="0" g="0" b="0"/>
              </a:fillRef>
              <a:effectRef idx="0">
                <a:scrgbClr r="0" g="0" b="0"/>
              </a:effectRef>
              <a:fontRef idx="minor"/>
            </p:style>
          </p:sp>
          <p:sp>
            <p:nvSpPr>
              <p:cNvPr id="330" name="CustomShape 14"/>
              <p:cNvSpPr/>
              <p:nvPr/>
            </p:nvSpPr>
            <p:spPr>
              <a:xfrm>
                <a:off x="6410160" y="5907240"/>
                <a:ext cx="151920" cy="47520"/>
              </a:xfrm>
              <a:custGeom>
                <a:avLst/>
                <a:gdLst/>
                <a:ahLst/>
                <a:cxnLst/>
                <a:rect l="l" t="t"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rgbClr val="FFFFFF"/>
                  </a:gs>
                  <a:gs pos="100000">
                    <a:srgbClr val="E0E0E0"/>
                  </a:gs>
                </a:gsLst>
                <a:lin ang="0"/>
              </a:gradFill>
              <a:ln>
                <a:noFill/>
              </a:ln>
            </p:spPr>
            <p:style>
              <a:lnRef idx="0">
                <a:scrgbClr r="0" g="0" b="0"/>
              </a:lnRef>
              <a:fillRef idx="0">
                <a:scrgbClr r="0" g="0" b="0"/>
              </a:fillRef>
              <a:effectRef idx="0">
                <a:scrgbClr r="0" g="0" b="0"/>
              </a:effectRef>
              <a:fontRef idx="minor"/>
            </p:style>
          </p:sp>
          <p:sp>
            <p:nvSpPr>
              <p:cNvPr id="331" name="CustomShape 15"/>
              <p:cNvSpPr/>
              <p:nvPr/>
            </p:nvSpPr>
            <p:spPr>
              <a:xfrm>
                <a:off x="6208560" y="6267600"/>
                <a:ext cx="132840" cy="83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332" name="Group 16"/>
            <p:cNvGrpSpPr/>
            <p:nvPr/>
          </p:nvGrpSpPr>
          <p:grpSpPr>
            <a:xfrm>
              <a:off x="2819520" y="5764320"/>
              <a:ext cx="2581200" cy="1084320"/>
              <a:chOff x="2819520" y="5764320"/>
              <a:chExt cx="2581200" cy="1084320"/>
            </a:xfrm>
          </p:grpSpPr>
          <p:sp>
            <p:nvSpPr>
              <p:cNvPr id="333" name="CustomShape 17"/>
              <p:cNvSpPr/>
              <p:nvPr/>
            </p:nvSpPr>
            <p:spPr>
              <a:xfrm>
                <a:off x="3600360" y="6245280"/>
                <a:ext cx="1013040" cy="598320"/>
              </a:xfrm>
              <a:prstGeom prst="ellipse">
                <a:avLst/>
              </a:prstGeom>
              <a:gradFill rotWithShape="0">
                <a:gsLst>
                  <a:gs pos="0">
                    <a:srgbClr val="E0E0E0"/>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334" name="CustomShape 18"/>
              <p:cNvSpPr/>
              <p:nvPr/>
            </p:nvSpPr>
            <p:spPr>
              <a:xfrm>
                <a:off x="3673440" y="6283440"/>
                <a:ext cx="862200" cy="527040"/>
              </a:xfrm>
              <a:prstGeom prst="ellipse">
                <a:avLst/>
              </a:prstGeom>
              <a:gradFill rotWithShape="0">
                <a:gsLst>
                  <a:gs pos="0">
                    <a:srgbClr val="FFFFFF"/>
                  </a:gs>
                  <a:gs pos="100000">
                    <a:srgbClr val="E0E0E0"/>
                  </a:gs>
                </a:gsLst>
                <a:lin ang="2700000"/>
              </a:gradFill>
              <a:ln>
                <a:noFill/>
              </a:ln>
            </p:spPr>
            <p:style>
              <a:lnRef idx="0">
                <a:scrgbClr r="0" g="0" b="0"/>
              </a:lnRef>
              <a:fillRef idx="0">
                <a:scrgbClr r="0" g="0" b="0"/>
              </a:fillRef>
              <a:effectRef idx="0">
                <a:scrgbClr r="0" g="0" b="0"/>
              </a:effectRef>
              <a:fontRef idx="minor"/>
            </p:style>
          </p:sp>
          <p:sp>
            <p:nvSpPr>
              <p:cNvPr id="335" name="CustomShape 19"/>
              <p:cNvSpPr/>
              <p:nvPr/>
            </p:nvSpPr>
            <p:spPr>
              <a:xfrm>
                <a:off x="3716280" y="6316560"/>
                <a:ext cx="795240" cy="474840"/>
              </a:xfrm>
              <a:prstGeom prst="ellipse">
                <a:avLst/>
              </a:prstGeom>
              <a:gradFill rotWithShape="0">
                <a:gsLst>
                  <a:gs pos="0">
                    <a:srgbClr val="E8E8E8"/>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336" name="CustomShape 20"/>
              <p:cNvSpPr/>
              <p:nvPr/>
            </p:nvSpPr>
            <p:spPr>
              <a:xfrm>
                <a:off x="3759120" y="6345360"/>
                <a:ext cx="704880" cy="40932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37" name="CustomShape 21"/>
              <p:cNvSpPr/>
              <p:nvPr/>
            </p:nvSpPr>
            <p:spPr>
              <a:xfrm>
                <a:off x="3786120" y="6357960"/>
                <a:ext cx="655560" cy="380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38" name="CustomShape 22"/>
              <p:cNvSpPr/>
              <p:nvPr/>
            </p:nvSpPr>
            <p:spPr>
              <a:xfrm>
                <a:off x="3868560" y="6391440"/>
                <a:ext cx="486000" cy="30456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39" name="CustomShape 23"/>
              <p:cNvSpPr/>
              <p:nvPr/>
            </p:nvSpPr>
            <p:spPr>
              <a:xfrm>
                <a:off x="3930480" y="6438960"/>
                <a:ext cx="360360" cy="214200"/>
              </a:xfrm>
              <a:prstGeom prst="ellipse">
                <a:avLst/>
              </a:prstGeom>
              <a:gradFill rotWithShape="0">
                <a:gsLst>
                  <a:gs pos="0">
                    <a:srgbClr val="FFFFFF"/>
                  </a:gs>
                  <a:gs pos="100000">
                    <a:srgbClr val="E8E8E8"/>
                  </a:gs>
                </a:gsLst>
                <a:lin ang="2700000"/>
              </a:gradFill>
              <a:ln>
                <a:noFill/>
              </a:ln>
            </p:spPr>
            <p:style>
              <a:lnRef idx="0">
                <a:scrgbClr r="0" g="0" b="0"/>
              </a:lnRef>
              <a:fillRef idx="0">
                <a:scrgbClr r="0" g="0" b="0"/>
              </a:fillRef>
              <a:effectRef idx="0">
                <a:scrgbClr r="0" g="0" b="0"/>
              </a:effectRef>
              <a:fontRef idx="minor"/>
            </p:style>
          </p:sp>
          <p:sp>
            <p:nvSpPr>
              <p:cNvPr id="340" name="CustomShape 24"/>
              <p:cNvSpPr/>
              <p:nvPr/>
            </p:nvSpPr>
            <p:spPr>
              <a:xfrm>
                <a:off x="4035600" y="6504120"/>
                <a:ext cx="142560" cy="95040"/>
              </a:xfrm>
              <a:prstGeom prst="ellipse">
                <a:avLst/>
              </a:pr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341" name="CustomShape 25"/>
              <p:cNvSpPr/>
              <p:nvPr/>
            </p:nvSpPr>
            <p:spPr>
              <a:xfrm>
                <a:off x="4103640" y="6067440"/>
                <a:ext cx="712800" cy="295200"/>
              </a:xfrm>
              <a:custGeom>
                <a:avLst/>
                <a:gdLst/>
                <a:ahLst/>
                <a:cxnLst/>
                <a:rect l="l" t="t"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42" name="CustomShape 26"/>
              <p:cNvSpPr/>
              <p:nvPr/>
            </p:nvSpPr>
            <p:spPr>
              <a:xfrm>
                <a:off x="3400560" y="6114960"/>
                <a:ext cx="1415880" cy="733680"/>
              </a:xfrm>
              <a:custGeom>
                <a:avLst/>
                <a:gdLst/>
                <a:ahLst/>
                <a:cxnLst/>
                <a:rect l="l" t="t"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rgbClr val="FFFFFF"/>
                  </a:gs>
                  <a:gs pos="100000">
                    <a:srgbClr val="D8D8D8"/>
                  </a:gs>
                </a:gsLst>
                <a:lin ang="2700000"/>
              </a:gradFill>
              <a:ln>
                <a:noFill/>
              </a:ln>
            </p:spPr>
            <p:style>
              <a:lnRef idx="0">
                <a:scrgbClr r="0" g="0" b="0"/>
              </a:lnRef>
              <a:fillRef idx="0">
                <a:scrgbClr r="0" g="0" b="0"/>
              </a:fillRef>
              <a:effectRef idx="0">
                <a:scrgbClr r="0" g="0" b="0"/>
              </a:effectRef>
              <a:fontRef idx="minor"/>
            </p:style>
          </p:sp>
          <p:sp>
            <p:nvSpPr>
              <p:cNvPr id="343" name="CustomShape 27"/>
              <p:cNvSpPr/>
              <p:nvPr/>
            </p:nvSpPr>
            <p:spPr>
              <a:xfrm>
                <a:off x="3305160" y="6076800"/>
                <a:ext cx="646200" cy="771840"/>
              </a:xfrm>
              <a:custGeom>
                <a:avLst/>
                <a:gdLst/>
                <a:ahLst/>
                <a:cxnLst/>
                <a:rect l="l" t="t"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344" name="CustomShape 28"/>
              <p:cNvSpPr/>
              <p:nvPr/>
            </p:nvSpPr>
            <p:spPr>
              <a:xfrm>
                <a:off x="4741920" y="6419880"/>
                <a:ext cx="171360" cy="399960"/>
              </a:xfrm>
              <a:custGeom>
                <a:avLst/>
                <a:gdLst/>
                <a:ahLst/>
                <a:cxnLst/>
                <a:rect l="l" t="t"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rgbClr val="FFFFFF"/>
                  </a:gs>
                  <a:gs pos="100000">
                    <a:srgbClr val="D1D1D1"/>
                  </a:gs>
                </a:gsLst>
                <a:lin ang="5400000"/>
              </a:gradFill>
              <a:ln>
                <a:noFill/>
              </a:ln>
            </p:spPr>
            <p:style>
              <a:lnRef idx="0">
                <a:scrgbClr r="0" g="0" b="0"/>
              </a:lnRef>
              <a:fillRef idx="0">
                <a:scrgbClr r="0" g="0" b="0"/>
              </a:fillRef>
              <a:effectRef idx="0">
                <a:scrgbClr r="0" g="0" b="0"/>
              </a:effectRef>
              <a:fontRef idx="minor"/>
            </p:style>
          </p:sp>
          <p:sp>
            <p:nvSpPr>
              <p:cNvPr id="345" name="CustomShape 29"/>
              <p:cNvSpPr/>
              <p:nvPr/>
            </p:nvSpPr>
            <p:spPr>
              <a:xfrm>
                <a:off x="3282840" y="5850000"/>
                <a:ext cx="1325520" cy="237960"/>
              </a:xfrm>
              <a:custGeom>
                <a:avLst/>
                <a:gdLst/>
                <a:ahLst/>
                <a:cxnLst/>
                <a:rect l="l" t="t"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346" name="CustomShape 30"/>
              <p:cNvSpPr/>
              <p:nvPr/>
            </p:nvSpPr>
            <p:spPr>
              <a:xfrm>
                <a:off x="2963880" y="6116760"/>
                <a:ext cx="271440" cy="731880"/>
              </a:xfrm>
              <a:custGeom>
                <a:avLst/>
                <a:gdLst/>
                <a:ahLst/>
                <a:cxnLst/>
                <a:rect l="l" t="t"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347" name="CustomShape 31"/>
              <p:cNvSpPr/>
              <p:nvPr/>
            </p:nvSpPr>
            <p:spPr>
              <a:xfrm>
                <a:off x="4684680" y="5954760"/>
                <a:ext cx="571680" cy="893880"/>
              </a:xfrm>
              <a:custGeom>
                <a:avLst/>
                <a:gdLst/>
                <a:ahLst/>
                <a:cxnLst/>
                <a:rect l="l" t="t"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348" name="CustomShape 32"/>
              <p:cNvSpPr/>
              <p:nvPr/>
            </p:nvSpPr>
            <p:spPr>
              <a:xfrm>
                <a:off x="3679920" y="5764320"/>
                <a:ext cx="1711080" cy="674640"/>
              </a:xfrm>
              <a:custGeom>
                <a:avLst/>
                <a:gdLst/>
                <a:ahLst/>
                <a:cxnLst/>
                <a:rect l="l" t="t"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349" name="CustomShape 33"/>
              <p:cNvSpPr/>
              <p:nvPr/>
            </p:nvSpPr>
            <p:spPr>
              <a:xfrm>
                <a:off x="5245200" y="6477120"/>
                <a:ext cx="155520" cy="371520"/>
              </a:xfrm>
              <a:custGeom>
                <a:avLst/>
                <a:gdLst/>
                <a:ahLst/>
                <a:cxnLst/>
                <a:rect l="l" t="t"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350" name="CustomShape 34"/>
              <p:cNvSpPr/>
              <p:nvPr/>
            </p:nvSpPr>
            <p:spPr>
              <a:xfrm>
                <a:off x="2819520" y="5830920"/>
                <a:ext cx="763560" cy="1017720"/>
              </a:xfrm>
              <a:custGeom>
                <a:avLst/>
                <a:gdLst/>
                <a:ahLst/>
                <a:cxnLst/>
                <a:rect l="l" t="t"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rgbClr val="FFFFFF"/>
              </a:solidFill>
              <a:ln>
                <a:noFill/>
              </a:ln>
            </p:spPr>
            <p:style>
              <a:lnRef idx="0">
                <a:scrgbClr r="0" g="0" b="0"/>
              </a:lnRef>
              <a:fillRef idx="0">
                <a:scrgbClr r="0" g="0" b="0"/>
              </a:fillRef>
              <a:effectRef idx="0">
                <a:scrgbClr r="0" g="0" b="0"/>
              </a:effectRef>
              <a:fontRef idx="minor"/>
            </p:style>
          </p:sp>
        </p:grpSp>
        <p:grpSp>
          <p:nvGrpSpPr>
            <p:cNvPr id="351" name="Group 35"/>
            <p:cNvGrpSpPr/>
            <p:nvPr/>
          </p:nvGrpSpPr>
          <p:grpSpPr>
            <a:xfrm>
              <a:off x="6553080" y="5334120"/>
              <a:ext cx="2144880" cy="1303200"/>
              <a:chOff x="6553080" y="5334120"/>
              <a:chExt cx="2144880" cy="1303200"/>
            </a:xfrm>
          </p:grpSpPr>
          <p:sp>
            <p:nvSpPr>
              <p:cNvPr id="352" name="CustomShape 36"/>
              <p:cNvSpPr/>
              <p:nvPr/>
            </p:nvSpPr>
            <p:spPr>
              <a:xfrm>
                <a:off x="6667560" y="5400720"/>
                <a:ext cx="1906560" cy="1160280"/>
              </a:xfrm>
              <a:custGeom>
                <a:avLst/>
                <a:gdLst/>
                <a:ahLst/>
                <a:cxnLst/>
                <a:rect l="l" t="t"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53" name="CustomShape 37"/>
              <p:cNvSpPr/>
              <p:nvPr/>
            </p:nvSpPr>
            <p:spPr>
              <a:xfrm>
                <a:off x="6553080" y="5343480"/>
                <a:ext cx="863640" cy="1170000"/>
              </a:xfrm>
              <a:custGeom>
                <a:avLst/>
                <a:gdLst/>
                <a:ahLst/>
                <a:cxnLst/>
                <a:rect l="l" t="t"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54" name="CustomShape 38"/>
              <p:cNvSpPr/>
              <p:nvPr/>
            </p:nvSpPr>
            <p:spPr>
              <a:xfrm>
                <a:off x="7607160" y="5334120"/>
                <a:ext cx="966960" cy="399960"/>
              </a:xfrm>
              <a:custGeom>
                <a:avLst/>
                <a:gdLst/>
                <a:ahLst/>
                <a:cxnLst/>
                <a:rect l="l" t="t"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55" name="CustomShape 39"/>
              <p:cNvSpPr/>
              <p:nvPr/>
            </p:nvSpPr>
            <p:spPr>
              <a:xfrm>
                <a:off x="8327880" y="6361200"/>
                <a:ext cx="114480" cy="85680"/>
              </a:xfrm>
              <a:custGeom>
                <a:avLst/>
                <a:gdLst/>
                <a:ahLst/>
                <a:cxnLst/>
                <a:rect l="l" t="t"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356" name="CustomShape 40"/>
              <p:cNvSpPr/>
              <p:nvPr/>
            </p:nvSpPr>
            <p:spPr>
              <a:xfrm>
                <a:off x="7151760" y="6465960"/>
                <a:ext cx="1119240" cy="171360"/>
              </a:xfrm>
              <a:custGeom>
                <a:avLst/>
                <a:gdLst/>
                <a:ahLst/>
                <a:cxnLst/>
                <a:rect l="l" t="t"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357" name="CustomShape 41"/>
              <p:cNvSpPr/>
              <p:nvPr/>
            </p:nvSpPr>
            <p:spPr>
              <a:xfrm>
                <a:off x="8470800" y="5800680"/>
                <a:ext cx="227160" cy="541440"/>
              </a:xfrm>
              <a:custGeom>
                <a:avLst/>
                <a:gdLst/>
                <a:ahLst/>
                <a:cxnLst/>
                <a:rect l="l" t="t"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358" name="CustomShape 42"/>
              <p:cNvSpPr/>
              <p:nvPr/>
            </p:nvSpPr>
            <p:spPr>
              <a:xfrm>
                <a:off x="8034480" y="5753160"/>
                <a:ext cx="131760" cy="142920"/>
              </a:xfrm>
              <a:custGeom>
                <a:avLst/>
                <a:gdLst/>
                <a:ahLst/>
                <a:cxnLst/>
                <a:rect l="l" t="t"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359" name="CustomShape 43"/>
              <p:cNvSpPr/>
              <p:nvPr/>
            </p:nvSpPr>
            <p:spPr>
              <a:xfrm>
                <a:off x="7056360" y="5638680"/>
                <a:ext cx="1138320" cy="684360"/>
              </a:xfrm>
              <a:custGeom>
                <a:avLst/>
                <a:gdLst/>
                <a:ahLst/>
                <a:cxnLst/>
                <a:rect l="l" t="t"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360" name="CustomShape 44"/>
              <p:cNvSpPr/>
              <p:nvPr/>
            </p:nvSpPr>
            <p:spPr>
              <a:xfrm>
                <a:off x="6904080" y="5572080"/>
                <a:ext cx="1442880" cy="846360"/>
              </a:xfrm>
              <a:custGeom>
                <a:avLst/>
                <a:gdLst/>
                <a:ahLst/>
                <a:cxnLst/>
                <a:rect l="l" t="t"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rgbClr val="FFFFFF"/>
                  </a:gs>
                  <a:gs pos="100000">
                    <a:srgbClr val="FFFFFF"/>
                  </a:gs>
                </a:gsLst>
                <a:lin ang="0"/>
              </a:gradFill>
              <a:ln>
                <a:noFill/>
              </a:ln>
            </p:spPr>
            <p:style>
              <a:lnRef idx="0">
                <a:scrgbClr r="0" g="0" b="0"/>
              </a:lnRef>
              <a:fillRef idx="0">
                <a:scrgbClr r="0" g="0" b="0"/>
              </a:fillRef>
              <a:effectRef idx="0">
                <a:scrgbClr r="0" g="0" b="0"/>
              </a:effectRef>
              <a:fontRef idx="minor"/>
            </p:style>
          </p:sp>
          <p:sp>
            <p:nvSpPr>
              <p:cNvPr id="361" name="CustomShape 45"/>
              <p:cNvSpPr/>
              <p:nvPr/>
            </p:nvSpPr>
            <p:spPr>
              <a:xfrm>
                <a:off x="7245360" y="5543640"/>
                <a:ext cx="579600" cy="104760"/>
              </a:xfrm>
              <a:custGeom>
                <a:avLst/>
                <a:gdLst/>
                <a:ahLst/>
                <a:cxnLst/>
                <a:rect l="l" t="t"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62" name="CustomShape 46"/>
              <p:cNvSpPr/>
              <p:nvPr/>
            </p:nvSpPr>
            <p:spPr>
              <a:xfrm>
                <a:off x="7085160" y="5648400"/>
                <a:ext cx="104760" cy="75960"/>
              </a:xfrm>
              <a:custGeom>
                <a:avLst/>
                <a:gdLst/>
                <a:ahLst/>
                <a:cxnLst/>
                <a:rect l="l" t="t"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63" name="CustomShape 47"/>
              <p:cNvSpPr/>
              <p:nvPr/>
            </p:nvSpPr>
            <p:spPr>
              <a:xfrm>
                <a:off x="7216920" y="5727600"/>
                <a:ext cx="822240" cy="506520"/>
              </a:xfrm>
              <a:prstGeom prst="ellipse">
                <a:avLst/>
              </a:prstGeom>
              <a:gradFill rotWithShape="0">
                <a:gsLst>
                  <a:gs pos="0">
                    <a:srgbClr val="F0F0F0"/>
                  </a:gs>
                  <a:gs pos="100000">
                    <a:srgbClr val="FFFFFF"/>
                  </a:gs>
                </a:gsLst>
                <a:lin ang="0"/>
              </a:gradFill>
              <a:ln>
                <a:noFill/>
              </a:ln>
            </p:spPr>
            <p:style>
              <a:lnRef idx="0">
                <a:scrgbClr r="0" g="0" b="0"/>
              </a:lnRef>
              <a:fillRef idx="0">
                <a:scrgbClr r="0" g="0" b="0"/>
              </a:fillRef>
              <a:effectRef idx="0">
                <a:scrgbClr r="0" g="0" b="0"/>
              </a:effectRef>
              <a:fontRef idx="minor"/>
            </p:style>
          </p:sp>
          <p:sp>
            <p:nvSpPr>
              <p:cNvPr id="364" name="CustomShape 48"/>
              <p:cNvSpPr/>
              <p:nvPr/>
            </p:nvSpPr>
            <p:spPr>
              <a:xfrm>
                <a:off x="7267680" y="5762520"/>
                <a:ext cx="707760" cy="430200"/>
              </a:xfrm>
              <a:prstGeom prst="ellipse">
                <a:avLst/>
              </a:pr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65" name="CustomShape 49"/>
              <p:cNvSpPr/>
              <p:nvPr/>
            </p:nvSpPr>
            <p:spPr>
              <a:xfrm>
                <a:off x="7318440" y="5794200"/>
                <a:ext cx="612720" cy="3700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366" name="CustomShape 50"/>
              <p:cNvSpPr/>
              <p:nvPr/>
            </p:nvSpPr>
            <p:spPr>
              <a:xfrm>
                <a:off x="7388280" y="5838840"/>
                <a:ext cx="473040" cy="28080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67" name="CustomShape 51"/>
              <p:cNvSpPr/>
              <p:nvPr/>
            </p:nvSpPr>
            <p:spPr>
              <a:xfrm>
                <a:off x="7445520" y="5870520"/>
                <a:ext cx="352440" cy="220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368" name="CustomShape 52"/>
              <p:cNvSpPr/>
              <p:nvPr/>
            </p:nvSpPr>
            <p:spPr>
              <a:xfrm>
                <a:off x="7521480" y="5918040"/>
                <a:ext cx="200160" cy="12888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369" name="Group 53"/>
            <p:cNvGrpSpPr/>
            <p:nvPr/>
          </p:nvGrpSpPr>
          <p:grpSpPr>
            <a:xfrm>
              <a:off x="8381880" y="4800600"/>
              <a:ext cx="674640" cy="409680"/>
              <a:chOff x="8381880" y="4800600"/>
              <a:chExt cx="674640" cy="409680"/>
            </a:xfrm>
          </p:grpSpPr>
          <p:sp>
            <p:nvSpPr>
              <p:cNvPr id="370" name="CustomShape 54"/>
              <p:cNvSpPr/>
              <p:nvPr/>
            </p:nvSpPr>
            <p:spPr>
              <a:xfrm>
                <a:off x="8381880" y="5057640"/>
                <a:ext cx="608040" cy="152640"/>
              </a:xfrm>
              <a:custGeom>
                <a:avLst/>
                <a:gdLst/>
                <a:ahLst/>
                <a:cxnLst/>
                <a:rect l="l" t="t"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371" name="CustomShape 55"/>
              <p:cNvSpPr/>
              <p:nvPr/>
            </p:nvSpPr>
            <p:spPr>
              <a:xfrm>
                <a:off x="8437680" y="4800600"/>
                <a:ext cx="409320" cy="85680"/>
              </a:xfrm>
              <a:custGeom>
                <a:avLst/>
                <a:gdLst/>
                <a:ahLst/>
                <a:cxnLst/>
                <a:rect l="l" t="t"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372" name="CustomShape 56"/>
              <p:cNvSpPr/>
              <p:nvPr/>
            </p:nvSpPr>
            <p:spPr>
              <a:xfrm>
                <a:off x="8961480" y="4867200"/>
                <a:ext cx="95040" cy="247680"/>
              </a:xfrm>
              <a:custGeom>
                <a:avLst/>
                <a:gdLst/>
                <a:ahLst/>
                <a:cxnLst/>
                <a:rect l="l" t="t"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373" name="CustomShape 57"/>
              <p:cNvSpPr/>
              <p:nvPr/>
            </p:nvSpPr>
            <p:spPr>
              <a:xfrm>
                <a:off x="8532720" y="5153040"/>
                <a:ext cx="304920" cy="28440"/>
              </a:xfrm>
              <a:custGeom>
                <a:avLst/>
                <a:gdLst/>
                <a:ahLst/>
                <a:cxnLst/>
                <a:rect l="l" t="t"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374" name="CustomShape 58"/>
              <p:cNvSpPr/>
              <p:nvPr/>
            </p:nvSpPr>
            <p:spPr>
              <a:xfrm>
                <a:off x="8420040" y="4829040"/>
                <a:ext cx="255600" cy="295560"/>
              </a:xfrm>
              <a:custGeom>
                <a:avLst/>
                <a:gdLst/>
                <a:ahLst/>
                <a:cxnLst/>
                <a:rect l="l" t="t"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75" name="CustomShape 59"/>
              <p:cNvSpPr/>
              <p:nvPr/>
            </p:nvSpPr>
            <p:spPr>
              <a:xfrm>
                <a:off x="8713800" y="4829040"/>
                <a:ext cx="295200" cy="333360"/>
              </a:xfrm>
              <a:custGeom>
                <a:avLst/>
                <a:gdLst/>
                <a:ahLst/>
                <a:cxnLst/>
                <a:rect l="l" t="t"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76" name="CustomShape 60"/>
              <p:cNvSpPr/>
              <p:nvPr/>
            </p:nvSpPr>
            <p:spPr>
              <a:xfrm>
                <a:off x="8485200" y="4854600"/>
                <a:ext cx="474480" cy="295200"/>
              </a:xfrm>
              <a:custGeom>
                <a:avLst/>
                <a:gdLst/>
                <a:ahLst/>
                <a:cxnLst/>
                <a:rect l="l" t="t"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nvGrpSpPr>
              <p:cNvPr id="377" name="Group 61"/>
              <p:cNvGrpSpPr/>
              <p:nvPr/>
            </p:nvGrpSpPr>
            <p:grpSpPr>
              <a:xfrm>
                <a:off x="8542440" y="4897440"/>
                <a:ext cx="360360" cy="209520"/>
                <a:chOff x="8542440" y="4897440"/>
                <a:chExt cx="360360" cy="209520"/>
              </a:xfrm>
            </p:grpSpPr>
            <p:sp>
              <p:nvSpPr>
                <p:cNvPr id="378" name="CustomShape 62"/>
                <p:cNvSpPr/>
                <p:nvPr/>
              </p:nvSpPr>
              <p:spPr>
                <a:xfrm>
                  <a:off x="8542440" y="4897440"/>
                  <a:ext cx="360360" cy="20952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79" name="CustomShape 63"/>
                <p:cNvSpPr/>
                <p:nvPr/>
              </p:nvSpPr>
              <p:spPr>
                <a:xfrm>
                  <a:off x="8577360" y="4919760"/>
                  <a:ext cx="288720" cy="16200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380" name="CustomShape 64"/>
                <p:cNvSpPr/>
                <p:nvPr/>
              </p:nvSpPr>
              <p:spPr>
                <a:xfrm>
                  <a:off x="8621640" y="4935600"/>
                  <a:ext cx="198360" cy="12996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81" name="CustomShape 65"/>
                <p:cNvSpPr/>
                <p:nvPr/>
              </p:nvSpPr>
              <p:spPr>
                <a:xfrm>
                  <a:off x="8664480" y="4960800"/>
                  <a:ext cx="115920" cy="7488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grpSp>
      </p:grpSp>
      <p:sp>
        <p:nvSpPr>
          <p:cNvPr id="382" name="PlaceHolder 66"/>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r>
              <a:rPr lang="en-US" sz="4400" b="0" strike="noStrike" spc="-1">
                <a:solidFill>
                  <a:srgbClr val="000000"/>
                </a:solidFill>
                <a:latin typeface="Arial"/>
              </a:rPr>
              <a:t>Click to edit the title text format</a:t>
            </a:r>
          </a:p>
        </p:txBody>
      </p:sp>
      <p:sp>
        <p:nvSpPr>
          <p:cNvPr id="383" name="PlaceHolder 67"/>
          <p:cNvSpPr>
            <a:spLocks noGrp="1"/>
          </p:cNvSpPr>
          <p:nvPr>
            <p:ph type="body"/>
          </p:nvPr>
        </p:nvSpPr>
        <p:spPr>
          <a:xfrm>
            <a:off x="457200" y="1600200"/>
            <a:ext cx="8229600" cy="4525920"/>
          </a:xfrm>
          <a:prstGeom prst="rect">
            <a:avLst/>
          </a:prstGeom>
        </p:spPr>
        <p:txBody>
          <a:bodyPr lIns="90000" tIns="46800" rIns="90000" bIns="46800">
            <a:normAutofit/>
          </a:bodyPr>
          <a:lstStyle/>
          <a:p>
            <a:pPr marL="342720" indent="-342720">
              <a:spcBef>
                <a:spcPts val="799"/>
              </a:spcBef>
              <a:buClr>
                <a:srgbClr val="0066FF"/>
              </a:buClr>
              <a:buSzPct val="80000"/>
              <a:buFont typeface="Wingdings" charset="2"/>
              <a:buChar char=""/>
            </a:pPr>
            <a:r>
              <a:rPr lang="en-US" sz="3200" b="0" strike="noStrike" spc="-1">
                <a:solidFill>
                  <a:srgbClr val="000000"/>
                </a:solidFill>
                <a:latin typeface="Arial"/>
              </a:rPr>
              <a:t>Click to edit the outline text format</a:t>
            </a:r>
          </a:p>
          <a:p>
            <a:pPr marL="742680" lvl="1" indent="-285480">
              <a:spcBef>
                <a:spcPts val="799"/>
              </a:spcBef>
              <a:buClr>
                <a:srgbClr val="000000"/>
              </a:buClr>
              <a:buSzPct val="50000"/>
              <a:buFont typeface="Wingdings" charset="2"/>
              <a:buChar char=""/>
            </a:pPr>
            <a:r>
              <a:rPr lang="en-US" sz="3200" b="0" strike="noStrike" spc="-1">
                <a:solidFill>
                  <a:srgbClr val="000000"/>
                </a:solidFill>
                <a:latin typeface="Arial"/>
              </a:rPr>
              <a:t>Second Outline Level</a:t>
            </a:r>
          </a:p>
          <a:p>
            <a:pPr marL="1143000" lvl="2" indent="-228600">
              <a:spcBef>
                <a:spcPts val="799"/>
              </a:spcBef>
              <a:buClr>
                <a:srgbClr val="FFFFFF"/>
              </a:buClr>
              <a:buFont typeface="Arial"/>
              <a:buChar char="•"/>
            </a:pPr>
            <a:r>
              <a:rPr lang="en-US" sz="3200" b="0" strike="noStrike" spc="-1">
                <a:solidFill>
                  <a:srgbClr val="000000"/>
                </a:solidFill>
                <a:latin typeface="Arial"/>
              </a:rPr>
              <a:t>Third Outline Level</a:t>
            </a:r>
          </a:p>
          <a:p>
            <a:pPr marL="1600200" lvl="3" indent="-228600">
              <a:spcBef>
                <a:spcPts val="799"/>
              </a:spcBef>
              <a:buClr>
                <a:srgbClr val="00CC66"/>
              </a:buClr>
              <a:buSzPct val="50000"/>
              <a:buFont typeface="Wingdings" charset="2"/>
              <a:buChar char=""/>
            </a:pPr>
            <a:r>
              <a:rPr lang="en-US" sz="3200" b="0" strike="noStrike" spc="-1">
                <a:solidFill>
                  <a:srgbClr val="000000"/>
                </a:solidFill>
                <a:latin typeface="Arial"/>
              </a:rPr>
              <a:t>Fourth Outline Level</a:t>
            </a:r>
          </a:p>
          <a:p>
            <a:pPr marL="2057400" lvl="4" indent="-228600">
              <a:spcBef>
                <a:spcPts val="799"/>
              </a:spcBef>
              <a:buClr>
                <a:srgbClr val="0066FF"/>
              </a:buClr>
              <a:buFont typeface="Arial"/>
              <a:buChar char="•"/>
            </a:pPr>
            <a:r>
              <a:rPr lang="en-US" sz="3200" b="0" strike="noStrike" spc="-1">
                <a:solidFill>
                  <a:srgbClr val="000000"/>
                </a:solidFill>
                <a:latin typeface="Arial"/>
              </a:rPr>
              <a:t>Fifth Outline Level</a:t>
            </a:r>
          </a:p>
          <a:p>
            <a:pPr marL="2057400" lvl="5" indent="-228600">
              <a:spcBef>
                <a:spcPts val="799"/>
              </a:spcBef>
              <a:buClr>
                <a:srgbClr val="0066FF"/>
              </a:buClr>
              <a:buFont typeface="Arial"/>
              <a:buChar char="•"/>
            </a:pPr>
            <a:r>
              <a:rPr lang="en-US" sz="3200" b="0" strike="noStrike" spc="-1">
                <a:solidFill>
                  <a:srgbClr val="000000"/>
                </a:solidFill>
                <a:latin typeface="Arial"/>
              </a:rPr>
              <a:t>Sixth Outline Level</a:t>
            </a:r>
          </a:p>
          <a:p>
            <a:pPr marL="2057400" lvl="6" indent="-228600">
              <a:spcBef>
                <a:spcPts val="799"/>
              </a:spcBef>
              <a:buClr>
                <a:srgbClr val="0066FF"/>
              </a:buClr>
              <a:buFont typeface="Arial"/>
              <a:buChar char="•"/>
            </a:pPr>
            <a:r>
              <a:rPr lang="en-US" sz="3200" b="0" strike="noStrike" spc="-1">
                <a:solidFill>
                  <a:srgbClr val="000000"/>
                </a:solidFill>
                <a:latin typeface="Arial"/>
              </a:rPr>
              <a:t>Seventh Outline Level</a:t>
            </a:r>
          </a:p>
        </p:txBody>
      </p:sp>
      <p:sp>
        <p:nvSpPr>
          <p:cNvPr id="384" name="PlaceHolder 68"/>
          <p:cNvSpPr>
            <a:spLocks noGrp="1"/>
          </p:cNvSpPr>
          <p:nvPr>
            <p:ph type="dt"/>
          </p:nvPr>
        </p:nvSpPr>
        <p:spPr>
          <a:xfrm>
            <a:off x="456840" y="6244920"/>
            <a:ext cx="2133720" cy="47628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385" name="PlaceHolder 69"/>
          <p:cNvSpPr>
            <a:spLocks noGrp="1"/>
          </p:cNvSpPr>
          <p:nvPr>
            <p:ph type="ftr"/>
          </p:nvPr>
        </p:nvSpPr>
        <p:spPr>
          <a:xfrm>
            <a:off x="3124080" y="6244920"/>
            <a:ext cx="2895840" cy="47628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386" name="PlaceHolder 70"/>
          <p:cNvSpPr>
            <a:spLocks noGrp="1"/>
          </p:cNvSpPr>
          <p:nvPr>
            <p:ph type="sldNum"/>
          </p:nvPr>
        </p:nvSpPr>
        <p:spPr>
          <a:xfrm>
            <a:off x="6552720" y="6244920"/>
            <a:ext cx="2133720" cy="476280"/>
          </a:xfrm>
          <a:prstGeom prst="rect">
            <a:avLst/>
          </a:prstGeom>
        </p:spPr>
        <p:txBody>
          <a:bodyPr lIns="90000" tIns="46800" rIns="90000" bIns="46800" anchor="b">
            <a:noAutofit/>
          </a:bodyPr>
          <a:lstStyle/>
          <a:p>
            <a:pPr marL="216000" indent="-216000" algn="r">
              <a:buClr>
                <a:srgbClr val="000000"/>
              </a:buClr>
              <a:buSzPct val="45000"/>
              <a:buFont typeface="Wingdings" charset="2"/>
              <a:buChar char=""/>
            </a:pPr>
            <a:fld id="{F9BA04AB-2865-4BFC-ABD1-67DFFE95494F}" type="slidenum">
              <a:rPr lang="ar-SA" sz="1400" b="0" strike="noStrike" spc="-1">
                <a:latin typeface="Times New Roman"/>
                <a:ea typeface="Arial"/>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423" name="CustomShape 1"/>
          <p:cNvSpPr/>
          <p:nvPr/>
        </p:nvSpPr>
        <p:spPr>
          <a:xfrm>
            <a:off x="6627960" y="6429240"/>
            <a:ext cx="285480" cy="209520"/>
          </a:xfrm>
          <a:custGeom>
            <a:avLst/>
            <a:gdLst/>
            <a:ahLst/>
            <a:cxnLst/>
            <a:rect l="l" t="t"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rgbClr val="FFFFFF"/>
              </a:gs>
              <a:gs pos="100000">
                <a:srgbClr val="E0E0E0"/>
              </a:gs>
            </a:gsLst>
            <a:lin ang="18900000"/>
          </a:gradFill>
          <a:ln>
            <a:noFill/>
          </a:ln>
        </p:spPr>
        <p:style>
          <a:lnRef idx="0">
            <a:scrgbClr r="0" g="0" b="0"/>
          </a:lnRef>
          <a:fillRef idx="0">
            <a:scrgbClr r="0" g="0" b="0"/>
          </a:fillRef>
          <a:effectRef idx="0">
            <a:scrgbClr r="0" g="0" b="0"/>
          </a:effectRef>
          <a:fontRef idx="minor"/>
        </p:style>
      </p:sp>
      <p:grpSp>
        <p:nvGrpSpPr>
          <p:cNvPr id="424" name="Group 2"/>
          <p:cNvGrpSpPr/>
          <p:nvPr/>
        </p:nvGrpSpPr>
        <p:grpSpPr>
          <a:xfrm>
            <a:off x="3240" y="4267080"/>
            <a:ext cx="9140760" cy="2590920"/>
            <a:chOff x="3240" y="4267080"/>
            <a:chExt cx="9140760" cy="2590920"/>
          </a:xfrm>
        </p:grpSpPr>
        <p:sp>
          <p:nvSpPr>
            <p:cNvPr id="425" name="CustomShape 3"/>
            <p:cNvSpPr/>
            <p:nvPr/>
          </p:nvSpPr>
          <p:spPr>
            <a:xfrm>
              <a:off x="3240" y="4267080"/>
              <a:ext cx="9140760" cy="2590920"/>
            </a:xfrm>
            <a:custGeom>
              <a:avLst/>
              <a:gdLst/>
              <a:ahLst/>
              <a:cxnLst/>
              <a:rect l="l" t="t" r="r" b="b"/>
              <a:pathLst>
                <a:path w="5740" h="4316">
                  <a:moveTo>
                    <a:pt x="5740" y="4316"/>
                  </a:moveTo>
                  <a:lnTo>
                    <a:pt x="0" y="4316"/>
                  </a:lnTo>
                  <a:lnTo>
                    <a:pt x="0" y="0"/>
                  </a:lnTo>
                  <a:lnTo>
                    <a:pt x="5740" y="0"/>
                  </a:lnTo>
                  <a:lnTo>
                    <a:pt x="5740" y="431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grpSp>
          <p:nvGrpSpPr>
            <p:cNvPr id="426" name="Group 4"/>
            <p:cNvGrpSpPr/>
            <p:nvPr/>
          </p:nvGrpSpPr>
          <p:grpSpPr>
            <a:xfrm>
              <a:off x="5600880" y="5897520"/>
              <a:ext cx="1256760" cy="827280"/>
              <a:chOff x="5600880" y="5897520"/>
              <a:chExt cx="1256760" cy="827280"/>
            </a:xfrm>
          </p:grpSpPr>
          <p:sp>
            <p:nvSpPr>
              <p:cNvPr id="427" name="CustomShape 5"/>
              <p:cNvSpPr/>
              <p:nvPr/>
            </p:nvSpPr>
            <p:spPr>
              <a:xfrm>
                <a:off x="5852880" y="6048360"/>
                <a:ext cx="844200" cy="519120"/>
              </a:xfrm>
              <a:prstGeom prst="ellipse">
                <a:avLst/>
              </a:prstGeom>
              <a:gradFill rotWithShape="0">
                <a:gsLst>
                  <a:gs pos="0">
                    <a:srgbClr val="FFFFFF"/>
                  </a:gs>
                  <a:gs pos="100000">
                    <a:srgbClr val="E8E8E8"/>
                  </a:gs>
                </a:gsLst>
                <a:path path="rect"/>
              </a:gradFill>
              <a:ln>
                <a:noFill/>
              </a:ln>
            </p:spPr>
            <p:style>
              <a:lnRef idx="0">
                <a:scrgbClr r="0" g="0" b="0"/>
              </a:lnRef>
              <a:fillRef idx="0">
                <a:scrgbClr r="0" g="0" b="0"/>
              </a:fillRef>
              <a:effectRef idx="0">
                <a:scrgbClr r="0" g="0" b="0"/>
              </a:effectRef>
              <a:fontRef idx="minor"/>
            </p:style>
          </p:sp>
          <p:sp>
            <p:nvSpPr>
              <p:cNvPr id="428" name="CustomShape 6"/>
              <p:cNvSpPr/>
              <p:nvPr/>
            </p:nvSpPr>
            <p:spPr>
              <a:xfrm>
                <a:off x="5916600" y="6095880"/>
                <a:ext cx="717120" cy="436680"/>
              </a:xfrm>
              <a:prstGeom prst="ellipse">
                <a:avLst/>
              </a:pr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29" name="CustomShape 7"/>
              <p:cNvSpPr/>
              <p:nvPr/>
            </p:nvSpPr>
            <p:spPr>
              <a:xfrm>
                <a:off x="6005520" y="6146640"/>
                <a:ext cx="545760" cy="328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430" name="CustomShape 8"/>
              <p:cNvSpPr/>
              <p:nvPr/>
            </p:nvSpPr>
            <p:spPr>
              <a:xfrm>
                <a:off x="6068880" y="6184800"/>
                <a:ext cx="415440" cy="25236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31" name="CustomShape 9"/>
              <p:cNvSpPr/>
              <p:nvPr/>
            </p:nvSpPr>
            <p:spPr>
              <a:xfrm>
                <a:off x="6122880" y="6226200"/>
                <a:ext cx="304560" cy="16992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432" name="CustomShape 10"/>
              <p:cNvSpPr/>
              <p:nvPr/>
            </p:nvSpPr>
            <p:spPr>
              <a:xfrm>
                <a:off x="5676840" y="5897520"/>
                <a:ext cx="607680" cy="255600"/>
              </a:xfrm>
              <a:custGeom>
                <a:avLst/>
                <a:gdLst/>
                <a:ahLst/>
                <a:cxnLst/>
                <a:rect l="l" t="t"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33" name="CustomShape 11"/>
              <p:cNvSpPr/>
              <p:nvPr/>
            </p:nvSpPr>
            <p:spPr>
              <a:xfrm>
                <a:off x="5867280" y="6620040"/>
                <a:ext cx="704520" cy="104760"/>
              </a:xfrm>
              <a:custGeom>
                <a:avLst/>
                <a:gdLst/>
                <a:ahLst/>
                <a:cxnLst/>
                <a:rect l="l" t="t"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rgbClr val="D8D8D8"/>
                  </a:gs>
                  <a:gs pos="100000">
                    <a:srgbClr val="FFFFFF"/>
                  </a:gs>
                </a:gsLst>
                <a:lin ang="18900000"/>
              </a:gradFill>
              <a:ln>
                <a:noFill/>
              </a:ln>
            </p:spPr>
            <p:style>
              <a:lnRef idx="0">
                <a:scrgbClr r="0" g="0" b="0"/>
              </a:lnRef>
              <a:fillRef idx="0">
                <a:scrgbClr r="0" g="0" b="0"/>
              </a:fillRef>
              <a:effectRef idx="0">
                <a:scrgbClr r="0" g="0" b="0"/>
              </a:effectRef>
              <a:fontRef idx="minor"/>
            </p:style>
          </p:sp>
          <p:sp>
            <p:nvSpPr>
              <p:cNvPr id="434" name="CustomShape 12"/>
              <p:cNvSpPr/>
              <p:nvPr/>
            </p:nvSpPr>
            <p:spPr>
              <a:xfrm>
                <a:off x="5600880" y="6200640"/>
                <a:ext cx="141120" cy="343080"/>
              </a:xfrm>
              <a:custGeom>
                <a:avLst/>
                <a:gdLst/>
                <a:ahLst/>
                <a:cxnLst/>
                <a:rect l="l" t="t"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435" name="CustomShape 13"/>
              <p:cNvSpPr/>
              <p:nvPr/>
            </p:nvSpPr>
            <p:spPr>
              <a:xfrm>
                <a:off x="5667120" y="5945040"/>
                <a:ext cx="1190520" cy="731880"/>
              </a:xfrm>
              <a:custGeom>
                <a:avLst/>
                <a:gdLst/>
                <a:ahLst/>
                <a:cxnLst/>
                <a:rect l="l" t="t"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blipFill rotWithShape="0">
                <a:blip r:embed="rId14"/>
                <a:stretch>
                  <a:fillRect/>
                </a:stretch>
              </a:blipFill>
              <a:ln>
                <a:noFill/>
              </a:ln>
            </p:spPr>
            <p:style>
              <a:lnRef idx="0">
                <a:scrgbClr r="0" g="0" b="0"/>
              </a:lnRef>
              <a:fillRef idx="0">
                <a:scrgbClr r="0" g="0" b="0"/>
              </a:fillRef>
              <a:effectRef idx="0">
                <a:scrgbClr r="0" g="0" b="0"/>
              </a:effectRef>
              <a:fontRef idx="minor"/>
            </p:style>
          </p:sp>
          <p:sp>
            <p:nvSpPr>
              <p:cNvPr id="436" name="CustomShape 14"/>
              <p:cNvSpPr/>
              <p:nvPr/>
            </p:nvSpPr>
            <p:spPr>
              <a:xfrm>
                <a:off x="6410160" y="5907240"/>
                <a:ext cx="151920" cy="47520"/>
              </a:xfrm>
              <a:custGeom>
                <a:avLst/>
                <a:gdLst/>
                <a:ahLst/>
                <a:cxnLst/>
                <a:rect l="l" t="t"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rgbClr val="FFFFFF"/>
                  </a:gs>
                  <a:gs pos="100000">
                    <a:srgbClr val="E0E0E0"/>
                  </a:gs>
                </a:gsLst>
                <a:lin ang="0"/>
              </a:gradFill>
              <a:ln>
                <a:noFill/>
              </a:ln>
            </p:spPr>
            <p:style>
              <a:lnRef idx="0">
                <a:scrgbClr r="0" g="0" b="0"/>
              </a:lnRef>
              <a:fillRef idx="0">
                <a:scrgbClr r="0" g="0" b="0"/>
              </a:fillRef>
              <a:effectRef idx="0">
                <a:scrgbClr r="0" g="0" b="0"/>
              </a:effectRef>
              <a:fontRef idx="minor"/>
            </p:style>
          </p:sp>
          <p:sp>
            <p:nvSpPr>
              <p:cNvPr id="437" name="CustomShape 15"/>
              <p:cNvSpPr/>
              <p:nvPr/>
            </p:nvSpPr>
            <p:spPr>
              <a:xfrm>
                <a:off x="6208560" y="6267600"/>
                <a:ext cx="132840" cy="83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438" name="Group 16"/>
            <p:cNvGrpSpPr/>
            <p:nvPr/>
          </p:nvGrpSpPr>
          <p:grpSpPr>
            <a:xfrm>
              <a:off x="2819520" y="5764320"/>
              <a:ext cx="2581200" cy="1084320"/>
              <a:chOff x="2819520" y="5764320"/>
              <a:chExt cx="2581200" cy="1084320"/>
            </a:xfrm>
          </p:grpSpPr>
          <p:sp>
            <p:nvSpPr>
              <p:cNvPr id="439" name="CustomShape 17"/>
              <p:cNvSpPr/>
              <p:nvPr/>
            </p:nvSpPr>
            <p:spPr>
              <a:xfrm>
                <a:off x="3600360" y="6245280"/>
                <a:ext cx="1013040" cy="598320"/>
              </a:xfrm>
              <a:prstGeom prst="ellipse">
                <a:avLst/>
              </a:prstGeom>
              <a:gradFill rotWithShape="0">
                <a:gsLst>
                  <a:gs pos="0">
                    <a:srgbClr val="E0E0E0"/>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440" name="CustomShape 18"/>
              <p:cNvSpPr/>
              <p:nvPr/>
            </p:nvSpPr>
            <p:spPr>
              <a:xfrm>
                <a:off x="3673440" y="6283440"/>
                <a:ext cx="862200" cy="527040"/>
              </a:xfrm>
              <a:prstGeom prst="ellipse">
                <a:avLst/>
              </a:prstGeom>
              <a:gradFill rotWithShape="0">
                <a:gsLst>
                  <a:gs pos="0">
                    <a:srgbClr val="FFFFFF"/>
                  </a:gs>
                  <a:gs pos="100000">
                    <a:srgbClr val="E0E0E0"/>
                  </a:gs>
                </a:gsLst>
                <a:lin ang="2700000"/>
              </a:gradFill>
              <a:ln>
                <a:noFill/>
              </a:ln>
            </p:spPr>
            <p:style>
              <a:lnRef idx="0">
                <a:scrgbClr r="0" g="0" b="0"/>
              </a:lnRef>
              <a:fillRef idx="0">
                <a:scrgbClr r="0" g="0" b="0"/>
              </a:fillRef>
              <a:effectRef idx="0">
                <a:scrgbClr r="0" g="0" b="0"/>
              </a:effectRef>
              <a:fontRef idx="minor"/>
            </p:style>
          </p:sp>
          <p:sp>
            <p:nvSpPr>
              <p:cNvPr id="441" name="CustomShape 19"/>
              <p:cNvSpPr/>
              <p:nvPr/>
            </p:nvSpPr>
            <p:spPr>
              <a:xfrm>
                <a:off x="3716280" y="6316560"/>
                <a:ext cx="795240" cy="474840"/>
              </a:xfrm>
              <a:prstGeom prst="ellipse">
                <a:avLst/>
              </a:prstGeom>
              <a:gradFill rotWithShape="0">
                <a:gsLst>
                  <a:gs pos="0">
                    <a:srgbClr val="E8E8E8"/>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442" name="CustomShape 20"/>
              <p:cNvSpPr/>
              <p:nvPr/>
            </p:nvSpPr>
            <p:spPr>
              <a:xfrm>
                <a:off x="3759120" y="6345360"/>
                <a:ext cx="704880" cy="40932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43" name="CustomShape 21"/>
              <p:cNvSpPr/>
              <p:nvPr/>
            </p:nvSpPr>
            <p:spPr>
              <a:xfrm>
                <a:off x="3786120" y="6357960"/>
                <a:ext cx="655560" cy="380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44" name="CustomShape 22"/>
              <p:cNvSpPr/>
              <p:nvPr/>
            </p:nvSpPr>
            <p:spPr>
              <a:xfrm>
                <a:off x="3868560" y="6391440"/>
                <a:ext cx="486000" cy="30456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45" name="CustomShape 23"/>
              <p:cNvSpPr/>
              <p:nvPr/>
            </p:nvSpPr>
            <p:spPr>
              <a:xfrm>
                <a:off x="3930480" y="6438960"/>
                <a:ext cx="360360" cy="214200"/>
              </a:xfrm>
              <a:prstGeom prst="ellipse">
                <a:avLst/>
              </a:prstGeom>
              <a:gradFill rotWithShape="0">
                <a:gsLst>
                  <a:gs pos="0">
                    <a:srgbClr val="FFFFFF"/>
                  </a:gs>
                  <a:gs pos="100000">
                    <a:srgbClr val="E8E8E8"/>
                  </a:gs>
                </a:gsLst>
                <a:lin ang="2700000"/>
              </a:gradFill>
              <a:ln>
                <a:noFill/>
              </a:ln>
            </p:spPr>
            <p:style>
              <a:lnRef idx="0">
                <a:scrgbClr r="0" g="0" b="0"/>
              </a:lnRef>
              <a:fillRef idx="0">
                <a:scrgbClr r="0" g="0" b="0"/>
              </a:fillRef>
              <a:effectRef idx="0">
                <a:scrgbClr r="0" g="0" b="0"/>
              </a:effectRef>
              <a:fontRef idx="minor"/>
            </p:style>
          </p:sp>
          <p:sp>
            <p:nvSpPr>
              <p:cNvPr id="446" name="CustomShape 24"/>
              <p:cNvSpPr/>
              <p:nvPr/>
            </p:nvSpPr>
            <p:spPr>
              <a:xfrm>
                <a:off x="4035600" y="6504120"/>
                <a:ext cx="142560" cy="95040"/>
              </a:xfrm>
              <a:prstGeom prst="ellipse">
                <a:avLst/>
              </a:pr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447" name="CustomShape 25"/>
              <p:cNvSpPr/>
              <p:nvPr/>
            </p:nvSpPr>
            <p:spPr>
              <a:xfrm>
                <a:off x="4103640" y="6067440"/>
                <a:ext cx="712800" cy="295200"/>
              </a:xfrm>
              <a:custGeom>
                <a:avLst/>
                <a:gdLst/>
                <a:ahLst/>
                <a:cxnLst/>
                <a:rect l="l" t="t"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48" name="CustomShape 26"/>
              <p:cNvSpPr/>
              <p:nvPr/>
            </p:nvSpPr>
            <p:spPr>
              <a:xfrm>
                <a:off x="3400560" y="6114960"/>
                <a:ext cx="1415880" cy="733680"/>
              </a:xfrm>
              <a:custGeom>
                <a:avLst/>
                <a:gdLst/>
                <a:ahLst/>
                <a:cxnLst/>
                <a:rect l="l" t="t"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rgbClr val="FFFFFF"/>
                  </a:gs>
                  <a:gs pos="100000">
                    <a:srgbClr val="D8D8D8"/>
                  </a:gs>
                </a:gsLst>
                <a:lin ang="2700000"/>
              </a:gradFill>
              <a:ln>
                <a:noFill/>
              </a:ln>
            </p:spPr>
            <p:style>
              <a:lnRef idx="0">
                <a:scrgbClr r="0" g="0" b="0"/>
              </a:lnRef>
              <a:fillRef idx="0">
                <a:scrgbClr r="0" g="0" b="0"/>
              </a:fillRef>
              <a:effectRef idx="0">
                <a:scrgbClr r="0" g="0" b="0"/>
              </a:effectRef>
              <a:fontRef idx="minor"/>
            </p:style>
          </p:sp>
          <p:sp>
            <p:nvSpPr>
              <p:cNvPr id="449" name="CustomShape 27"/>
              <p:cNvSpPr/>
              <p:nvPr/>
            </p:nvSpPr>
            <p:spPr>
              <a:xfrm>
                <a:off x="3305160" y="6076800"/>
                <a:ext cx="646200" cy="771840"/>
              </a:xfrm>
              <a:custGeom>
                <a:avLst/>
                <a:gdLst/>
                <a:ahLst/>
                <a:cxnLst/>
                <a:rect l="l" t="t"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450" name="CustomShape 28"/>
              <p:cNvSpPr/>
              <p:nvPr/>
            </p:nvSpPr>
            <p:spPr>
              <a:xfrm>
                <a:off x="4741920" y="6419880"/>
                <a:ext cx="171360" cy="399960"/>
              </a:xfrm>
              <a:custGeom>
                <a:avLst/>
                <a:gdLst/>
                <a:ahLst/>
                <a:cxnLst/>
                <a:rect l="l" t="t"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rgbClr val="FFFFFF"/>
                  </a:gs>
                  <a:gs pos="100000">
                    <a:srgbClr val="D1D1D1"/>
                  </a:gs>
                </a:gsLst>
                <a:lin ang="5400000"/>
              </a:gradFill>
              <a:ln>
                <a:noFill/>
              </a:ln>
            </p:spPr>
            <p:style>
              <a:lnRef idx="0">
                <a:scrgbClr r="0" g="0" b="0"/>
              </a:lnRef>
              <a:fillRef idx="0">
                <a:scrgbClr r="0" g="0" b="0"/>
              </a:fillRef>
              <a:effectRef idx="0">
                <a:scrgbClr r="0" g="0" b="0"/>
              </a:effectRef>
              <a:fontRef idx="minor"/>
            </p:style>
          </p:sp>
          <p:sp>
            <p:nvSpPr>
              <p:cNvPr id="451" name="CustomShape 29"/>
              <p:cNvSpPr/>
              <p:nvPr/>
            </p:nvSpPr>
            <p:spPr>
              <a:xfrm>
                <a:off x="3282840" y="5850000"/>
                <a:ext cx="1325520" cy="237960"/>
              </a:xfrm>
              <a:custGeom>
                <a:avLst/>
                <a:gdLst/>
                <a:ahLst/>
                <a:cxnLst/>
                <a:rect l="l" t="t"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452" name="CustomShape 30"/>
              <p:cNvSpPr/>
              <p:nvPr/>
            </p:nvSpPr>
            <p:spPr>
              <a:xfrm>
                <a:off x="2963880" y="6116760"/>
                <a:ext cx="271440" cy="731880"/>
              </a:xfrm>
              <a:custGeom>
                <a:avLst/>
                <a:gdLst/>
                <a:ahLst/>
                <a:cxnLst/>
                <a:rect l="l" t="t"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453" name="CustomShape 31"/>
              <p:cNvSpPr/>
              <p:nvPr/>
            </p:nvSpPr>
            <p:spPr>
              <a:xfrm>
                <a:off x="4684680" y="5954760"/>
                <a:ext cx="571680" cy="893880"/>
              </a:xfrm>
              <a:custGeom>
                <a:avLst/>
                <a:gdLst/>
                <a:ahLst/>
                <a:cxnLst/>
                <a:rect l="l" t="t"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454" name="CustomShape 32"/>
              <p:cNvSpPr/>
              <p:nvPr/>
            </p:nvSpPr>
            <p:spPr>
              <a:xfrm>
                <a:off x="3679920" y="5764320"/>
                <a:ext cx="1711080" cy="674640"/>
              </a:xfrm>
              <a:custGeom>
                <a:avLst/>
                <a:gdLst/>
                <a:ahLst/>
                <a:cxnLst/>
                <a:rect l="l" t="t"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455" name="CustomShape 33"/>
              <p:cNvSpPr/>
              <p:nvPr/>
            </p:nvSpPr>
            <p:spPr>
              <a:xfrm>
                <a:off x="5245200" y="6477120"/>
                <a:ext cx="155520" cy="371520"/>
              </a:xfrm>
              <a:custGeom>
                <a:avLst/>
                <a:gdLst/>
                <a:ahLst/>
                <a:cxnLst/>
                <a:rect l="l" t="t"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456" name="CustomShape 34"/>
              <p:cNvSpPr/>
              <p:nvPr/>
            </p:nvSpPr>
            <p:spPr>
              <a:xfrm>
                <a:off x="2819520" y="5830920"/>
                <a:ext cx="763560" cy="1017720"/>
              </a:xfrm>
              <a:custGeom>
                <a:avLst/>
                <a:gdLst/>
                <a:ahLst/>
                <a:cxnLst/>
                <a:rect l="l" t="t"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rgbClr val="FFFFFF"/>
              </a:solidFill>
              <a:ln>
                <a:noFill/>
              </a:ln>
            </p:spPr>
            <p:style>
              <a:lnRef idx="0">
                <a:scrgbClr r="0" g="0" b="0"/>
              </a:lnRef>
              <a:fillRef idx="0">
                <a:scrgbClr r="0" g="0" b="0"/>
              </a:fillRef>
              <a:effectRef idx="0">
                <a:scrgbClr r="0" g="0" b="0"/>
              </a:effectRef>
              <a:fontRef idx="minor"/>
            </p:style>
          </p:sp>
        </p:grpSp>
        <p:grpSp>
          <p:nvGrpSpPr>
            <p:cNvPr id="457" name="Group 35"/>
            <p:cNvGrpSpPr/>
            <p:nvPr/>
          </p:nvGrpSpPr>
          <p:grpSpPr>
            <a:xfrm>
              <a:off x="6553080" y="5334120"/>
              <a:ext cx="2144880" cy="1303200"/>
              <a:chOff x="6553080" y="5334120"/>
              <a:chExt cx="2144880" cy="1303200"/>
            </a:xfrm>
          </p:grpSpPr>
          <p:sp>
            <p:nvSpPr>
              <p:cNvPr id="458" name="CustomShape 36"/>
              <p:cNvSpPr/>
              <p:nvPr/>
            </p:nvSpPr>
            <p:spPr>
              <a:xfrm>
                <a:off x="6667560" y="5400720"/>
                <a:ext cx="1906560" cy="1160280"/>
              </a:xfrm>
              <a:custGeom>
                <a:avLst/>
                <a:gdLst/>
                <a:ahLst/>
                <a:cxnLst/>
                <a:rect l="l" t="t"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59" name="CustomShape 37"/>
              <p:cNvSpPr/>
              <p:nvPr/>
            </p:nvSpPr>
            <p:spPr>
              <a:xfrm>
                <a:off x="6553080" y="5343480"/>
                <a:ext cx="863640" cy="1170000"/>
              </a:xfrm>
              <a:custGeom>
                <a:avLst/>
                <a:gdLst/>
                <a:ahLst/>
                <a:cxnLst/>
                <a:rect l="l" t="t"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60" name="CustomShape 38"/>
              <p:cNvSpPr/>
              <p:nvPr/>
            </p:nvSpPr>
            <p:spPr>
              <a:xfrm>
                <a:off x="7607160" y="5334120"/>
                <a:ext cx="966960" cy="399960"/>
              </a:xfrm>
              <a:custGeom>
                <a:avLst/>
                <a:gdLst/>
                <a:ahLst/>
                <a:cxnLst/>
                <a:rect l="l" t="t"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61" name="CustomShape 39"/>
              <p:cNvSpPr/>
              <p:nvPr/>
            </p:nvSpPr>
            <p:spPr>
              <a:xfrm>
                <a:off x="8327880" y="6361200"/>
                <a:ext cx="114480" cy="85680"/>
              </a:xfrm>
              <a:custGeom>
                <a:avLst/>
                <a:gdLst/>
                <a:ahLst/>
                <a:cxnLst/>
                <a:rect l="l" t="t"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462" name="CustomShape 40"/>
              <p:cNvSpPr/>
              <p:nvPr/>
            </p:nvSpPr>
            <p:spPr>
              <a:xfrm>
                <a:off x="7151760" y="6465960"/>
                <a:ext cx="1119240" cy="171360"/>
              </a:xfrm>
              <a:custGeom>
                <a:avLst/>
                <a:gdLst/>
                <a:ahLst/>
                <a:cxnLst/>
                <a:rect l="l" t="t"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463" name="CustomShape 41"/>
              <p:cNvSpPr/>
              <p:nvPr/>
            </p:nvSpPr>
            <p:spPr>
              <a:xfrm>
                <a:off x="8470800" y="5800680"/>
                <a:ext cx="227160" cy="541440"/>
              </a:xfrm>
              <a:custGeom>
                <a:avLst/>
                <a:gdLst/>
                <a:ahLst/>
                <a:cxnLst/>
                <a:rect l="l" t="t"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464" name="CustomShape 42"/>
              <p:cNvSpPr/>
              <p:nvPr/>
            </p:nvSpPr>
            <p:spPr>
              <a:xfrm>
                <a:off x="8034480" y="5753160"/>
                <a:ext cx="131760" cy="142920"/>
              </a:xfrm>
              <a:custGeom>
                <a:avLst/>
                <a:gdLst/>
                <a:ahLst/>
                <a:cxnLst/>
                <a:rect l="l" t="t"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465" name="CustomShape 43"/>
              <p:cNvSpPr/>
              <p:nvPr/>
            </p:nvSpPr>
            <p:spPr>
              <a:xfrm>
                <a:off x="7056360" y="5638680"/>
                <a:ext cx="1138320" cy="684360"/>
              </a:xfrm>
              <a:custGeom>
                <a:avLst/>
                <a:gdLst/>
                <a:ahLst/>
                <a:cxnLst/>
                <a:rect l="l" t="t"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466" name="CustomShape 44"/>
              <p:cNvSpPr/>
              <p:nvPr/>
            </p:nvSpPr>
            <p:spPr>
              <a:xfrm>
                <a:off x="6904080" y="5572080"/>
                <a:ext cx="1442880" cy="846360"/>
              </a:xfrm>
              <a:custGeom>
                <a:avLst/>
                <a:gdLst/>
                <a:ahLst/>
                <a:cxnLst/>
                <a:rect l="l" t="t"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rgbClr val="FFFFFF"/>
                  </a:gs>
                  <a:gs pos="100000">
                    <a:srgbClr val="FFFFFF"/>
                  </a:gs>
                </a:gsLst>
                <a:lin ang="0"/>
              </a:gradFill>
              <a:ln>
                <a:noFill/>
              </a:ln>
            </p:spPr>
            <p:style>
              <a:lnRef idx="0">
                <a:scrgbClr r="0" g="0" b="0"/>
              </a:lnRef>
              <a:fillRef idx="0">
                <a:scrgbClr r="0" g="0" b="0"/>
              </a:fillRef>
              <a:effectRef idx="0">
                <a:scrgbClr r="0" g="0" b="0"/>
              </a:effectRef>
              <a:fontRef idx="minor"/>
            </p:style>
          </p:sp>
          <p:sp>
            <p:nvSpPr>
              <p:cNvPr id="467" name="CustomShape 45"/>
              <p:cNvSpPr/>
              <p:nvPr/>
            </p:nvSpPr>
            <p:spPr>
              <a:xfrm>
                <a:off x="7245360" y="5543640"/>
                <a:ext cx="579600" cy="104760"/>
              </a:xfrm>
              <a:custGeom>
                <a:avLst/>
                <a:gdLst/>
                <a:ahLst/>
                <a:cxnLst/>
                <a:rect l="l" t="t"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68" name="CustomShape 46"/>
              <p:cNvSpPr/>
              <p:nvPr/>
            </p:nvSpPr>
            <p:spPr>
              <a:xfrm>
                <a:off x="7085160" y="5648400"/>
                <a:ext cx="104760" cy="75960"/>
              </a:xfrm>
              <a:custGeom>
                <a:avLst/>
                <a:gdLst/>
                <a:ahLst/>
                <a:cxnLst/>
                <a:rect l="l" t="t"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69" name="CustomShape 47"/>
              <p:cNvSpPr/>
              <p:nvPr/>
            </p:nvSpPr>
            <p:spPr>
              <a:xfrm>
                <a:off x="7216920" y="5727600"/>
                <a:ext cx="822240" cy="506520"/>
              </a:xfrm>
              <a:prstGeom prst="ellipse">
                <a:avLst/>
              </a:prstGeom>
              <a:gradFill rotWithShape="0">
                <a:gsLst>
                  <a:gs pos="0">
                    <a:srgbClr val="F0F0F0"/>
                  </a:gs>
                  <a:gs pos="100000">
                    <a:srgbClr val="FFFFFF"/>
                  </a:gs>
                </a:gsLst>
                <a:lin ang="0"/>
              </a:gradFill>
              <a:ln>
                <a:noFill/>
              </a:ln>
            </p:spPr>
            <p:style>
              <a:lnRef idx="0">
                <a:scrgbClr r="0" g="0" b="0"/>
              </a:lnRef>
              <a:fillRef idx="0">
                <a:scrgbClr r="0" g="0" b="0"/>
              </a:fillRef>
              <a:effectRef idx="0">
                <a:scrgbClr r="0" g="0" b="0"/>
              </a:effectRef>
              <a:fontRef idx="minor"/>
            </p:style>
          </p:sp>
          <p:sp>
            <p:nvSpPr>
              <p:cNvPr id="470" name="CustomShape 48"/>
              <p:cNvSpPr/>
              <p:nvPr/>
            </p:nvSpPr>
            <p:spPr>
              <a:xfrm>
                <a:off x="7267680" y="5762520"/>
                <a:ext cx="707760" cy="430200"/>
              </a:xfrm>
              <a:prstGeom prst="ellipse">
                <a:avLst/>
              </a:pr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71" name="CustomShape 49"/>
              <p:cNvSpPr/>
              <p:nvPr/>
            </p:nvSpPr>
            <p:spPr>
              <a:xfrm>
                <a:off x="7318440" y="5794200"/>
                <a:ext cx="612720" cy="3700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472" name="CustomShape 50"/>
              <p:cNvSpPr/>
              <p:nvPr/>
            </p:nvSpPr>
            <p:spPr>
              <a:xfrm>
                <a:off x="7388280" y="5838840"/>
                <a:ext cx="473040" cy="28080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73" name="CustomShape 51"/>
              <p:cNvSpPr/>
              <p:nvPr/>
            </p:nvSpPr>
            <p:spPr>
              <a:xfrm>
                <a:off x="7445520" y="5870520"/>
                <a:ext cx="352440" cy="220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474" name="CustomShape 52"/>
              <p:cNvSpPr/>
              <p:nvPr/>
            </p:nvSpPr>
            <p:spPr>
              <a:xfrm>
                <a:off x="7521480" y="5918040"/>
                <a:ext cx="200160" cy="12888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475" name="Group 53"/>
            <p:cNvGrpSpPr/>
            <p:nvPr/>
          </p:nvGrpSpPr>
          <p:grpSpPr>
            <a:xfrm>
              <a:off x="8381880" y="4800600"/>
              <a:ext cx="674640" cy="409680"/>
              <a:chOff x="8381880" y="4800600"/>
              <a:chExt cx="674640" cy="409680"/>
            </a:xfrm>
          </p:grpSpPr>
          <p:sp>
            <p:nvSpPr>
              <p:cNvPr id="476" name="CustomShape 54"/>
              <p:cNvSpPr/>
              <p:nvPr/>
            </p:nvSpPr>
            <p:spPr>
              <a:xfrm>
                <a:off x="8381880" y="5057640"/>
                <a:ext cx="608040" cy="152640"/>
              </a:xfrm>
              <a:custGeom>
                <a:avLst/>
                <a:gdLst/>
                <a:ahLst/>
                <a:cxnLst/>
                <a:rect l="l" t="t"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477" name="CustomShape 55"/>
              <p:cNvSpPr/>
              <p:nvPr/>
            </p:nvSpPr>
            <p:spPr>
              <a:xfrm>
                <a:off x="8437680" y="4800600"/>
                <a:ext cx="409320" cy="85680"/>
              </a:xfrm>
              <a:custGeom>
                <a:avLst/>
                <a:gdLst/>
                <a:ahLst/>
                <a:cxnLst/>
                <a:rect l="l" t="t"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478" name="CustomShape 56"/>
              <p:cNvSpPr/>
              <p:nvPr/>
            </p:nvSpPr>
            <p:spPr>
              <a:xfrm>
                <a:off x="8961480" y="4867200"/>
                <a:ext cx="95040" cy="247680"/>
              </a:xfrm>
              <a:custGeom>
                <a:avLst/>
                <a:gdLst/>
                <a:ahLst/>
                <a:cxnLst/>
                <a:rect l="l" t="t"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479" name="CustomShape 57"/>
              <p:cNvSpPr/>
              <p:nvPr/>
            </p:nvSpPr>
            <p:spPr>
              <a:xfrm>
                <a:off x="8532720" y="5153040"/>
                <a:ext cx="304920" cy="28440"/>
              </a:xfrm>
              <a:custGeom>
                <a:avLst/>
                <a:gdLst/>
                <a:ahLst/>
                <a:cxnLst/>
                <a:rect l="l" t="t"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480" name="CustomShape 58"/>
              <p:cNvSpPr/>
              <p:nvPr/>
            </p:nvSpPr>
            <p:spPr>
              <a:xfrm>
                <a:off x="8420040" y="4829040"/>
                <a:ext cx="255600" cy="295560"/>
              </a:xfrm>
              <a:custGeom>
                <a:avLst/>
                <a:gdLst/>
                <a:ahLst/>
                <a:cxnLst/>
                <a:rect l="l" t="t"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81" name="CustomShape 59"/>
              <p:cNvSpPr/>
              <p:nvPr/>
            </p:nvSpPr>
            <p:spPr>
              <a:xfrm>
                <a:off x="8713800" y="4829040"/>
                <a:ext cx="295200" cy="333360"/>
              </a:xfrm>
              <a:custGeom>
                <a:avLst/>
                <a:gdLst/>
                <a:ahLst/>
                <a:cxnLst/>
                <a:rect l="l" t="t"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82" name="CustomShape 60"/>
              <p:cNvSpPr/>
              <p:nvPr/>
            </p:nvSpPr>
            <p:spPr>
              <a:xfrm>
                <a:off x="8485200" y="4854600"/>
                <a:ext cx="474480" cy="295200"/>
              </a:xfrm>
              <a:custGeom>
                <a:avLst/>
                <a:gdLst/>
                <a:ahLst/>
                <a:cxnLst/>
                <a:rect l="l" t="t"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nvGrpSpPr>
              <p:cNvPr id="483" name="Group 61"/>
              <p:cNvGrpSpPr/>
              <p:nvPr/>
            </p:nvGrpSpPr>
            <p:grpSpPr>
              <a:xfrm>
                <a:off x="8542440" y="4897440"/>
                <a:ext cx="360360" cy="209520"/>
                <a:chOff x="8542440" y="4897440"/>
                <a:chExt cx="360360" cy="209520"/>
              </a:xfrm>
            </p:grpSpPr>
            <p:sp>
              <p:nvSpPr>
                <p:cNvPr id="484" name="CustomShape 62"/>
                <p:cNvSpPr/>
                <p:nvPr/>
              </p:nvSpPr>
              <p:spPr>
                <a:xfrm>
                  <a:off x="8542440" y="4897440"/>
                  <a:ext cx="360360" cy="20952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85" name="CustomShape 63"/>
                <p:cNvSpPr/>
                <p:nvPr/>
              </p:nvSpPr>
              <p:spPr>
                <a:xfrm>
                  <a:off x="8577360" y="4919760"/>
                  <a:ext cx="288720" cy="16200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486" name="CustomShape 64"/>
                <p:cNvSpPr/>
                <p:nvPr/>
              </p:nvSpPr>
              <p:spPr>
                <a:xfrm>
                  <a:off x="8621640" y="4935600"/>
                  <a:ext cx="198360" cy="12996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87" name="CustomShape 65"/>
                <p:cNvSpPr/>
                <p:nvPr/>
              </p:nvSpPr>
              <p:spPr>
                <a:xfrm>
                  <a:off x="8664480" y="4960800"/>
                  <a:ext cx="115920" cy="7488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grpSp>
      </p:grpSp>
      <p:sp>
        <p:nvSpPr>
          <p:cNvPr id="488" name="PlaceHolder 66"/>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r>
              <a:rPr lang="en-US" sz="4400" b="0" strike="noStrike" spc="-1">
                <a:solidFill>
                  <a:srgbClr val="000000"/>
                </a:solidFill>
                <a:latin typeface="Arial"/>
              </a:rPr>
              <a:t>Click to edit the title text format</a:t>
            </a:r>
          </a:p>
        </p:txBody>
      </p:sp>
      <p:sp>
        <p:nvSpPr>
          <p:cNvPr id="489" name="PlaceHolder 67"/>
          <p:cNvSpPr>
            <a:spLocks noGrp="1"/>
          </p:cNvSpPr>
          <p:nvPr>
            <p:ph type="body"/>
          </p:nvPr>
        </p:nvSpPr>
        <p:spPr>
          <a:xfrm>
            <a:off x="457200" y="1600200"/>
            <a:ext cx="8229600" cy="4525920"/>
          </a:xfrm>
          <a:prstGeom prst="rect">
            <a:avLst/>
          </a:prstGeom>
        </p:spPr>
        <p:txBody>
          <a:bodyPr lIns="90000" tIns="46800" rIns="90000" bIns="46800">
            <a:normAutofit/>
          </a:bodyPr>
          <a:lstStyle/>
          <a:p>
            <a:pPr marL="342720" indent="-342720">
              <a:spcBef>
                <a:spcPts val="799"/>
              </a:spcBef>
              <a:buClr>
                <a:srgbClr val="0066FF"/>
              </a:buClr>
              <a:buSzPct val="80000"/>
              <a:buFont typeface="Wingdings" charset="2"/>
              <a:buChar char=""/>
            </a:pPr>
            <a:r>
              <a:rPr lang="en-US" sz="3200" b="0" strike="noStrike" spc="-1">
                <a:solidFill>
                  <a:srgbClr val="000000"/>
                </a:solidFill>
                <a:latin typeface="Arial"/>
              </a:rPr>
              <a:t>Click to edit the outline text format</a:t>
            </a:r>
          </a:p>
          <a:p>
            <a:pPr marL="742680" lvl="1" indent="-285480">
              <a:spcBef>
                <a:spcPts val="799"/>
              </a:spcBef>
              <a:buClr>
                <a:srgbClr val="000000"/>
              </a:buClr>
              <a:buSzPct val="50000"/>
              <a:buFont typeface="Wingdings" charset="2"/>
              <a:buChar char=""/>
            </a:pPr>
            <a:r>
              <a:rPr lang="en-US" sz="3200" b="0" strike="noStrike" spc="-1">
                <a:solidFill>
                  <a:srgbClr val="000000"/>
                </a:solidFill>
                <a:latin typeface="Arial"/>
              </a:rPr>
              <a:t>Second Outline Level</a:t>
            </a:r>
          </a:p>
          <a:p>
            <a:pPr marL="1143000" lvl="2" indent="-228600">
              <a:spcBef>
                <a:spcPts val="799"/>
              </a:spcBef>
              <a:buClr>
                <a:srgbClr val="FFFFFF"/>
              </a:buClr>
              <a:buFont typeface="Arial"/>
              <a:buChar char="•"/>
            </a:pPr>
            <a:r>
              <a:rPr lang="en-US" sz="3200" b="0" strike="noStrike" spc="-1">
                <a:solidFill>
                  <a:srgbClr val="000000"/>
                </a:solidFill>
                <a:latin typeface="Arial"/>
              </a:rPr>
              <a:t>Third Outline Level</a:t>
            </a:r>
          </a:p>
          <a:p>
            <a:pPr marL="1600200" lvl="3" indent="-228600">
              <a:spcBef>
                <a:spcPts val="799"/>
              </a:spcBef>
              <a:buClr>
                <a:srgbClr val="00CC66"/>
              </a:buClr>
              <a:buSzPct val="50000"/>
              <a:buFont typeface="Wingdings" charset="2"/>
              <a:buChar char=""/>
            </a:pPr>
            <a:r>
              <a:rPr lang="en-US" sz="3200" b="0" strike="noStrike" spc="-1">
                <a:solidFill>
                  <a:srgbClr val="000000"/>
                </a:solidFill>
                <a:latin typeface="Arial"/>
              </a:rPr>
              <a:t>Fourth Outline Level</a:t>
            </a:r>
          </a:p>
          <a:p>
            <a:pPr marL="2057400" lvl="4" indent="-228600">
              <a:spcBef>
                <a:spcPts val="799"/>
              </a:spcBef>
              <a:buClr>
                <a:srgbClr val="0066FF"/>
              </a:buClr>
              <a:buFont typeface="Arial"/>
              <a:buChar char="•"/>
            </a:pPr>
            <a:r>
              <a:rPr lang="en-US" sz="3200" b="0" strike="noStrike" spc="-1">
                <a:solidFill>
                  <a:srgbClr val="000000"/>
                </a:solidFill>
                <a:latin typeface="Arial"/>
              </a:rPr>
              <a:t>Fifth Outline Level</a:t>
            </a:r>
          </a:p>
          <a:p>
            <a:pPr marL="2057400" lvl="5" indent="-228600">
              <a:spcBef>
                <a:spcPts val="799"/>
              </a:spcBef>
              <a:buClr>
                <a:srgbClr val="0066FF"/>
              </a:buClr>
              <a:buFont typeface="Arial"/>
              <a:buChar char="•"/>
            </a:pPr>
            <a:r>
              <a:rPr lang="en-US" sz="3200" b="0" strike="noStrike" spc="-1">
                <a:solidFill>
                  <a:srgbClr val="000000"/>
                </a:solidFill>
                <a:latin typeface="Arial"/>
              </a:rPr>
              <a:t>Sixth Outline Level</a:t>
            </a:r>
          </a:p>
          <a:p>
            <a:pPr marL="2057400" lvl="6" indent="-228600">
              <a:spcBef>
                <a:spcPts val="799"/>
              </a:spcBef>
              <a:buClr>
                <a:srgbClr val="0066FF"/>
              </a:buClr>
              <a:buFont typeface="Arial"/>
              <a:buChar char="•"/>
            </a:pPr>
            <a:r>
              <a:rPr lang="en-US" sz="3200" b="0" strike="noStrike" spc="-1">
                <a:solidFill>
                  <a:srgbClr val="000000"/>
                </a:solidFill>
                <a:latin typeface="Arial"/>
              </a:rPr>
              <a:t>Seventh Outline Level</a:t>
            </a:r>
          </a:p>
        </p:txBody>
      </p:sp>
      <p:sp>
        <p:nvSpPr>
          <p:cNvPr id="490" name="PlaceHolder 68"/>
          <p:cNvSpPr>
            <a:spLocks noGrp="1"/>
          </p:cNvSpPr>
          <p:nvPr>
            <p:ph type="dt"/>
          </p:nvPr>
        </p:nvSpPr>
        <p:spPr>
          <a:xfrm>
            <a:off x="456840" y="6244920"/>
            <a:ext cx="2133720" cy="47628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491" name="PlaceHolder 69"/>
          <p:cNvSpPr>
            <a:spLocks noGrp="1"/>
          </p:cNvSpPr>
          <p:nvPr>
            <p:ph type="ftr"/>
          </p:nvPr>
        </p:nvSpPr>
        <p:spPr>
          <a:xfrm>
            <a:off x="3124080" y="6244920"/>
            <a:ext cx="2895840" cy="47628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492" name="PlaceHolder 70"/>
          <p:cNvSpPr>
            <a:spLocks noGrp="1"/>
          </p:cNvSpPr>
          <p:nvPr>
            <p:ph type="sldNum"/>
          </p:nvPr>
        </p:nvSpPr>
        <p:spPr>
          <a:xfrm>
            <a:off x="6552720" y="6244920"/>
            <a:ext cx="2133720" cy="476280"/>
          </a:xfrm>
          <a:prstGeom prst="rect">
            <a:avLst/>
          </a:prstGeom>
        </p:spPr>
        <p:txBody>
          <a:bodyPr lIns="90000" tIns="46800" rIns="90000" bIns="46800" anchor="b">
            <a:noAutofit/>
          </a:bodyPr>
          <a:lstStyle/>
          <a:p>
            <a:pPr marL="216000" indent="-216000" algn="r">
              <a:buClr>
                <a:srgbClr val="000000"/>
              </a:buClr>
              <a:buSzPct val="45000"/>
              <a:buFont typeface="Wingdings" charset="2"/>
              <a:buChar char=""/>
            </a:pPr>
            <a:fld id="{E7468A24-458D-42FF-BDA0-5618C04C0B8D}" type="slidenum">
              <a:rPr lang="ar-SA" sz="1400" b="0" strike="noStrike" spc="-1">
                <a:latin typeface="Times New Roman"/>
                <a:ea typeface="Arial"/>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529" name="CustomShape 1"/>
          <p:cNvSpPr/>
          <p:nvPr/>
        </p:nvSpPr>
        <p:spPr>
          <a:xfrm>
            <a:off x="6627960" y="6429240"/>
            <a:ext cx="285480" cy="209520"/>
          </a:xfrm>
          <a:custGeom>
            <a:avLst/>
            <a:gdLst/>
            <a:ahLst/>
            <a:cxnLst/>
            <a:rect l="l" t="t"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rgbClr val="FFFFFF"/>
              </a:gs>
              <a:gs pos="100000">
                <a:srgbClr val="E0E0E0"/>
              </a:gs>
            </a:gsLst>
            <a:lin ang="18900000"/>
          </a:gradFill>
          <a:ln>
            <a:noFill/>
          </a:ln>
        </p:spPr>
        <p:style>
          <a:lnRef idx="0">
            <a:scrgbClr r="0" g="0" b="0"/>
          </a:lnRef>
          <a:fillRef idx="0">
            <a:scrgbClr r="0" g="0" b="0"/>
          </a:fillRef>
          <a:effectRef idx="0">
            <a:scrgbClr r="0" g="0" b="0"/>
          </a:effectRef>
          <a:fontRef idx="minor"/>
        </p:style>
      </p:sp>
      <p:grpSp>
        <p:nvGrpSpPr>
          <p:cNvPr id="530" name="Group 2"/>
          <p:cNvGrpSpPr/>
          <p:nvPr/>
        </p:nvGrpSpPr>
        <p:grpSpPr>
          <a:xfrm>
            <a:off x="3240" y="4267080"/>
            <a:ext cx="9140760" cy="2590920"/>
            <a:chOff x="3240" y="4267080"/>
            <a:chExt cx="9140760" cy="2590920"/>
          </a:xfrm>
        </p:grpSpPr>
        <p:sp>
          <p:nvSpPr>
            <p:cNvPr id="531" name="CustomShape 3"/>
            <p:cNvSpPr/>
            <p:nvPr/>
          </p:nvSpPr>
          <p:spPr>
            <a:xfrm>
              <a:off x="3240" y="4267080"/>
              <a:ext cx="9140760" cy="2590920"/>
            </a:xfrm>
            <a:custGeom>
              <a:avLst/>
              <a:gdLst/>
              <a:ahLst/>
              <a:cxnLst/>
              <a:rect l="l" t="t" r="r" b="b"/>
              <a:pathLst>
                <a:path w="5740" h="4316">
                  <a:moveTo>
                    <a:pt x="5740" y="4316"/>
                  </a:moveTo>
                  <a:lnTo>
                    <a:pt x="0" y="4316"/>
                  </a:lnTo>
                  <a:lnTo>
                    <a:pt x="0" y="0"/>
                  </a:lnTo>
                  <a:lnTo>
                    <a:pt x="5740" y="0"/>
                  </a:lnTo>
                  <a:lnTo>
                    <a:pt x="5740" y="431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grpSp>
          <p:nvGrpSpPr>
            <p:cNvPr id="532" name="Group 4"/>
            <p:cNvGrpSpPr/>
            <p:nvPr/>
          </p:nvGrpSpPr>
          <p:grpSpPr>
            <a:xfrm>
              <a:off x="5600880" y="5897520"/>
              <a:ext cx="1256760" cy="827280"/>
              <a:chOff x="5600880" y="5897520"/>
              <a:chExt cx="1256760" cy="827280"/>
            </a:xfrm>
          </p:grpSpPr>
          <p:sp>
            <p:nvSpPr>
              <p:cNvPr id="533" name="CustomShape 5"/>
              <p:cNvSpPr/>
              <p:nvPr/>
            </p:nvSpPr>
            <p:spPr>
              <a:xfrm>
                <a:off x="5852880" y="6048360"/>
                <a:ext cx="844200" cy="519120"/>
              </a:xfrm>
              <a:prstGeom prst="ellipse">
                <a:avLst/>
              </a:prstGeom>
              <a:gradFill rotWithShape="0">
                <a:gsLst>
                  <a:gs pos="0">
                    <a:srgbClr val="FFFFFF"/>
                  </a:gs>
                  <a:gs pos="100000">
                    <a:srgbClr val="E8E8E8"/>
                  </a:gs>
                </a:gsLst>
                <a:path path="rect"/>
              </a:gradFill>
              <a:ln>
                <a:noFill/>
              </a:ln>
            </p:spPr>
            <p:style>
              <a:lnRef idx="0">
                <a:scrgbClr r="0" g="0" b="0"/>
              </a:lnRef>
              <a:fillRef idx="0">
                <a:scrgbClr r="0" g="0" b="0"/>
              </a:fillRef>
              <a:effectRef idx="0">
                <a:scrgbClr r="0" g="0" b="0"/>
              </a:effectRef>
              <a:fontRef idx="minor"/>
            </p:style>
          </p:sp>
          <p:sp>
            <p:nvSpPr>
              <p:cNvPr id="534" name="CustomShape 6"/>
              <p:cNvSpPr/>
              <p:nvPr/>
            </p:nvSpPr>
            <p:spPr>
              <a:xfrm>
                <a:off x="5916600" y="6095880"/>
                <a:ext cx="717120" cy="436680"/>
              </a:xfrm>
              <a:prstGeom prst="ellipse">
                <a:avLst/>
              </a:pr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35" name="CustomShape 7"/>
              <p:cNvSpPr/>
              <p:nvPr/>
            </p:nvSpPr>
            <p:spPr>
              <a:xfrm>
                <a:off x="6005520" y="6146640"/>
                <a:ext cx="545760" cy="328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536" name="CustomShape 8"/>
              <p:cNvSpPr/>
              <p:nvPr/>
            </p:nvSpPr>
            <p:spPr>
              <a:xfrm>
                <a:off x="6068880" y="6184800"/>
                <a:ext cx="415440" cy="25236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37" name="CustomShape 9"/>
              <p:cNvSpPr/>
              <p:nvPr/>
            </p:nvSpPr>
            <p:spPr>
              <a:xfrm>
                <a:off x="6122880" y="6226200"/>
                <a:ext cx="304560" cy="16992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538" name="CustomShape 10"/>
              <p:cNvSpPr/>
              <p:nvPr/>
            </p:nvSpPr>
            <p:spPr>
              <a:xfrm>
                <a:off x="5676840" y="5897520"/>
                <a:ext cx="607680" cy="255600"/>
              </a:xfrm>
              <a:custGeom>
                <a:avLst/>
                <a:gdLst/>
                <a:ahLst/>
                <a:cxnLst/>
                <a:rect l="l" t="t"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39" name="CustomShape 11"/>
              <p:cNvSpPr/>
              <p:nvPr/>
            </p:nvSpPr>
            <p:spPr>
              <a:xfrm>
                <a:off x="5867280" y="6620040"/>
                <a:ext cx="704520" cy="104760"/>
              </a:xfrm>
              <a:custGeom>
                <a:avLst/>
                <a:gdLst/>
                <a:ahLst/>
                <a:cxnLst/>
                <a:rect l="l" t="t"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rgbClr val="D8D8D8"/>
                  </a:gs>
                  <a:gs pos="100000">
                    <a:srgbClr val="FFFFFF"/>
                  </a:gs>
                </a:gsLst>
                <a:lin ang="18900000"/>
              </a:gradFill>
              <a:ln>
                <a:noFill/>
              </a:ln>
            </p:spPr>
            <p:style>
              <a:lnRef idx="0">
                <a:scrgbClr r="0" g="0" b="0"/>
              </a:lnRef>
              <a:fillRef idx="0">
                <a:scrgbClr r="0" g="0" b="0"/>
              </a:fillRef>
              <a:effectRef idx="0">
                <a:scrgbClr r="0" g="0" b="0"/>
              </a:effectRef>
              <a:fontRef idx="minor"/>
            </p:style>
          </p:sp>
          <p:sp>
            <p:nvSpPr>
              <p:cNvPr id="540" name="CustomShape 12"/>
              <p:cNvSpPr/>
              <p:nvPr/>
            </p:nvSpPr>
            <p:spPr>
              <a:xfrm>
                <a:off x="5600880" y="6200640"/>
                <a:ext cx="141120" cy="343080"/>
              </a:xfrm>
              <a:custGeom>
                <a:avLst/>
                <a:gdLst/>
                <a:ahLst/>
                <a:cxnLst/>
                <a:rect l="l" t="t"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541" name="CustomShape 13"/>
              <p:cNvSpPr/>
              <p:nvPr/>
            </p:nvSpPr>
            <p:spPr>
              <a:xfrm>
                <a:off x="5667120" y="5945040"/>
                <a:ext cx="1190520" cy="731880"/>
              </a:xfrm>
              <a:custGeom>
                <a:avLst/>
                <a:gdLst/>
                <a:ahLst/>
                <a:cxnLst/>
                <a:rect l="l" t="t"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blipFill rotWithShape="0">
                <a:blip r:embed="rId14"/>
                <a:stretch>
                  <a:fillRect/>
                </a:stretch>
              </a:blipFill>
              <a:ln>
                <a:noFill/>
              </a:ln>
            </p:spPr>
            <p:style>
              <a:lnRef idx="0">
                <a:scrgbClr r="0" g="0" b="0"/>
              </a:lnRef>
              <a:fillRef idx="0">
                <a:scrgbClr r="0" g="0" b="0"/>
              </a:fillRef>
              <a:effectRef idx="0">
                <a:scrgbClr r="0" g="0" b="0"/>
              </a:effectRef>
              <a:fontRef idx="minor"/>
            </p:style>
          </p:sp>
          <p:sp>
            <p:nvSpPr>
              <p:cNvPr id="542" name="CustomShape 14"/>
              <p:cNvSpPr/>
              <p:nvPr/>
            </p:nvSpPr>
            <p:spPr>
              <a:xfrm>
                <a:off x="6410160" y="5907240"/>
                <a:ext cx="151920" cy="47520"/>
              </a:xfrm>
              <a:custGeom>
                <a:avLst/>
                <a:gdLst/>
                <a:ahLst/>
                <a:cxnLst/>
                <a:rect l="l" t="t"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rgbClr val="FFFFFF"/>
                  </a:gs>
                  <a:gs pos="100000">
                    <a:srgbClr val="E0E0E0"/>
                  </a:gs>
                </a:gsLst>
                <a:lin ang="0"/>
              </a:gradFill>
              <a:ln>
                <a:noFill/>
              </a:ln>
            </p:spPr>
            <p:style>
              <a:lnRef idx="0">
                <a:scrgbClr r="0" g="0" b="0"/>
              </a:lnRef>
              <a:fillRef idx="0">
                <a:scrgbClr r="0" g="0" b="0"/>
              </a:fillRef>
              <a:effectRef idx="0">
                <a:scrgbClr r="0" g="0" b="0"/>
              </a:effectRef>
              <a:fontRef idx="minor"/>
            </p:style>
          </p:sp>
          <p:sp>
            <p:nvSpPr>
              <p:cNvPr id="543" name="CustomShape 15"/>
              <p:cNvSpPr/>
              <p:nvPr/>
            </p:nvSpPr>
            <p:spPr>
              <a:xfrm>
                <a:off x="6208560" y="6267600"/>
                <a:ext cx="132840" cy="83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544" name="Group 16"/>
            <p:cNvGrpSpPr/>
            <p:nvPr/>
          </p:nvGrpSpPr>
          <p:grpSpPr>
            <a:xfrm>
              <a:off x="2819520" y="5764320"/>
              <a:ext cx="2581200" cy="1084320"/>
              <a:chOff x="2819520" y="5764320"/>
              <a:chExt cx="2581200" cy="1084320"/>
            </a:xfrm>
          </p:grpSpPr>
          <p:sp>
            <p:nvSpPr>
              <p:cNvPr id="545" name="CustomShape 17"/>
              <p:cNvSpPr/>
              <p:nvPr/>
            </p:nvSpPr>
            <p:spPr>
              <a:xfrm>
                <a:off x="3600360" y="6245280"/>
                <a:ext cx="1013040" cy="598320"/>
              </a:xfrm>
              <a:prstGeom prst="ellipse">
                <a:avLst/>
              </a:prstGeom>
              <a:gradFill rotWithShape="0">
                <a:gsLst>
                  <a:gs pos="0">
                    <a:srgbClr val="E0E0E0"/>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546" name="CustomShape 18"/>
              <p:cNvSpPr/>
              <p:nvPr/>
            </p:nvSpPr>
            <p:spPr>
              <a:xfrm>
                <a:off x="3673440" y="6283440"/>
                <a:ext cx="862200" cy="527040"/>
              </a:xfrm>
              <a:prstGeom prst="ellipse">
                <a:avLst/>
              </a:prstGeom>
              <a:gradFill rotWithShape="0">
                <a:gsLst>
                  <a:gs pos="0">
                    <a:srgbClr val="FFFFFF"/>
                  </a:gs>
                  <a:gs pos="100000">
                    <a:srgbClr val="E0E0E0"/>
                  </a:gs>
                </a:gsLst>
                <a:lin ang="2700000"/>
              </a:gradFill>
              <a:ln>
                <a:noFill/>
              </a:ln>
            </p:spPr>
            <p:style>
              <a:lnRef idx="0">
                <a:scrgbClr r="0" g="0" b="0"/>
              </a:lnRef>
              <a:fillRef idx="0">
                <a:scrgbClr r="0" g="0" b="0"/>
              </a:fillRef>
              <a:effectRef idx="0">
                <a:scrgbClr r="0" g="0" b="0"/>
              </a:effectRef>
              <a:fontRef idx="minor"/>
            </p:style>
          </p:sp>
          <p:sp>
            <p:nvSpPr>
              <p:cNvPr id="547" name="CustomShape 19"/>
              <p:cNvSpPr/>
              <p:nvPr/>
            </p:nvSpPr>
            <p:spPr>
              <a:xfrm>
                <a:off x="3716280" y="6316560"/>
                <a:ext cx="795240" cy="474840"/>
              </a:xfrm>
              <a:prstGeom prst="ellipse">
                <a:avLst/>
              </a:prstGeom>
              <a:gradFill rotWithShape="0">
                <a:gsLst>
                  <a:gs pos="0">
                    <a:srgbClr val="E8E8E8"/>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548" name="CustomShape 20"/>
              <p:cNvSpPr/>
              <p:nvPr/>
            </p:nvSpPr>
            <p:spPr>
              <a:xfrm>
                <a:off x="3759120" y="6345360"/>
                <a:ext cx="704880" cy="40932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49" name="CustomShape 21"/>
              <p:cNvSpPr/>
              <p:nvPr/>
            </p:nvSpPr>
            <p:spPr>
              <a:xfrm>
                <a:off x="3786120" y="6357960"/>
                <a:ext cx="655560" cy="380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50" name="CustomShape 22"/>
              <p:cNvSpPr/>
              <p:nvPr/>
            </p:nvSpPr>
            <p:spPr>
              <a:xfrm>
                <a:off x="3868560" y="6391440"/>
                <a:ext cx="486000" cy="30456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51" name="CustomShape 23"/>
              <p:cNvSpPr/>
              <p:nvPr/>
            </p:nvSpPr>
            <p:spPr>
              <a:xfrm>
                <a:off x="3930480" y="6438960"/>
                <a:ext cx="360360" cy="214200"/>
              </a:xfrm>
              <a:prstGeom prst="ellipse">
                <a:avLst/>
              </a:prstGeom>
              <a:gradFill rotWithShape="0">
                <a:gsLst>
                  <a:gs pos="0">
                    <a:srgbClr val="FFFFFF"/>
                  </a:gs>
                  <a:gs pos="100000">
                    <a:srgbClr val="E8E8E8"/>
                  </a:gs>
                </a:gsLst>
                <a:lin ang="2700000"/>
              </a:gradFill>
              <a:ln>
                <a:noFill/>
              </a:ln>
            </p:spPr>
            <p:style>
              <a:lnRef idx="0">
                <a:scrgbClr r="0" g="0" b="0"/>
              </a:lnRef>
              <a:fillRef idx="0">
                <a:scrgbClr r="0" g="0" b="0"/>
              </a:fillRef>
              <a:effectRef idx="0">
                <a:scrgbClr r="0" g="0" b="0"/>
              </a:effectRef>
              <a:fontRef idx="minor"/>
            </p:style>
          </p:sp>
          <p:sp>
            <p:nvSpPr>
              <p:cNvPr id="552" name="CustomShape 24"/>
              <p:cNvSpPr/>
              <p:nvPr/>
            </p:nvSpPr>
            <p:spPr>
              <a:xfrm>
                <a:off x="4035600" y="6504120"/>
                <a:ext cx="142560" cy="95040"/>
              </a:xfrm>
              <a:prstGeom prst="ellipse">
                <a:avLst/>
              </a:pr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553" name="CustomShape 25"/>
              <p:cNvSpPr/>
              <p:nvPr/>
            </p:nvSpPr>
            <p:spPr>
              <a:xfrm>
                <a:off x="4103640" y="6067440"/>
                <a:ext cx="712800" cy="295200"/>
              </a:xfrm>
              <a:custGeom>
                <a:avLst/>
                <a:gdLst/>
                <a:ahLst/>
                <a:cxnLst/>
                <a:rect l="l" t="t"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54" name="CustomShape 26"/>
              <p:cNvSpPr/>
              <p:nvPr/>
            </p:nvSpPr>
            <p:spPr>
              <a:xfrm>
                <a:off x="3400560" y="6114960"/>
                <a:ext cx="1415880" cy="733680"/>
              </a:xfrm>
              <a:custGeom>
                <a:avLst/>
                <a:gdLst/>
                <a:ahLst/>
                <a:cxnLst/>
                <a:rect l="l" t="t"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rgbClr val="FFFFFF"/>
                  </a:gs>
                  <a:gs pos="100000">
                    <a:srgbClr val="D8D8D8"/>
                  </a:gs>
                </a:gsLst>
                <a:lin ang="2700000"/>
              </a:gradFill>
              <a:ln>
                <a:noFill/>
              </a:ln>
            </p:spPr>
            <p:style>
              <a:lnRef idx="0">
                <a:scrgbClr r="0" g="0" b="0"/>
              </a:lnRef>
              <a:fillRef idx="0">
                <a:scrgbClr r="0" g="0" b="0"/>
              </a:fillRef>
              <a:effectRef idx="0">
                <a:scrgbClr r="0" g="0" b="0"/>
              </a:effectRef>
              <a:fontRef idx="minor"/>
            </p:style>
          </p:sp>
          <p:sp>
            <p:nvSpPr>
              <p:cNvPr id="555" name="CustomShape 27"/>
              <p:cNvSpPr/>
              <p:nvPr/>
            </p:nvSpPr>
            <p:spPr>
              <a:xfrm>
                <a:off x="3305160" y="6076800"/>
                <a:ext cx="646200" cy="771840"/>
              </a:xfrm>
              <a:custGeom>
                <a:avLst/>
                <a:gdLst/>
                <a:ahLst/>
                <a:cxnLst/>
                <a:rect l="l" t="t"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556" name="CustomShape 28"/>
              <p:cNvSpPr/>
              <p:nvPr/>
            </p:nvSpPr>
            <p:spPr>
              <a:xfrm>
                <a:off x="4741920" y="6419880"/>
                <a:ext cx="171360" cy="399960"/>
              </a:xfrm>
              <a:custGeom>
                <a:avLst/>
                <a:gdLst/>
                <a:ahLst/>
                <a:cxnLst/>
                <a:rect l="l" t="t"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rgbClr val="FFFFFF"/>
                  </a:gs>
                  <a:gs pos="100000">
                    <a:srgbClr val="D1D1D1"/>
                  </a:gs>
                </a:gsLst>
                <a:lin ang="5400000"/>
              </a:gradFill>
              <a:ln>
                <a:noFill/>
              </a:ln>
            </p:spPr>
            <p:style>
              <a:lnRef idx="0">
                <a:scrgbClr r="0" g="0" b="0"/>
              </a:lnRef>
              <a:fillRef idx="0">
                <a:scrgbClr r="0" g="0" b="0"/>
              </a:fillRef>
              <a:effectRef idx="0">
                <a:scrgbClr r="0" g="0" b="0"/>
              </a:effectRef>
              <a:fontRef idx="minor"/>
            </p:style>
          </p:sp>
          <p:sp>
            <p:nvSpPr>
              <p:cNvPr id="557" name="CustomShape 29"/>
              <p:cNvSpPr/>
              <p:nvPr/>
            </p:nvSpPr>
            <p:spPr>
              <a:xfrm>
                <a:off x="3282840" y="5850000"/>
                <a:ext cx="1325520" cy="237960"/>
              </a:xfrm>
              <a:custGeom>
                <a:avLst/>
                <a:gdLst/>
                <a:ahLst/>
                <a:cxnLst/>
                <a:rect l="l" t="t"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558" name="CustomShape 30"/>
              <p:cNvSpPr/>
              <p:nvPr/>
            </p:nvSpPr>
            <p:spPr>
              <a:xfrm>
                <a:off x="2963880" y="6116760"/>
                <a:ext cx="271440" cy="731880"/>
              </a:xfrm>
              <a:custGeom>
                <a:avLst/>
                <a:gdLst/>
                <a:ahLst/>
                <a:cxnLst/>
                <a:rect l="l" t="t"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559" name="CustomShape 31"/>
              <p:cNvSpPr/>
              <p:nvPr/>
            </p:nvSpPr>
            <p:spPr>
              <a:xfrm>
                <a:off x="4684680" y="5954760"/>
                <a:ext cx="571680" cy="893880"/>
              </a:xfrm>
              <a:custGeom>
                <a:avLst/>
                <a:gdLst/>
                <a:ahLst/>
                <a:cxnLst/>
                <a:rect l="l" t="t"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560" name="CustomShape 32"/>
              <p:cNvSpPr/>
              <p:nvPr/>
            </p:nvSpPr>
            <p:spPr>
              <a:xfrm>
                <a:off x="3679920" y="5764320"/>
                <a:ext cx="1711080" cy="674640"/>
              </a:xfrm>
              <a:custGeom>
                <a:avLst/>
                <a:gdLst/>
                <a:ahLst/>
                <a:cxnLst/>
                <a:rect l="l" t="t"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561" name="CustomShape 33"/>
              <p:cNvSpPr/>
              <p:nvPr/>
            </p:nvSpPr>
            <p:spPr>
              <a:xfrm>
                <a:off x="5245200" y="6477120"/>
                <a:ext cx="155520" cy="371520"/>
              </a:xfrm>
              <a:custGeom>
                <a:avLst/>
                <a:gdLst/>
                <a:ahLst/>
                <a:cxnLst/>
                <a:rect l="l" t="t"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562" name="CustomShape 34"/>
              <p:cNvSpPr/>
              <p:nvPr/>
            </p:nvSpPr>
            <p:spPr>
              <a:xfrm>
                <a:off x="2819520" y="5830920"/>
                <a:ext cx="763560" cy="1017720"/>
              </a:xfrm>
              <a:custGeom>
                <a:avLst/>
                <a:gdLst/>
                <a:ahLst/>
                <a:cxnLst/>
                <a:rect l="l" t="t"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rgbClr val="FFFFFF"/>
              </a:solidFill>
              <a:ln>
                <a:noFill/>
              </a:ln>
            </p:spPr>
            <p:style>
              <a:lnRef idx="0">
                <a:scrgbClr r="0" g="0" b="0"/>
              </a:lnRef>
              <a:fillRef idx="0">
                <a:scrgbClr r="0" g="0" b="0"/>
              </a:fillRef>
              <a:effectRef idx="0">
                <a:scrgbClr r="0" g="0" b="0"/>
              </a:effectRef>
              <a:fontRef idx="minor"/>
            </p:style>
          </p:sp>
        </p:grpSp>
        <p:grpSp>
          <p:nvGrpSpPr>
            <p:cNvPr id="563" name="Group 35"/>
            <p:cNvGrpSpPr/>
            <p:nvPr/>
          </p:nvGrpSpPr>
          <p:grpSpPr>
            <a:xfrm>
              <a:off x="6553080" y="5334120"/>
              <a:ext cx="2144880" cy="1303200"/>
              <a:chOff x="6553080" y="5334120"/>
              <a:chExt cx="2144880" cy="1303200"/>
            </a:xfrm>
          </p:grpSpPr>
          <p:sp>
            <p:nvSpPr>
              <p:cNvPr id="564" name="CustomShape 36"/>
              <p:cNvSpPr/>
              <p:nvPr/>
            </p:nvSpPr>
            <p:spPr>
              <a:xfrm>
                <a:off x="6667560" y="5400720"/>
                <a:ext cx="1906560" cy="1160280"/>
              </a:xfrm>
              <a:custGeom>
                <a:avLst/>
                <a:gdLst/>
                <a:ahLst/>
                <a:cxnLst/>
                <a:rect l="l" t="t"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65" name="CustomShape 37"/>
              <p:cNvSpPr/>
              <p:nvPr/>
            </p:nvSpPr>
            <p:spPr>
              <a:xfrm>
                <a:off x="6553080" y="5343480"/>
                <a:ext cx="863640" cy="1170000"/>
              </a:xfrm>
              <a:custGeom>
                <a:avLst/>
                <a:gdLst/>
                <a:ahLst/>
                <a:cxnLst/>
                <a:rect l="l" t="t"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66" name="CustomShape 38"/>
              <p:cNvSpPr/>
              <p:nvPr/>
            </p:nvSpPr>
            <p:spPr>
              <a:xfrm>
                <a:off x="7607160" y="5334120"/>
                <a:ext cx="966960" cy="399960"/>
              </a:xfrm>
              <a:custGeom>
                <a:avLst/>
                <a:gdLst/>
                <a:ahLst/>
                <a:cxnLst/>
                <a:rect l="l" t="t"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67" name="CustomShape 39"/>
              <p:cNvSpPr/>
              <p:nvPr/>
            </p:nvSpPr>
            <p:spPr>
              <a:xfrm>
                <a:off x="8327880" y="6361200"/>
                <a:ext cx="114480" cy="85680"/>
              </a:xfrm>
              <a:custGeom>
                <a:avLst/>
                <a:gdLst/>
                <a:ahLst/>
                <a:cxnLst/>
                <a:rect l="l" t="t"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568" name="CustomShape 40"/>
              <p:cNvSpPr/>
              <p:nvPr/>
            </p:nvSpPr>
            <p:spPr>
              <a:xfrm>
                <a:off x="7151760" y="6465960"/>
                <a:ext cx="1119240" cy="171360"/>
              </a:xfrm>
              <a:custGeom>
                <a:avLst/>
                <a:gdLst/>
                <a:ahLst/>
                <a:cxnLst/>
                <a:rect l="l" t="t"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569" name="CustomShape 41"/>
              <p:cNvSpPr/>
              <p:nvPr/>
            </p:nvSpPr>
            <p:spPr>
              <a:xfrm>
                <a:off x="8470800" y="5800680"/>
                <a:ext cx="227160" cy="541440"/>
              </a:xfrm>
              <a:custGeom>
                <a:avLst/>
                <a:gdLst/>
                <a:ahLst/>
                <a:cxnLst/>
                <a:rect l="l" t="t"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570" name="CustomShape 42"/>
              <p:cNvSpPr/>
              <p:nvPr/>
            </p:nvSpPr>
            <p:spPr>
              <a:xfrm>
                <a:off x="8034480" y="5753160"/>
                <a:ext cx="131760" cy="142920"/>
              </a:xfrm>
              <a:custGeom>
                <a:avLst/>
                <a:gdLst/>
                <a:ahLst/>
                <a:cxnLst/>
                <a:rect l="l" t="t"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571" name="CustomShape 43"/>
              <p:cNvSpPr/>
              <p:nvPr/>
            </p:nvSpPr>
            <p:spPr>
              <a:xfrm>
                <a:off x="7056360" y="5638680"/>
                <a:ext cx="1138320" cy="684360"/>
              </a:xfrm>
              <a:custGeom>
                <a:avLst/>
                <a:gdLst/>
                <a:ahLst/>
                <a:cxnLst/>
                <a:rect l="l" t="t"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572" name="CustomShape 44"/>
              <p:cNvSpPr/>
              <p:nvPr/>
            </p:nvSpPr>
            <p:spPr>
              <a:xfrm>
                <a:off x="6904080" y="5572080"/>
                <a:ext cx="1442880" cy="846360"/>
              </a:xfrm>
              <a:custGeom>
                <a:avLst/>
                <a:gdLst/>
                <a:ahLst/>
                <a:cxnLst/>
                <a:rect l="l" t="t"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rgbClr val="FFFFFF"/>
                  </a:gs>
                  <a:gs pos="100000">
                    <a:srgbClr val="FFFFFF"/>
                  </a:gs>
                </a:gsLst>
                <a:lin ang="0"/>
              </a:gradFill>
              <a:ln>
                <a:noFill/>
              </a:ln>
            </p:spPr>
            <p:style>
              <a:lnRef idx="0">
                <a:scrgbClr r="0" g="0" b="0"/>
              </a:lnRef>
              <a:fillRef idx="0">
                <a:scrgbClr r="0" g="0" b="0"/>
              </a:fillRef>
              <a:effectRef idx="0">
                <a:scrgbClr r="0" g="0" b="0"/>
              </a:effectRef>
              <a:fontRef idx="minor"/>
            </p:style>
          </p:sp>
          <p:sp>
            <p:nvSpPr>
              <p:cNvPr id="573" name="CustomShape 45"/>
              <p:cNvSpPr/>
              <p:nvPr/>
            </p:nvSpPr>
            <p:spPr>
              <a:xfrm>
                <a:off x="7245360" y="5543640"/>
                <a:ext cx="579600" cy="104760"/>
              </a:xfrm>
              <a:custGeom>
                <a:avLst/>
                <a:gdLst/>
                <a:ahLst/>
                <a:cxnLst/>
                <a:rect l="l" t="t"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74" name="CustomShape 46"/>
              <p:cNvSpPr/>
              <p:nvPr/>
            </p:nvSpPr>
            <p:spPr>
              <a:xfrm>
                <a:off x="7085160" y="5648400"/>
                <a:ext cx="104760" cy="75960"/>
              </a:xfrm>
              <a:custGeom>
                <a:avLst/>
                <a:gdLst/>
                <a:ahLst/>
                <a:cxnLst/>
                <a:rect l="l" t="t"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75" name="CustomShape 47"/>
              <p:cNvSpPr/>
              <p:nvPr/>
            </p:nvSpPr>
            <p:spPr>
              <a:xfrm>
                <a:off x="7216920" y="5727600"/>
                <a:ext cx="822240" cy="506520"/>
              </a:xfrm>
              <a:prstGeom prst="ellipse">
                <a:avLst/>
              </a:prstGeom>
              <a:gradFill rotWithShape="0">
                <a:gsLst>
                  <a:gs pos="0">
                    <a:srgbClr val="F0F0F0"/>
                  </a:gs>
                  <a:gs pos="100000">
                    <a:srgbClr val="FFFFFF"/>
                  </a:gs>
                </a:gsLst>
                <a:lin ang="0"/>
              </a:gradFill>
              <a:ln>
                <a:noFill/>
              </a:ln>
            </p:spPr>
            <p:style>
              <a:lnRef idx="0">
                <a:scrgbClr r="0" g="0" b="0"/>
              </a:lnRef>
              <a:fillRef idx="0">
                <a:scrgbClr r="0" g="0" b="0"/>
              </a:fillRef>
              <a:effectRef idx="0">
                <a:scrgbClr r="0" g="0" b="0"/>
              </a:effectRef>
              <a:fontRef idx="minor"/>
            </p:style>
          </p:sp>
          <p:sp>
            <p:nvSpPr>
              <p:cNvPr id="576" name="CustomShape 48"/>
              <p:cNvSpPr/>
              <p:nvPr/>
            </p:nvSpPr>
            <p:spPr>
              <a:xfrm>
                <a:off x="7267680" y="5762520"/>
                <a:ext cx="707760" cy="430200"/>
              </a:xfrm>
              <a:prstGeom prst="ellipse">
                <a:avLst/>
              </a:pr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77" name="CustomShape 49"/>
              <p:cNvSpPr/>
              <p:nvPr/>
            </p:nvSpPr>
            <p:spPr>
              <a:xfrm>
                <a:off x="7318440" y="5794200"/>
                <a:ext cx="612720" cy="3700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578" name="CustomShape 50"/>
              <p:cNvSpPr/>
              <p:nvPr/>
            </p:nvSpPr>
            <p:spPr>
              <a:xfrm>
                <a:off x="7388280" y="5838840"/>
                <a:ext cx="473040" cy="28080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79" name="CustomShape 51"/>
              <p:cNvSpPr/>
              <p:nvPr/>
            </p:nvSpPr>
            <p:spPr>
              <a:xfrm>
                <a:off x="7445520" y="5870520"/>
                <a:ext cx="352440" cy="220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580" name="CustomShape 52"/>
              <p:cNvSpPr/>
              <p:nvPr/>
            </p:nvSpPr>
            <p:spPr>
              <a:xfrm>
                <a:off x="7521480" y="5918040"/>
                <a:ext cx="200160" cy="12888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581" name="Group 53"/>
            <p:cNvGrpSpPr/>
            <p:nvPr/>
          </p:nvGrpSpPr>
          <p:grpSpPr>
            <a:xfrm>
              <a:off x="8381880" y="4800600"/>
              <a:ext cx="674640" cy="409680"/>
              <a:chOff x="8381880" y="4800600"/>
              <a:chExt cx="674640" cy="409680"/>
            </a:xfrm>
          </p:grpSpPr>
          <p:sp>
            <p:nvSpPr>
              <p:cNvPr id="582" name="CustomShape 54"/>
              <p:cNvSpPr/>
              <p:nvPr/>
            </p:nvSpPr>
            <p:spPr>
              <a:xfrm>
                <a:off x="8381880" y="5057640"/>
                <a:ext cx="608040" cy="152640"/>
              </a:xfrm>
              <a:custGeom>
                <a:avLst/>
                <a:gdLst/>
                <a:ahLst/>
                <a:cxnLst/>
                <a:rect l="l" t="t"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583" name="CustomShape 55"/>
              <p:cNvSpPr/>
              <p:nvPr/>
            </p:nvSpPr>
            <p:spPr>
              <a:xfrm>
                <a:off x="8437680" y="4800600"/>
                <a:ext cx="409320" cy="85680"/>
              </a:xfrm>
              <a:custGeom>
                <a:avLst/>
                <a:gdLst/>
                <a:ahLst/>
                <a:cxnLst/>
                <a:rect l="l" t="t"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584" name="CustomShape 56"/>
              <p:cNvSpPr/>
              <p:nvPr/>
            </p:nvSpPr>
            <p:spPr>
              <a:xfrm>
                <a:off x="8961480" y="4867200"/>
                <a:ext cx="95040" cy="247680"/>
              </a:xfrm>
              <a:custGeom>
                <a:avLst/>
                <a:gdLst/>
                <a:ahLst/>
                <a:cxnLst/>
                <a:rect l="l" t="t"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585" name="CustomShape 57"/>
              <p:cNvSpPr/>
              <p:nvPr/>
            </p:nvSpPr>
            <p:spPr>
              <a:xfrm>
                <a:off x="8532720" y="5153040"/>
                <a:ext cx="304920" cy="28440"/>
              </a:xfrm>
              <a:custGeom>
                <a:avLst/>
                <a:gdLst/>
                <a:ahLst/>
                <a:cxnLst/>
                <a:rect l="l" t="t"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586" name="CustomShape 58"/>
              <p:cNvSpPr/>
              <p:nvPr/>
            </p:nvSpPr>
            <p:spPr>
              <a:xfrm>
                <a:off x="8420040" y="4829040"/>
                <a:ext cx="255600" cy="295560"/>
              </a:xfrm>
              <a:custGeom>
                <a:avLst/>
                <a:gdLst/>
                <a:ahLst/>
                <a:cxnLst/>
                <a:rect l="l" t="t"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87" name="CustomShape 59"/>
              <p:cNvSpPr/>
              <p:nvPr/>
            </p:nvSpPr>
            <p:spPr>
              <a:xfrm>
                <a:off x="8713800" y="4829040"/>
                <a:ext cx="295200" cy="333360"/>
              </a:xfrm>
              <a:custGeom>
                <a:avLst/>
                <a:gdLst/>
                <a:ahLst/>
                <a:cxnLst/>
                <a:rect l="l" t="t"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88" name="CustomShape 60"/>
              <p:cNvSpPr/>
              <p:nvPr/>
            </p:nvSpPr>
            <p:spPr>
              <a:xfrm>
                <a:off x="8485200" y="4854600"/>
                <a:ext cx="474480" cy="295200"/>
              </a:xfrm>
              <a:custGeom>
                <a:avLst/>
                <a:gdLst/>
                <a:ahLst/>
                <a:cxnLst/>
                <a:rect l="l" t="t"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nvGrpSpPr>
              <p:cNvPr id="589" name="Group 61"/>
              <p:cNvGrpSpPr/>
              <p:nvPr/>
            </p:nvGrpSpPr>
            <p:grpSpPr>
              <a:xfrm>
                <a:off x="8542440" y="4897440"/>
                <a:ext cx="360360" cy="209520"/>
                <a:chOff x="8542440" y="4897440"/>
                <a:chExt cx="360360" cy="209520"/>
              </a:xfrm>
            </p:grpSpPr>
            <p:sp>
              <p:nvSpPr>
                <p:cNvPr id="590" name="CustomShape 62"/>
                <p:cNvSpPr/>
                <p:nvPr/>
              </p:nvSpPr>
              <p:spPr>
                <a:xfrm>
                  <a:off x="8542440" y="4897440"/>
                  <a:ext cx="360360" cy="20952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91" name="CustomShape 63"/>
                <p:cNvSpPr/>
                <p:nvPr/>
              </p:nvSpPr>
              <p:spPr>
                <a:xfrm>
                  <a:off x="8577360" y="4919760"/>
                  <a:ext cx="288720" cy="16200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592" name="CustomShape 64"/>
                <p:cNvSpPr/>
                <p:nvPr/>
              </p:nvSpPr>
              <p:spPr>
                <a:xfrm>
                  <a:off x="8621640" y="4935600"/>
                  <a:ext cx="198360" cy="12996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93" name="CustomShape 65"/>
                <p:cNvSpPr/>
                <p:nvPr/>
              </p:nvSpPr>
              <p:spPr>
                <a:xfrm>
                  <a:off x="8664480" y="4960800"/>
                  <a:ext cx="115920" cy="7488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grpSp>
      </p:grpSp>
      <p:sp>
        <p:nvSpPr>
          <p:cNvPr id="594" name="PlaceHolder 66"/>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r>
              <a:rPr lang="en-US" sz="4400" b="0" strike="noStrike" spc="-1">
                <a:solidFill>
                  <a:srgbClr val="000000"/>
                </a:solidFill>
                <a:latin typeface="Arial"/>
              </a:rPr>
              <a:t>Click to edit the title text format</a:t>
            </a:r>
          </a:p>
        </p:txBody>
      </p:sp>
      <p:sp>
        <p:nvSpPr>
          <p:cNvPr id="595" name="PlaceHolder 67"/>
          <p:cNvSpPr>
            <a:spLocks noGrp="1"/>
          </p:cNvSpPr>
          <p:nvPr>
            <p:ph type="body"/>
          </p:nvPr>
        </p:nvSpPr>
        <p:spPr>
          <a:xfrm>
            <a:off x="457200" y="1600200"/>
            <a:ext cx="8229600" cy="4525920"/>
          </a:xfrm>
          <a:prstGeom prst="rect">
            <a:avLst/>
          </a:prstGeom>
        </p:spPr>
        <p:txBody>
          <a:bodyPr lIns="90000" tIns="46800" rIns="90000" bIns="46800">
            <a:normAutofit/>
          </a:bodyPr>
          <a:lstStyle/>
          <a:p>
            <a:pPr marL="342720" indent="-342720">
              <a:spcBef>
                <a:spcPts val="799"/>
              </a:spcBef>
              <a:buClr>
                <a:srgbClr val="0066FF"/>
              </a:buClr>
              <a:buSzPct val="80000"/>
              <a:buFont typeface="Wingdings" charset="2"/>
              <a:buChar char=""/>
            </a:pPr>
            <a:r>
              <a:rPr lang="en-US" sz="3200" b="0" strike="noStrike" spc="-1">
                <a:solidFill>
                  <a:srgbClr val="000000"/>
                </a:solidFill>
                <a:latin typeface="Arial"/>
              </a:rPr>
              <a:t>Click to edit the outline text format</a:t>
            </a:r>
          </a:p>
          <a:p>
            <a:pPr marL="742680" lvl="1" indent="-285480">
              <a:spcBef>
                <a:spcPts val="799"/>
              </a:spcBef>
              <a:buClr>
                <a:srgbClr val="000000"/>
              </a:buClr>
              <a:buSzPct val="50000"/>
              <a:buFont typeface="Wingdings" charset="2"/>
              <a:buChar char=""/>
            </a:pPr>
            <a:r>
              <a:rPr lang="en-US" sz="3200" b="0" strike="noStrike" spc="-1">
                <a:solidFill>
                  <a:srgbClr val="000000"/>
                </a:solidFill>
                <a:latin typeface="Arial"/>
              </a:rPr>
              <a:t>Second Outline Level</a:t>
            </a:r>
          </a:p>
          <a:p>
            <a:pPr marL="1143000" lvl="2" indent="-228600">
              <a:spcBef>
                <a:spcPts val="799"/>
              </a:spcBef>
              <a:buClr>
                <a:srgbClr val="FFFFFF"/>
              </a:buClr>
              <a:buFont typeface="Arial"/>
              <a:buChar char="•"/>
            </a:pPr>
            <a:r>
              <a:rPr lang="en-US" sz="3200" b="0" strike="noStrike" spc="-1">
                <a:solidFill>
                  <a:srgbClr val="000000"/>
                </a:solidFill>
                <a:latin typeface="Arial"/>
              </a:rPr>
              <a:t>Third Outline Level</a:t>
            </a:r>
          </a:p>
          <a:p>
            <a:pPr marL="1600200" lvl="3" indent="-228600">
              <a:spcBef>
                <a:spcPts val="799"/>
              </a:spcBef>
              <a:buClr>
                <a:srgbClr val="00CC66"/>
              </a:buClr>
              <a:buSzPct val="50000"/>
              <a:buFont typeface="Wingdings" charset="2"/>
              <a:buChar char=""/>
            </a:pPr>
            <a:r>
              <a:rPr lang="en-US" sz="3200" b="0" strike="noStrike" spc="-1">
                <a:solidFill>
                  <a:srgbClr val="000000"/>
                </a:solidFill>
                <a:latin typeface="Arial"/>
              </a:rPr>
              <a:t>Fourth Outline Level</a:t>
            </a:r>
          </a:p>
          <a:p>
            <a:pPr marL="2057400" lvl="4" indent="-228600">
              <a:spcBef>
                <a:spcPts val="799"/>
              </a:spcBef>
              <a:buClr>
                <a:srgbClr val="0066FF"/>
              </a:buClr>
              <a:buFont typeface="Arial"/>
              <a:buChar char="•"/>
            </a:pPr>
            <a:r>
              <a:rPr lang="en-US" sz="3200" b="0" strike="noStrike" spc="-1">
                <a:solidFill>
                  <a:srgbClr val="000000"/>
                </a:solidFill>
                <a:latin typeface="Arial"/>
              </a:rPr>
              <a:t>Fifth Outline Level</a:t>
            </a:r>
          </a:p>
          <a:p>
            <a:pPr marL="2057400" lvl="5" indent="-228600">
              <a:spcBef>
                <a:spcPts val="799"/>
              </a:spcBef>
              <a:buClr>
                <a:srgbClr val="0066FF"/>
              </a:buClr>
              <a:buFont typeface="Arial"/>
              <a:buChar char="•"/>
            </a:pPr>
            <a:r>
              <a:rPr lang="en-US" sz="3200" b="0" strike="noStrike" spc="-1">
                <a:solidFill>
                  <a:srgbClr val="000000"/>
                </a:solidFill>
                <a:latin typeface="Arial"/>
              </a:rPr>
              <a:t>Sixth Outline Level</a:t>
            </a:r>
          </a:p>
          <a:p>
            <a:pPr marL="2057400" lvl="6" indent="-228600">
              <a:spcBef>
                <a:spcPts val="799"/>
              </a:spcBef>
              <a:buClr>
                <a:srgbClr val="0066FF"/>
              </a:buClr>
              <a:buFont typeface="Arial"/>
              <a:buChar char="•"/>
            </a:pPr>
            <a:r>
              <a:rPr lang="en-US" sz="3200" b="0" strike="noStrike" spc="-1">
                <a:solidFill>
                  <a:srgbClr val="000000"/>
                </a:solidFill>
                <a:latin typeface="Arial"/>
              </a:rPr>
              <a:t>Seventh Outline Level</a:t>
            </a:r>
          </a:p>
        </p:txBody>
      </p:sp>
      <p:sp>
        <p:nvSpPr>
          <p:cNvPr id="596" name="PlaceHolder 68"/>
          <p:cNvSpPr>
            <a:spLocks noGrp="1"/>
          </p:cNvSpPr>
          <p:nvPr>
            <p:ph type="dt"/>
          </p:nvPr>
        </p:nvSpPr>
        <p:spPr>
          <a:xfrm>
            <a:off x="456840" y="6244920"/>
            <a:ext cx="2133720" cy="47628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597" name="PlaceHolder 69"/>
          <p:cNvSpPr>
            <a:spLocks noGrp="1"/>
          </p:cNvSpPr>
          <p:nvPr>
            <p:ph type="ftr"/>
          </p:nvPr>
        </p:nvSpPr>
        <p:spPr>
          <a:xfrm>
            <a:off x="3124080" y="6244920"/>
            <a:ext cx="2895840" cy="47628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598" name="PlaceHolder 70"/>
          <p:cNvSpPr>
            <a:spLocks noGrp="1"/>
          </p:cNvSpPr>
          <p:nvPr>
            <p:ph type="sldNum"/>
          </p:nvPr>
        </p:nvSpPr>
        <p:spPr>
          <a:xfrm>
            <a:off x="6552720" y="6244920"/>
            <a:ext cx="2133720" cy="476280"/>
          </a:xfrm>
          <a:prstGeom prst="rect">
            <a:avLst/>
          </a:prstGeom>
        </p:spPr>
        <p:txBody>
          <a:bodyPr lIns="90000" tIns="46800" rIns="90000" bIns="46800" anchor="b">
            <a:noAutofit/>
          </a:bodyPr>
          <a:lstStyle/>
          <a:p>
            <a:pPr marL="216000" indent="-216000" algn="r">
              <a:buClr>
                <a:srgbClr val="000000"/>
              </a:buClr>
              <a:buSzPct val="45000"/>
              <a:buFont typeface="Wingdings" charset="2"/>
              <a:buChar char=""/>
            </a:pPr>
            <a:fld id="{30C40C83-9EEC-4F3E-A29F-3F26D227F0AA}" type="slidenum">
              <a:rPr lang="ar-SA" sz="1400" b="0" strike="noStrike" spc="-1">
                <a:latin typeface="Times New Roman"/>
                <a:ea typeface="Arial"/>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635" name="CustomShape 1"/>
          <p:cNvSpPr/>
          <p:nvPr/>
        </p:nvSpPr>
        <p:spPr>
          <a:xfrm>
            <a:off x="6627960" y="6429240"/>
            <a:ext cx="285480" cy="209520"/>
          </a:xfrm>
          <a:custGeom>
            <a:avLst/>
            <a:gdLst/>
            <a:ahLst/>
            <a:cxnLst/>
            <a:rect l="l" t="t"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rgbClr val="FFFFFF"/>
              </a:gs>
              <a:gs pos="100000">
                <a:srgbClr val="E0E0E0"/>
              </a:gs>
            </a:gsLst>
            <a:lin ang="18900000"/>
          </a:gradFill>
          <a:ln>
            <a:noFill/>
          </a:ln>
        </p:spPr>
        <p:style>
          <a:lnRef idx="0">
            <a:scrgbClr r="0" g="0" b="0"/>
          </a:lnRef>
          <a:fillRef idx="0">
            <a:scrgbClr r="0" g="0" b="0"/>
          </a:fillRef>
          <a:effectRef idx="0">
            <a:scrgbClr r="0" g="0" b="0"/>
          </a:effectRef>
          <a:fontRef idx="minor"/>
        </p:style>
      </p:sp>
      <p:grpSp>
        <p:nvGrpSpPr>
          <p:cNvPr id="636" name="Group 2"/>
          <p:cNvGrpSpPr/>
          <p:nvPr/>
        </p:nvGrpSpPr>
        <p:grpSpPr>
          <a:xfrm>
            <a:off x="3240" y="4267080"/>
            <a:ext cx="9140760" cy="2590920"/>
            <a:chOff x="3240" y="4267080"/>
            <a:chExt cx="9140760" cy="2590920"/>
          </a:xfrm>
        </p:grpSpPr>
        <p:sp>
          <p:nvSpPr>
            <p:cNvPr id="637" name="CustomShape 3"/>
            <p:cNvSpPr/>
            <p:nvPr/>
          </p:nvSpPr>
          <p:spPr>
            <a:xfrm>
              <a:off x="3240" y="4267080"/>
              <a:ext cx="9140760" cy="2590920"/>
            </a:xfrm>
            <a:custGeom>
              <a:avLst/>
              <a:gdLst/>
              <a:ahLst/>
              <a:cxnLst/>
              <a:rect l="l" t="t" r="r" b="b"/>
              <a:pathLst>
                <a:path w="5740" h="4316">
                  <a:moveTo>
                    <a:pt x="5740" y="4316"/>
                  </a:moveTo>
                  <a:lnTo>
                    <a:pt x="0" y="4316"/>
                  </a:lnTo>
                  <a:lnTo>
                    <a:pt x="0" y="0"/>
                  </a:lnTo>
                  <a:lnTo>
                    <a:pt x="5740" y="0"/>
                  </a:lnTo>
                  <a:lnTo>
                    <a:pt x="5740" y="431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grpSp>
          <p:nvGrpSpPr>
            <p:cNvPr id="638" name="Group 4"/>
            <p:cNvGrpSpPr/>
            <p:nvPr/>
          </p:nvGrpSpPr>
          <p:grpSpPr>
            <a:xfrm>
              <a:off x="5600880" y="5897520"/>
              <a:ext cx="1256760" cy="827280"/>
              <a:chOff x="5600880" y="5897520"/>
              <a:chExt cx="1256760" cy="827280"/>
            </a:xfrm>
          </p:grpSpPr>
          <p:sp>
            <p:nvSpPr>
              <p:cNvPr id="639" name="CustomShape 5"/>
              <p:cNvSpPr/>
              <p:nvPr/>
            </p:nvSpPr>
            <p:spPr>
              <a:xfrm>
                <a:off x="5852880" y="6048360"/>
                <a:ext cx="844200" cy="519120"/>
              </a:xfrm>
              <a:prstGeom prst="ellipse">
                <a:avLst/>
              </a:prstGeom>
              <a:gradFill rotWithShape="0">
                <a:gsLst>
                  <a:gs pos="0">
                    <a:srgbClr val="FFFFFF"/>
                  </a:gs>
                  <a:gs pos="100000">
                    <a:srgbClr val="E8E8E8"/>
                  </a:gs>
                </a:gsLst>
                <a:path path="rect"/>
              </a:gradFill>
              <a:ln>
                <a:noFill/>
              </a:ln>
            </p:spPr>
            <p:style>
              <a:lnRef idx="0">
                <a:scrgbClr r="0" g="0" b="0"/>
              </a:lnRef>
              <a:fillRef idx="0">
                <a:scrgbClr r="0" g="0" b="0"/>
              </a:fillRef>
              <a:effectRef idx="0">
                <a:scrgbClr r="0" g="0" b="0"/>
              </a:effectRef>
              <a:fontRef idx="minor"/>
            </p:style>
          </p:sp>
          <p:sp>
            <p:nvSpPr>
              <p:cNvPr id="640" name="CustomShape 6"/>
              <p:cNvSpPr/>
              <p:nvPr/>
            </p:nvSpPr>
            <p:spPr>
              <a:xfrm>
                <a:off x="5916600" y="6095880"/>
                <a:ext cx="717120" cy="436680"/>
              </a:xfrm>
              <a:prstGeom prst="ellipse">
                <a:avLst/>
              </a:pr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41" name="CustomShape 7"/>
              <p:cNvSpPr/>
              <p:nvPr/>
            </p:nvSpPr>
            <p:spPr>
              <a:xfrm>
                <a:off x="6005520" y="6146640"/>
                <a:ext cx="545760" cy="328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642" name="CustomShape 8"/>
              <p:cNvSpPr/>
              <p:nvPr/>
            </p:nvSpPr>
            <p:spPr>
              <a:xfrm>
                <a:off x="6068880" y="6184800"/>
                <a:ext cx="415440" cy="25236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43" name="CustomShape 9"/>
              <p:cNvSpPr/>
              <p:nvPr/>
            </p:nvSpPr>
            <p:spPr>
              <a:xfrm>
                <a:off x="6122880" y="6226200"/>
                <a:ext cx="304560" cy="16992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644" name="CustomShape 10"/>
              <p:cNvSpPr/>
              <p:nvPr/>
            </p:nvSpPr>
            <p:spPr>
              <a:xfrm>
                <a:off x="5676840" y="5897520"/>
                <a:ext cx="607680" cy="255600"/>
              </a:xfrm>
              <a:custGeom>
                <a:avLst/>
                <a:gdLst/>
                <a:ahLst/>
                <a:cxnLst/>
                <a:rect l="l" t="t"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45" name="CustomShape 11"/>
              <p:cNvSpPr/>
              <p:nvPr/>
            </p:nvSpPr>
            <p:spPr>
              <a:xfrm>
                <a:off x="5867280" y="6620040"/>
                <a:ext cx="704520" cy="104760"/>
              </a:xfrm>
              <a:custGeom>
                <a:avLst/>
                <a:gdLst/>
                <a:ahLst/>
                <a:cxnLst/>
                <a:rect l="l" t="t"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rgbClr val="D8D8D8"/>
                  </a:gs>
                  <a:gs pos="100000">
                    <a:srgbClr val="FFFFFF"/>
                  </a:gs>
                </a:gsLst>
                <a:lin ang="18900000"/>
              </a:gradFill>
              <a:ln>
                <a:noFill/>
              </a:ln>
            </p:spPr>
            <p:style>
              <a:lnRef idx="0">
                <a:scrgbClr r="0" g="0" b="0"/>
              </a:lnRef>
              <a:fillRef idx="0">
                <a:scrgbClr r="0" g="0" b="0"/>
              </a:fillRef>
              <a:effectRef idx="0">
                <a:scrgbClr r="0" g="0" b="0"/>
              </a:effectRef>
              <a:fontRef idx="minor"/>
            </p:style>
          </p:sp>
          <p:sp>
            <p:nvSpPr>
              <p:cNvPr id="646" name="CustomShape 12"/>
              <p:cNvSpPr/>
              <p:nvPr/>
            </p:nvSpPr>
            <p:spPr>
              <a:xfrm>
                <a:off x="5600880" y="6200640"/>
                <a:ext cx="141120" cy="343080"/>
              </a:xfrm>
              <a:custGeom>
                <a:avLst/>
                <a:gdLst/>
                <a:ahLst/>
                <a:cxnLst/>
                <a:rect l="l" t="t"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647" name="CustomShape 13"/>
              <p:cNvSpPr/>
              <p:nvPr/>
            </p:nvSpPr>
            <p:spPr>
              <a:xfrm>
                <a:off x="5667120" y="5945040"/>
                <a:ext cx="1190520" cy="731880"/>
              </a:xfrm>
              <a:custGeom>
                <a:avLst/>
                <a:gdLst/>
                <a:ahLst/>
                <a:cxnLst/>
                <a:rect l="l" t="t"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blipFill rotWithShape="0">
                <a:blip r:embed="rId14"/>
                <a:stretch>
                  <a:fillRect/>
                </a:stretch>
              </a:blipFill>
              <a:ln>
                <a:noFill/>
              </a:ln>
            </p:spPr>
            <p:style>
              <a:lnRef idx="0">
                <a:scrgbClr r="0" g="0" b="0"/>
              </a:lnRef>
              <a:fillRef idx="0">
                <a:scrgbClr r="0" g="0" b="0"/>
              </a:fillRef>
              <a:effectRef idx="0">
                <a:scrgbClr r="0" g="0" b="0"/>
              </a:effectRef>
              <a:fontRef idx="minor"/>
            </p:style>
          </p:sp>
          <p:sp>
            <p:nvSpPr>
              <p:cNvPr id="648" name="CustomShape 14"/>
              <p:cNvSpPr/>
              <p:nvPr/>
            </p:nvSpPr>
            <p:spPr>
              <a:xfrm>
                <a:off x="6410160" y="5907240"/>
                <a:ext cx="151920" cy="47520"/>
              </a:xfrm>
              <a:custGeom>
                <a:avLst/>
                <a:gdLst/>
                <a:ahLst/>
                <a:cxnLst/>
                <a:rect l="l" t="t"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rgbClr val="FFFFFF"/>
                  </a:gs>
                  <a:gs pos="100000">
                    <a:srgbClr val="E0E0E0"/>
                  </a:gs>
                </a:gsLst>
                <a:lin ang="0"/>
              </a:gradFill>
              <a:ln>
                <a:noFill/>
              </a:ln>
            </p:spPr>
            <p:style>
              <a:lnRef idx="0">
                <a:scrgbClr r="0" g="0" b="0"/>
              </a:lnRef>
              <a:fillRef idx="0">
                <a:scrgbClr r="0" g="0" b="0"/>
              </a:fillRef>
              <a:effectRef idx="0">
                <a:scrgbClr r="0" g="0" b="0"/>
              </a:effectRef>
              <a:fontRef idx="minor"/>
            </p:style>
          </p:sp>
          <p:sp>
            <p:nvSpPr>
              <p:cNvPr id="649" name="CustomShape 15"/>
              <p:cNvSpPr/>
              <p:nvPr/>
            </p:nvSpPr>
            <p:spPr>
              <a:xfrm>
                <a:off x="6208560" y="6267600"/>
                <a:ext cx="132840" cy="83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650" name="Group 16"/>
            <p:cNvGrpSpPr/>
            <p:nvPr/>
          </p:nvGrpSpPr>
          <p:grpSpPr>
            <a:xfrm>
              <a:off x="2819520" y="5764320"/>
              <a:ext cx="2581200" cy="1084320"/>
              <a:chOff x="2819520" y="5764320"/>
              <a:chExt cx="2581200" cy="1084320"/>
            </a:xfrm>
          </p:grpSpPr>
          <p:sp>
            <p:nvSpPr>
              <p:cNvPr id="651" name="CustomShape 17"/>
              <p:cNvSpPr/>
              <p:nvPr/>
            </p:nvSpPr>
            <p:spPr>
              <a:xfrm>
                <a:off x="3600360" y="6245280"/>
                <a:ext cx="1013040" cy="598320"/>
              </a:xfrm>
              <a:prstGeom prst="ellipse">
                <a:avLst/>
              </a:prstGeom>
              <a:gradFill rotWithShape="0">
                <a:gsLst>
                  <a:gs pos="0">
                    <a:srgbClr val="E0E0E0"/>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652" name="CustomShape 18"/>
              <p:cNvSpPr/>
              <p:nvPr/>
            </p:nvSpPr>
            <p:spPr>
              <a:xfrm>
                <a:off x="3673440" y="6283440"/>
                <a:ext cx="862200" cy="527040"/>
              </a:xfrm>
              <a:prstGeom prst="ellipse">
                <a:avLst/>
              </a:prstGeom>
              <a:gradFill rotWithShape="0">
                <a:gsLst>
                  <a:gs pos="0">
                    <a:srgbClr val="FFFFFF"/>
                  </a:gs>
                  <a:gs pos="100000">
                    <a:srgbClr val="E0E0E0"/>
                  </a:gs>
                </a:gsLst>
                <a:lin ang="2700000"/>
              </a:gradFill>
              <a:ln>
                <a:noFill/>
              </a:ln>
            </p:spPr>
            <p:style>
              <a:lnRef idx="0">
                <a:scrgbClr r="0" g="0" b="0"/>
              </a:lnRef>
              <a:fillRef idx="0">
                <a:scrgbClr r="0" g="0" b="0"/>
              </a:fillRef>
              <a:effectRef idx="0">
                <a:scrgbClr r="0" g="0" b="0"/>
              </a:effectRef>
              <a:fontRef idx="minor"/>
            </p:style>
          </p:sp>
          <p:sp>
            <p:nvSpPr>
              <p:cNvPr id="653" name="CustomShape 19"/>
              <p:cNvSpPr/>
              <p:nvPr/>
            </p:nvSpPr>
            <p:spPr>
              <a:xfrm>
                <a:off x="3716280" y="6316560"/>
                <a:ext cx="795240" cy="474840"/>
              </a:xfrm>
              <a:prstGeom prst="ellipse">
                <a:avLst/>
              </a:prstGeom>
              <a:gradFill rotWithShape="0">
                <a:gsLst>
                  <a:gs pos="0">
                    <a:srgbClr val="E8E8E8"/>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654" name="CustomShape 20"/>
              <p:cNvSpPr/>
              <p:nvPr/>
            </p:nvSpPr>
            <p:spPr>
              <a:xfrm>
                <a:off x="3759120" y="6345360"/>
                <a:ext cx="704880" cy="40932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55" name="CustomShape 21"/>
              <p:cNvSpPr/>
              <p:nvPr/>
            </p:nvSpPr>
            <p:spPr>
              <a:xfrm>
                <a:off x="3786120" y="6357960"/>
                <a:ext cx="655560" cy="380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56" name="CustomShape 22"/>
              <p:cNvSpPr/>
              <p:nvPr/>
            </p:nvSpPr>
            <p:spPr>
              <a:xfrm>
                <a:off x="3868560" y="6391440"/>
                <a:ext cx="486000" cy="30456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57" name="CustomShape 23"/>
              <p:cNvSpPr/>
              <p:nvPr/>
            </p:nvSpPr>
            <p:spPr>
              <a:xfrm>
                <a:off x="3930480" y="6438960"/>
                <a:ext cx="360360" cy="214200"/>
              </a:xfrm>
              <a:prstGeom prst="ellipse">
                <a:avLst/>
              </a:prstGeom>
              <a:gradFill rotWithShape="0">
                <a:gsLst>
                  <a:gs pos="0">
                    <a:srgbClr val="FFFFFF"/>
                  </a:gs>
                  <a:gs pos="100000">
                    <a:srgbClr val="E8E8E8"/>
                  </a:gs>
                </a:gsLst>
                <a:lin ang="2700000"/>
              </a:gradFill>
              <a:ln>
                <a:noFill/>
              </a:ln>
            </p:spPr>
            <p:style>
              <a:lnRef idx="0">
                <a:scrgbClr r="0" g="0" b="0"/>
              </a:lnRef>
              <a:fillRef idx="0">
                <a:scrgbClr r="0" g="0" b="0"/>
              </a:fillRef>
              <a:effectRef idx="0">
                <a:scrgbClr r="0" g="0" b="0"/>
              </a:effectRef>
              <a:fontRef idx="minor"/>
            </p:style>
          </p:sp>
          <p:sp>
            <p:nvSpPr>
              <p:cNvPr id="658" name="CustomShape 24"/>
              <p:cNvSpPr/>
              <p:nvPr/>
            </p:nvSpPr>
            <p:spPr>
              <a:xfrm>
                <a:off x="4035600" y="6504120"/>
                <a:ext cx="142560" cy="95040"/>
              </a:xfrm>
              <a:prstGeom prst="ellipse">
                <a:avLst/>
              </a:pr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659" name="CustomShape 25"/>
              <p:cNvSpPr/>
              <p:nvPr/>
            </p:nvSpPr>
            <p:spPr>
              <a:xfrm>
                <a:off x="4103640" y="6067440"/>
                <a:ext cx="712800" cy="295200"/>
              </a:xfrm>
              <a:custGeom>
                <a:avLst/>
                <a:gdLst/>
                <a:ahLst/>
                <a:cxnLst/>
                <a:rect l="l" t="t"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60" name="CustomShape 26"/>
              <p:cNvSpPr/>
              <p:nvPr/>
            </p:nvSpPr>
            <p:spPr>
              <a:xfrm>
                <a:off x="3400560" y="6114960"/>
                <a:ext cx="1415880" cy="733680"/>
              </a:xfrm>
              <a:custGeom>
                <a:avLst/>
                <a:gdLst/>
                <a:ahLst/>
                <a:cxnLst/>
                <a:rect l="l" t="t"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rgbClr val="FFFFFF"/>
                  </a:gs>
                  <a:gs pos="100000">
                    <a:srgbClr val="D8D8D8"/>
                  </a:gs>
                </a:gsLst>
                <a:lin ang="2700000"/>
              </a:gradFill>
              <a:ln>
                <a:noFill/>
              </a:ln>
            </p:spPr>
            <p:style>
              <a:lnRef idx="0">
                <a:scrgbClr r="0" g="0" b="0"/>
              </a:lnRef>
              <a:fillRef idx="0">
                <a:scrgbClr r="0" g="0" b="0"/>
              </a:fillRef>
              <a:effectRef idx="0">
                <a:scrgbClr r="0" g="0" b="0"/>
              </a:effectRef>
              <a:fontRef idx="minor"/>
            </p:style>
          </p:sp>
          <p:sp>
            <p:nvSpPr>
              <p:cNvPr id="661" name="CustomShape 27"/>
              <p:cNvSpPr/>
              <p:nvPr/>
            </p:nvSpPr>
            <p:spPr>
              <a:xfrm>
                <a:off x="3305160" y="6076800"/>
                <a:ext cx="646200" cy="771840"/>
              </a:xfrm>
              <a:custGeom>
                <a:avLst/>
                <a:gdLst/>
                <a:ahLst/>
                <a:cxnLst/>
                <a:rect l="l" t="t"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662" name="CustomShape 28"/>
              <p:cNvSpPr/>
              <p:nvPr/>
            </p:nvSpPr>
            <p:spPr>
              <a:xfrm>
                <a:off x="4741920" y="6419880"/>
                <a:ext cx="171360" cy="399960"/>
              </a:xfrm>
              <a:custGeom>
                <a:avLst/>
                <a:gdLst/>
                <a:ahLst/>
                <a:cxnLst/>
                <a:rect l="l" t="t"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rgbClr val="FFFFFF"/>
                  </a:gs>
                  <a:gs pos="100000">
                    <a:srgbClr val="D1D1D1"/>
                  </a:gs>
                </a:gsLst>
                <a:lin ang="5400000"/>
              </a:gradFill>
              <a:ln>
                <a:noFill/>
              </a:ln>
            </p:spPr>
            <p:style>
              <a:lnRef idx="0">
                <a:scrgbClr r="0" g="0" b="0"/>
              </a:lnRef>
              <a:fillRef idx="0">
                <a:scrgbClr r="0" g="0" b="0"/>
              </a:fillRef>
              <a:effectRef idx="0">
                <a:scrgbClr r="0" g="0" b="0"/>
              </a:effectRef>
              <a:fontRef idx="minor"/>
            </p:style>
          </p:sp>
          <p:sp>
            <p:nvSpPr>
              <p:cNvPr id="663" name="CustomShape 29"/>
              <p:cNvSpPr/>
              <p:nvPr/>
            </p:nvSpPr>
            <p:spPr>
              <a:xfrm>
                <a:off x="3282840" y="5850000"/>
                <a:ext cx="1325520" cy="237960"/>
              </a:xfrm>
              <a:custGeom>
                <a:avLst/>
                <a:gdLst/>
                <a:ahLst/>
                <a:cxnLst/>
                <a:rect l="l" t="t"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664" name="CustomShape 30"/>
              <p:cNvSpPr/>
              <p:nvPr/>
            </p:nvSpPr>
            <p:spPr>
              <a:xfrm>
                <a:off x="2963880" y="6116760"/>
                <a:ext cx="271440" cy="731880"/>
              </a:xfrm>
              <a:custGeom>
                <a:avLst/>
                <a:gdLst/>
                <a:ahLst/>
                <a:cxnLst/>
                <a:rect l="l" t="t"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665" name="CustomShape 31"/>
              <p:cNvSpPr/>
              <p:nvPr/>
            </p:nvSpPr>
            <p:spPr>
              <a:xfrm>
                <a:off x="4684680" y="5954760"/>
                <a:ext cx="571680" cy="893880"/>
              </a:xfrm>
              <a:custGeom>
                <a:avLst/>
                <a:gdLst/>
                <a:ahLst/>
                <a:cxnLst/>
                <a:rect l="l" t="t"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666" name="CustomShape 32"/>
              <p:cNvSpPr/>
              <p:nvPr/>
            </p:nvSpPr>
            <p:spPr>
              <a:xfrm>
                <a:off x="3679920" y="5764320"/>
                <a:ext cx="1711080" cy="674640"/>
              </a:xfrm>
              <a:custGeom>
                <a:avLst/>
                <a:gdLst/>
                <a:ahLst/>
                <a:cxnLst/>
                <a:rect l="l" t="t"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667" name="CustomShape 33"/>
              <p:cNvSpPr/>
              <p:nvPr/>
            </p:nvSpPr>
            <p:spPr>
              <a:xfrm>
                <a:off x="5245200" y="6477120"/>
                <a:ext cx="155520" cy="371520"/>
              </a:xfrm>
              <a:custGeom>
                <a:avLst/>
                <a:gdLst/>
                <a:ahLst/>
                <a:cxnLst/>
                <a:rect l="l" t="t"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668" name="CustomShape 34"/>
              <p:cNvSpPr/>
              <p:nvPr/>
            </p:nvSpPr>
            <p:spPr>
              <a:xfrm>
                <a:off x="2819520" y="5830920"/>
                <a:ext cx="763560" cy="1017720"/>
              </a:xfrm>
              <a:custGeom>
                <a:avLst/>
                <a:gdLst/>
                <a:ahLst/>
                <a:cxnLst/>
                <a:rect l="l" t="t"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rgbClr val="FFFFFF"/>
              </a:solidFill>
              <a:ln>
                <a:noFill/>
              </a:ln>
            </p:spPr>
            <p:style>
              <a:lnRef idx="0">
                <a:scrgbClr r="0" g="0" b="0"/>
              </a:lnRef>
              <a:fillRef idx="0">
                <a:scrgbClr r="0" g="0" b="0"/>
              </a:fillRef>
              <a:effectRef idx="0">
                <a:scrgbClr r="0" g="0" b="0"/>
              </a:effectRef>
              <a:fontRef idx="minor"/>
            </p:style>
          </p:sp>
        </p:grpSp>
        <p:grpSp>
          <p:nvGrpSpPr>
            <p:cNvPr id="669" name="Group 35"/>
            <p:cNvGrpSpPr/>
            <p:nvPr/>
          </p:nvGrpSpPr>
          <p:grpSpPr>
            <a:xfrm>
              <a:off x="6553080" y="5334120"/>
              <a:ext cx="2144880" cy="1303200"/>
              <a:chOff x="6553080" y="5334120"/>
              <a:chExt cx="2144880" cy="1303200"/>
            </a:xfrm>
          </p:grpSpPr>
          <p:sp>
            <p:nvSpPr>
              <p:cNvPr id="670" name="CustomShape 36"/>
              <p:cNvSpPr/>
              <p:nvPr/>
            </p:nvSpPr>
            <p:spPr>
              <a:xfrm>
                <a:off x="6667560" y="5400720"/>
                <a:ext cx="1906560" cy="1160280"/>
              </a:xfrm>
              <a:custGeom>
                <a:avLst/>
                <a:gdLst/>
                <a:ahLst/>
                <a:cxnLst/>
                <a:rect l="l" t="t"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71" name="CustomShape 37"/>
              <p:cNvSpPr/>
              <p:nvPr/>
            </p:nvSpPr>
            <p:spPr>
              <a:xfrm>
                <a:off x="6553080" y="5343480"/>
                <a:ext cx="863640" cy="1170000"/>
              </a:xfrm>
              <a:custGeom>
                <a:avLst/>
                <a:gdLst/>
                <a:ahLst/>
                <a:cxnLst/>
                <a:rect l="l" t="t"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72" name="CustomShape 38"/>
              <p:cNvSpPr/>
              <p:nvPr/>
            </p:nvSpPr>
            <p:spPr>
              <a:xfrm>
                <a:off x="7607160" y="5334120"/>
                <a:ext cx="966960" cy="399960"/>
              </a:xfrm>
              <a:custGeom>
                <a:avLst/>
                <a:gdLst/>
                <a:ahLst/>
                <a:cxnLst/>
                <a:rect l="l" t="t"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73" name="CustomShape 39"/>
              <p:cNvSpPr/>
              <p:nvPr/>
            </p:nvSpPr>
            <p:spPr>
              <a:xfrm>
                <a:off x="8327880" y="6361200"/>
                <a:ext cx="114480" cy="85680"/>
              </a:xfrm>
              <a:custGeom>
                <a:avLst/>
                <a:gdLst/>
                <a:ahLst/>
                <a:cxnLst/>
                <a:rect l="l" t="t"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674" name="CustomShape 40"/>
              <p:cNvSpPr/>
              <p:nvPr/>
            </p:nvSpPr>
            <p:spPr>
              <a:xfrm>
                <a:off x="7151760" y="6465960"/>
                <a:ext cx="1119240" cy="171360"/>
              </a:xfrm>
              <a:custGeom>
                <a:avLst/>
                <a:gdLst/>
                <a:ahLst/>
                <a:cxnLst/>
                <a:rect l="l" t="t"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675" name="CustomShape 41"/>
              <p:cNvSpPr/>
              <p:nvPr/>
            </p:nvSpPr>
            <p:spPr>
              <a:xfrm>
                <a:off x="8470800" y="5800680"/>
                <a:ext cx="227160" cy="541440"/>
              </a:xfrm>
              <a:custGeom>
                <a:avLst/>
                <a:gdLst/>
                <a:ahLst/>
                <a:cxnLst/>
                <a:rect l="l" t="t"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676" name="CustomShape 42"/>
              <p:cNvSpPr/>
              <p:nvPr/>
            </p:nvSpPr>
            <p:spPr>
              <a:xfrm>
                <a:off x="8034480" y="5753160"/>
                <a:ext cx="131760" cy="142920"/>
              </a:xfrm>
              <a:custGeom>
                <a:avLst/>
                <a:gdLst/>
                <a:ahLst/>
                <a:cxnLst/>
                <a:rect l="l" t="t"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677" name="CustomShape 43"/>
              <p:cNvSpPr/>
              <p:nvPr/>
            </p:nvSpPr>
            <p:spPr>
              <a:xfrm>
                <a:off x="7056360" y="5638680"/>
                <a:ext cx="1138320" cy="684360"/>
              </a:xfrm>
              <a:custGeom>
                <a:avLst/>
                <a:gdLst/>
                <a:ahLst/>
                <a:cxnLst/>
                <a:rect l="l" t="t"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678" name="CustomShape 44"/>
              <p:cNvSpPr/>
              <p:nvPr/>
            </p:nvSpPr>
            <p:spPr>
              <a:xfrm>
                <a:off x="6904080" y="5572080"/>
                <a:ext cx="1442880" cy="846360"/>
              </a:xfrm>
              <a:custGeom>
                <a:avLst/>
                <a:gdLst/>
                <a:ahLst/>
                <a:cxnLst/>
                <a:rect l="l" t="t"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rgbClr val="FFFFFF"/>
                  </a:gs>
                  <a:gs pos="100000">
                    <a:srgbClr val="FFFFFF"/>
                  </a:gs>
                </a:gsLst>
                <a:lin ang="0"/>
              </a:gradFill>
              <a:ln>
                <a:noFill/>
              </a:ln>
            </p:spPr>
            <p:style>
              <a:lnRef idx="0">
                <a:scrgbClr r="0" g="0" b="0"/>
              </a:lnRef>
              <a:fillRef idx="0">
                <a:scrgbClr r="0" g="0" b="0"/>
              </a:fillRef>
              <a:effectRef idx="0">
                <a:scrgbClr r="0" g="0" b="0"/>
              </a:effectRef>
              <a:fontRef idx="minor"/>
            </p:style>
          </p:sp>
          <p:sp>
            <p:nvSpPr>
              <p:cNvPr id="679" name="CustomShape 45"/>
              <p:cNvSpPr/>
              <p:nvPr/>
            </p:nvSpPr>
            <p:spPr>
              <a:xfrm>
                <a:off x="7245360" y="5543640"/>
                <a:ext cx="579600" cy="104760"/>
              </a:xfrm>
              <a:custGeom>
                <a:avLst/>
                <a:gdLst/>
                <a:ahLst/>
                <a:cxnLst/>
                <a:rect l="l" t="t"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80" name="CustomShape 46"/>
              <p:cNvSpPr/>
              <p:nvPr/>
            </p:nvSpPr>
            <p:spPr>
              <a:xfrm>
                <a:off x="7085160" y="5648400"/>
                <a:ext cx="104760" cy="75960"/>
              </a:xfrm>
              <a:custGeom>
                <a:avLst/>
                <a:gdLst/>
                <a:ahLst/>
                <a:cxnLst/>
                <a:rect l="l" t="t"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81" name="CustomShape 47"/>
              <p:cNvSpPr/>
              <p:nvPr/>
            </p:nvSpPr>
            <p:spPr>
              <a:xfrm>
                <a:off x="7216920" y="5727600"/>
                <a:ext cx="822240" cy="506520"/>
              </a:xfrm>
              <a:prstGeom prst="ellipse">
                <a:avLst/>
              </a:prstGeom>
              <a:gradFill rotWithShape="0">
                <a:gsLst>
                  <a:gs pos="0">
                    <a:srgbClr val="F0F0F0"/>
                  </a:gs>
                  <a:gs pos="100000">
                    <a:srgbClr val="FFFFFF"/>
                  </a:gs>
                </a:gsLst>
                <a:lin ang="0"/>
              </a:gradFill>
              <a:ln>
                <a:noFill/>
              </a:ln>
            </p:spPr>
            <p:style>
              <a:lnRef idx="0">
                <a:scrgbClr r="0" g="0" b="0"/>
              </a:lnRef>
              <a:fillRef idx="0">
                <a:scrgbClr r="0" g="0" b="0"/>
              </a:fillRef>
              <a:effectRef idx="0">
                <a:scrgbClr r="0" g="0" b="0"/>
              </a:effectRef>
              <a:fontRef idx="minor"/>
            </p:style>
          </p:sp>
          <p:sp>
            <p:nvSpPr>
              <p:cNvPr id="682" name="CustomShape 48"/>
              <p:cNvSpPr/>
              <p:nvPr/>
            </p:nvSpPr>
            <p:spPr>
              <a:xfrm>
                <a:off x="7267680" y="5762520"/>
                <a:ext cx="707760" cy="430200"/>
              </a:xfrm>
              <a:prstGeom prst="ellipse">
                <a:avLst/>
              </a:pr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83" name="CustomShape 49"/>
              <p:cNvSpPr/>
              <p:nvPr/>
            </p:nvSpPr>
            <p:spPr>
              <a:xfrm>
                <a:off x="7318440" y="5794200"/>
                <a:ext cx="612720" cy="3700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684" name="CustomShape 50"/>
              <p:cNvSpPr/>
              <p:nvPr/>
            </p:nvSpPr>
            <p:spPr>
              <a:xfrm>
                <a:off x="7388280" y="5838840"/>
                <a:ext cx="473040" cy="28080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85" name="CustomShape 51"/>
              <p:cNvSpPr/>
              <p:nvPr/>
            </p:nvSpPr>
            <p:spPr>
              <a:xfrm>
                <a:off x="7445520" y="5870520"/>
                <a:ext cx="352440" cy="220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686" name="CustomShape 52"/>
              <p:cNvSpPr/>
              <p:nvPr/>
            </p:nvSpPr>
            <p:spPr>
              <a:xfrm>
                <a:off x="7521480" y="5918040"/>
                <a:ext cx="200160" cy="12888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687" name="Group 53"/>
            <p:cNvGrpSpPr/>
            <p:nvPr/>
          </p:nvGrpSpPr>
          <p:grpSpPr>
            <a:xfrm>
              <a:off x="8381880" y="4800600"/>
              <a:ext cx="674640" cy="409680"/>
              <a:chOff x="8381880" y="4800600"/>
              <a:chExt cx="674640" cy="409680"/>
            </a:xfrm>
          </p:grpSpPr>
          <p:sp>
            <p:nvSpPr>
              <p:cNvPr id="688" name="CustomShape 54"/>
              <p:cNvSpPr/>
              <p:nvPr/>
            </p:nvSpPr>
            <p:spPr>
              <a:xfrm>
                <a:off x="8381880" y="5057640"/>
                <a:ext cx="608040" cy="152640"/>
              </a:xfrm>
              <a:custGeom>
                <a:avLst/>
                <a:gdLst/>
                <a:ahLst/>
                <a:cxnLst/>
                <a:rect l="l" t="t"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689" name="CustomShape 55"/>
              <p:cNvSpPr/>
              <p:nvPr/>
            </p:nvSpPr>
            <p:spPr>
              <a:xfrm>
                <a:off x="8437680" y="4800600"/>
                <a:ext cx="409320" cy="85680"/>
              </a:xfrm>
              <a:custGeom>
                <a:avLst/>
                <a:gdLst/>
                <a:ahLst/>
                <a:cxnLst/>
                <a:rect l="l" t="t"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690" name="CustomShape 56"/>
              <p:cNvSpPr/>
              <p:nvPr/>
            </p:nvSpPr>
            <p:spPr>
              <a:xfrm>
                <a:off x="8961480" y="4867200"/>
                <a:ext cx="95040" cy="247680"/>
              </a:xfrm>
              <a:custGeom>
                <a:avLst/>
                <a:gdLst/>
                <a:ahLst/>
                <a:cxnLst/>
                <a:rect l="l" t="t"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691" name="CustomShape 57"/>
              <p:cNvSpPr/>
              <p:nvPr/>
            </p:nvSpPr>
            <p:spPr>
              <a:xfrm>
                <a:off x="8532720" y="5153040"/>
                <a:ext cx="304920" cy="28440"/>
              </a:xfrm>
              <a:custGeom>
                <a:avLst/>
                <a:gdLst/>
                <a:ahLst/>
                <a:cxnLst/>
                <a:rect l="l" t="t"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692" name="CustomShape 58"/>
              <p:cNvSpPr/>
              <p:nvPr/>
            </p:nvSpPr>
            <p:spPr>
              <a:xfrm>
                <a:off x="8420040" y="4829040"/>
                <a:ext cx="255600" cy="295560"/>
              </a:xfrm>
              <a:custGeom>
                <a:avLst/>
                <a:gdLst/>
                <a:ahLst/>
                <a:cxnLst/>
                <a:rect l="l" t="t"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93" name="CustomShape 59"/>
              <p:cNvSpPr/>
              <p:nvPr/>
            </p:nvSpPr>
            <p:spPr>
              <a:xfrm>
                <a:off x="8713800" y="4829040"/>
                <a:ext cx="295200" cy="333360"/>
              </a:xfrm>
              <a:custGeom>
                <a:avLst/>
                <a:gdLst/>
                <a:ahLst/>
                <a:cxnLst/>
                <a:rect l="l" t="t"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94" name="CustomShape 60"/>
              <p:cNvSpPr/>
              <p:nvPr/>
            </p:nvSpPr>
            <p:spPr>
              <a:xfrm>
                <a:off x="8485200" y="4854600"/>
                <a:ext cx="474480" cy="295200"/>
              </a:xfrm>
              <a:custGeom>
                <a:avLst/>
                <a:gdLst/>
                <a:ahLst/>
                <a:cxnLst/>
                <a:rect l="l" t="t"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nvGrpSpPr>
              <p:cNvPr id="695" name="Group 61"/>
              <p:cNvGrpSpPr/>
              <p:nvPr/>
            </p:nvGrpSpPr>
            <p:grpSpPr>
              <a:xfrm>
                <a:off x="8542440" y="4897440"/>
                <a:ext cx="360360" cy="209520"/>
                <a:chOff x="8542440" y="4897440"/>
                <a:chExt cx="360360" cy="209520"/>
              </a:xfrm>
            </p:grpSpPr>
            <p:sp>
              <p:nvSpPr>
                <p:cNvPr id="696" name="CustomShape 62"/>
                <p:cNvSpPr/>
                <p:nvPr/>
              </p:nvSpPr>
              <p:spPr>
                <a:xfrm>
                  <a:off x="8542440" y="4897440"/>
                  <a:ext cx="360360" cy="20952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97" name="CustomShape 63"/>
                <p:cNvSpPr/>
                <p:nvPr/>
              </p:nvSpPr>
              <p:spPr>
                <a:xfrm>
                  <a:off x="8577360" y="4919760"/>
                  <a:ext cx="288720" cy="16200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698" name="CustomShape 64"/>
                <p:cNvSpPr/>
                <p:nvPr/>
              </p:nvSpPr>
              <p:spPr>
                <a:xfrm>
                  <a:off x="8621640" y="4935600"/>
                  <a:ext cx="198360" cy="12996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99" name="CustomShape 65"/>
                <p:cNvSpPr/>
                <p:nvPr/>
              </p:nvSpPr>
              <p:spPr>
                <a:xfrm>
                  <a:off x="8664480" y="4960800"/>
                  <a:ext cx="115920" cy="7488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grpSp>
      </p:grpSp>
      <p:sp>
        <p:nvSpPr>
          <p:cNvPr id="700" name="PlaceHolder 66"/>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r>
              <a:rPr lang="en-US" sz="4400" b="0" strike="noStrike" spc="-1">
                <a:solidFill>
                  <a:srgbClr val="000000"/>
                </a:solidFill>
                <a:latin typeface="Arial"/>
              </a:rPr>
              <a:t>Click to edit the title text format</a:t>
            </a:r>
          </a:p>
        </p:txBody>
      </p:sp>
      <p:sp>
        <p:nvSpPr>
          <p:cNvPr id="701" name="PlaceHolder 67"/>
          <p:cNvSpPr>
            <a:spLocks noGrp="1"/>
          </p:cNvSpPr>
          <p:nvPr>
            <p:ph type="body"/>
          </p:nvPr>
        </p:nvSpPr>
        <p:spPr>
          <a:xfrm>
            <a:off x="457200" y="1600200"/>
            <a:ext cx="8229600" cy="4525920"/>
          </a:xfrm>
          <a:prstGeom prst="rect">
            <a:avLst/>
          </a:prstGeom>
        </p:spPr>
        <p:txBody>
          <a:bodyPr lIns="90000" tIns="46800" rIns="90000" bIns="46800">
            <a:normAutofit/>
          </a:bodyPr>
          <a:lstStyle/>
          <a:p>
            <a:pPr marL="342720" indent="-342720">
              <a:spcBef>
                <a:spcPts val="799"/>
              </a:spcBef>
              <a:buClr>
                <a:srgbClr val="0066FF"/>
              </a:buClr>
              <a:buSzPct val="80000"/>
              <a:buFont typeface="Wingdings" charset="2"/>
              <a:buChar char=""/>
            </a:pPr>
            <a:r>
              <a:rPr lang="en-US" sz="3200" b="0" strike="noStrike" spc="-1">
                <a:solidFill>
                  <a:srgbClr val="000000"/>
                </a:solidFill>
                <a:latin typeface="Arial"/>
              </a:rPr>
              <a:t>Click to edit the outline text format</a:t>
            </a:r>
          </a:p>
          <a:p>
            <a:pPr marL="742680" lvl="1" indent="-285480">
              <a:spcBef>
                <a:spcPts val="799"/>
              </a:spcBef>
              <a:buClr>
                <a:srgbClr val="000000"/>
              </a:buClr>
              <a:buSzPct val="50000"/>
              <a:buFont typeface="Wingdings" charset="2"/>
              <a:buChar char=""/>
            </a:pPr>
            <a:r>
              <a:rPr lang="en-US" sz="3200" b="0" strike="noStrike" spc="-1">
                <a:solidFill>
                  <a:srgbClr val="000000"/>
                </a:solidFill>
                <a:latin typeface="Arial"/>
              </a:rPr>
              <a:t>Second Outline Level</a:t>
            </a:r>
          </a:p>
          <a:p>
            <a:pPr marL="1143000" lvl="2" indent="-228600">
              <a:spcBef>
                <a:spcPts val="799"/>
              </a:spcBef>
              <a:buClr>
                <a:srgbClr val="FFFFFF"/>
              </a:buClr>
              <a:buFont typeface="Arial"/>
              <a:buChar char="•"/>
            </a:pPr>
            <a:r>
              <a:rPr lang="en-US" sz="3200" b="0" strike="noStrike" spc="-1">
                <a:solidFill>
                  <a:srgbClr val="000000"/>
                </a:solidFill>
                <a:latin typeface="Arial"/>
              </a:rPr>
              <a:t>Third Outline Level</a:t>
            </a:r>
          </a:p>
          <a:p>
            <a:pPr marL="1600200" lvl="3" indent="-228600">
              <a:spcBef>
                <a:spcPts val="799"/>
              </a:spcBef>
              <a:buClr>
                <a:srgbClr val="00CC66"/>
              </a:buClr>
              <a:buSzPct val="50000"/>
              <a:buFont typeface="Wingdings" charset="2"/>
              <a:buChar char=""/>
            </a:pPr>
            <a:r>
              <a:rPr lang="en-US" sz="3200" b="0" strike="noStrike" spc="-1">
                <a:solidFill>
                  <a:srgbClr val="000000"/>
                </a:solidFill>
                <a:latin typeface="Arial"/>
              </a:rPr>
              <a:t>Fourth Outline Level</a:t>
            </a:r>
          </a:p>
          <a:p>
            <a:pPr marL="2057400" lvl="4" indent="-228600">
              <a:spcBef>
                <a:spcPts val="799"/>
              </a:spcBef>
              <a:buClr>
                <a:srgbClr val="0066FF"/>
              </a:buClr>
              <a:buFont typeface="Arial"/>
              <a:buChar char="•"/>
            </a:pPr>
            <a:r>
              <a:rPr lang="en-US" sz="3200" b="0" strike="noStrike" spc="-1">
                <a:solidFill>
                  <a:srgbClr val="000000"/>
                </a:solidFill>
                <a:latin typeface="Arial"/>
              </a:rPr>
              <a:t>Fifth Outline Level</a:t>
            </a:r>
          </a:p>
          <a:p>
            <a:pPr marL="2057400" lvl="5" indent="-228600">
              <a:spcBef>
                <a:spcPts val="799"/>
              </a:spcBef>
              <a:buClr>
                <a:srgbClr val="0066FF"/>
              </a:buClr>
              <a:buFont typeface="Arial"/>
              <a:buChar char="•"/>
            </a:pPr>
            <a:r>
              <a:rPr lang="en-US" sz="3200" b="0" strike="noStrike" spc="-1">
                <a:solidFill>
                  <a:srgbClr val="000000"/>
                </a:solidFill>
                <a:latin typeface="Arial"/>
              </a:rPr>
              <a:t>Sixth Outline Level</a:t>
            </a:r>
          </a:p>
          <a:p>
            <a:pPr marL="2057400" lvl="6" indent="-228600">
              <a:spcBef>
                <a:spcPts val="799"/>
              </a:spcBef>
              <a:buClr>
                <a:srgbClr val="0066FF"/>
              </a:buClr>
              <a:buFont typeface="Arial"/>
              <a:buChar char="•"/>
            </a:pPr>
            <a:r>
              <a:rPr lang="en-US" sz="3200" b="0" strike="noStrike" spc="-1">
                <a:solidFill>
                  <a:srgbClr val="000000"/>
                </a:solidFill>
                <a:latin typeface="Arial"/>
              </a:rPr>
              <a:t>Seventh Outline Level</a:t>
            </a:r>
          </a:p>
        </p:txBody>
      </p:sp>
      <p:sp>
        <p:nvSpPr>
          <p:cNvPr id="702" name="PlaceHolder 68"/>
          <p:cNvSpPr>
            <a:spLocks noGrp="1"/>
          </p:cNvSpPr>
          <p:nvPr>
            <p:ph type="dt"/>
          </p:nvPr>
        </p:nvSpPr>
        <p:spPr>
          <a:xfrm>
            <a:off x="456840" y="6244920"/>
            <a:ext cx="2133720" cy="47628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703" name="PlaceHolder 69"/>
          <p:cNvSpPr>
            <a:spLocks noGrp="1"/>
          </p:cNvSpPr>
          <p:nvPr>
            <p:ph type="ftr"/>
          </p:nvPr>
        </p:nvSpPr>
        <p:spPr>
          <a:xfrm>
            <a:off x="3124080" y="6244920"/>
            <a:ext cx="2895840" cy="47628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704" name="PlaceHolder 70"/>
          <p:cNvSpPr>
            <a:spLocks noGrp="1"/>
          </p:cNvSpPr>
          <p:nvPr>
            <p:ph type="sldNum"/>
          </p:nvPr>
        </p:nvSpPr>
        <p:spPr>
          <a:xfrm>
            <a:off x="6552720" y="6244920"/>
            <a:ext cx="2133720" cy="476280"/>
          </a:xfrm>
          <a:prstGeom prst="rect">
            <a:avLst/>
          </a:prstGeom>
        </p:spPr>
        <p:txBody>
          <a:bodyPr lIns="90000" tIns="46800" rIns="90000" bIns="46800" anchor="b">
            <a:noAutofit/>
          </a:bodyPr>
          <a:lstStyle/>
          <a:p>
            <a:pPr marL="216000" indent="-216000" algn="r">
              <a:buClr>
                <a:srgbClr val="000000"/>
              </a:buClr>
              <a:buSzPct val="45000"/>
              <a:buFont typeface="Wingdings" charset="2"/>
              <a:buChar char=""/>
            </a:pPr>
            <a:fld id="{5750C4AE-4714-489A-A827-1DCED4719035}" type="slidenum">
              <a:rPr lang="ar-SA" sz="1400" b="0" strike="noStrike" spc="-1">
                <a:latin typeface="Times New Roman"/>
                <a:ea typeface="Arial"/>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741" name="CustomShape 1"/>
          <p:cNvSpPr/>
          <p:nvPr/>
        </p:nvSpPr>
        <p:spPr>
          <a:xfrm>
            <a:off x="6627960" y="6429240"/>
            <a:ext cx="285480" cy="209520"/>
          </a:xfrm>
          <a:custGeom>
            <a:avLst/>
            <a:gdLst/>
            <a:ahLst/>
            <a:cxnLst/>
            <a:rect l="l" t="t"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rgbClr val="FFFFFF"/>
              </a:gs>
              <a:gs pos="100000">
                <a:srgbClr val="E0E0E0"/>
              </a:gs>
            </a:gsLst>
            <a:lin ang="18900000"/>
          </a:gradFill>
          <a:ln>
            <a:noFill/>
          </a:ln>
        </p:spPr>
        <p:style>
          <a:lnRef idx="0">
            <a:scrgbClr r="0" g="0" b="0"/>
          </a:lnRef>
          <a:fillRef idx="0">
            <a:scrgbClr r="0" g="0" b="0"/>
          </a:fillRef>
          <a:effectRef idx="0">
            <a:scrgbClr r="0" g="0" b="0"/>
          </a:effectRef>
          <a:fontRef idx="minor"/>
        </p:style>
      </p:sp>
      <p:grpSp>
        <p:nvGrpSpPr>
          <p:cNvPr id="742" name="Group 2"/>
          <p:cNvGrpSpPr/>
          <p:nvPr/>
        </p:nvGrpSpPr>
        <p:grpSpPr>
          <a:xfrm>
            <a:off x="3240" y="4267080"/>
            <a:ext cx="9140760" cy="2590920"/>
            <a:chOff x="3240" y="4267080"/>
            <a:chExt cx="9140760" cy="2590920"/>
          </a:xfrm>
        </p:grpSpPr>
        <p:sp>
          <p:nvSpPr>
            <p:cNvPr id="743" name="CustomShape 3"/>
            <p:cNvSpPr/>
            <p:nvPr/>
          </p:nvSpPr>
          <p:spPr>
            <a:xfrm>
              <a:off x="3240" y="4267080"/>
              <a:ext cx="9140760" cy="2590920"/>
            </a:xfrm>
            <a:custGeom>
              <a:avLst/>
              <a:gdLst/>
              <a:ahLst/>
              <a:cxnLst/>
              <a:rect l="l" t="t" r="r" b="b"/>
              <a:pathLst>
                <a:path w="5740" h="4316">
                  <a:moveTo>
                    <a:pt x="5740" y="4316"/>
                  </a:moveTo>
                  <a:lnTo>
                    <a:pt x="0" y="4316"/>
                  </a:lnTo>
                  <a:lnTo>
                    <a:pt x="0" y="0"/>
                  </a:lnTo>
                  <a:lnTo>
                    <a:pt x="5740" y="0"/>
                  </a:lnTo>
                  <a:lnTo>
                    <a:pt x="5740" y="431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grpSp>
          <p:nvGrpSpPr>
            <p:cNvPr id="744" name="Group 4"/>
            <p:cNvGrpSpPr/>
            <p:nvPr/>
          </p:nvGrpSpPr>
          <p:grpSpPr>
            <a:xfrm>
              <a:off x="5600880" y="5897520"/>
              <a:ext cx="1256760" cy="827280"/>
              <a:chOff x="5600880" y="5897520"/>
              <a:chExt cx="1256760" cy="827280"/>
            </a:xfrm>
          </p:grpSpPr>
          <p:sp>
            <p:nvSpPr>
              <p:cNvPr id="745" name="CustomShape 5"/>
              <p:cNvSpPr/>
              <p:nvPr/>
            </p:nvSpPr>
            <p:spPr>
              <a:xfrm>
                <a:off x="5852880" y="6048360"/>
                <a:ext cx="844200" cy="519120"/>
              </a:xfrm>
              <a:prstGeom prst="ellipse">
                <a:avLst/>
              </a:prstGeom>
              <a:gradFill rotWithShape="0">
                <a:gsLst>
                  <a:gs pos="0">
                    <a:srgbClr val="FFFFFF"/>
                  </a:gs>
                  <a:gs pos="100000">
                    <a:srgbClr val="E8E8E8"/>
                  </a:gs>
                </a:gsLst>
                <a:path path="rect"/>
              </a:gradFill>
              <a:ln>
                <a:noFill/>
              </a:ln>
            </p:spPr>
            <p:style>
              <a:lnRef idx="0">
                <a:scrgbClr r="0" g="0" b="0"/>
              </a:lnRef>
              <a:fillRef idx="0">
                <a:scrgbClr r="0" g="0" b="0"/>
              </a:fillRef>
              <a:effectRef idx="0">
                <a:scrgbClr r="0" g="0" b="0"/>
              </a:effectRef>
              <a:fontRef idx="minor"/>
            </p:style>
          </p:sp>
          <p:sp>
            <p:nvSpPr>
              <p:cNvPr id="746" name="CustomShape 6"/>
              <p:cNvSpPr/>
              <p:nvPr/>
            </p:nvSpPr>
            <p:spPr>
              <a:xfrm>
                <a:off x="5916600" y="6095880"/>
                <a:ext cx="717120" cy="436680"/>
              </a:xfrm>
              <a:prstGeom prst="ellipse">
                <a:avLst/>
              </a:pr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747" name="CustomShape 7"/>
              <p:cNvSpPr/>
              <p:nvPr/>
            </p:nvSpPr>
            <p:spPr>
              <a:xfrm>
                <a:off x="6005520" y="6146640"/>
                <a:ext cx="545760" cy="328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748" name="CustomShape 8"/>
              <p:cNvSpPr/>
              <p:nvPr/>
            </p:nvSpPr>
            <p:spPr>
              <a:xfrm>
                <a:off x="6068880" y="6184800"/>
                <a:ext cx="415440" cy="25236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749" name="CustomShape 9"/>
              <p:cNvSpPr/>
              <p:nvPr/>
            </p:nvSpPr>
            <p:spPr>
              <a:xfrm>
                <a:off x="6122880" y="6226200"/>
                <a:ext cx="304560" cy="16992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750" name="CustomShape 10"/>
              <p:cNvSpPr/>
              <p:nvPr/>
            </p:nvSpPr>
            <p:spPr>
              <a:xfrm>
                <a:off x="5676840" y="5897520"/>
                <a:ext cx="607680" cy="255600"/>
              </a:xfrm>
              <a:custGeom>
                <a:avLst/>
                <a:gdLst/>
                <a:ahLst/>
                <a:cxnLst/>
                <a:rect l="l" t="t"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751" name="CustomShape 11"/>
              <p:cNvSpPr/>
              <p:nvPr/>
            </p:nvSpPr>
            <p:spPr>
              <a:xfrm>
                <a:off x="5867280" y="6620040"/>
                <a:ext cx="704520" cy="104760"/>
              </a:xfrm>
              <a:custGeom>
                <a:avLst/>
                <a:gdLst/>
                <a:ahLst/>
                <a:cxnLst/>
                <a:rect l="l" t="t"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rgbClr val="D8D8D8"/>
                  </a:gs>
                  <a:gs pos="100000">
                    <a:srgbClr val="FFFFFF"/>
                  </a:gs>
                </a:gsLst>
                <a:lin ang="18900000"/>
              </a:gradFill>
              <a:ln>
                <a:noFill/>
              </a:ln>
            </p:spPr>
            <p:style>
              <a:lnRef idx="0">
                <a:scrgbClr r="0" g="0" b="0"/>
              </a:lnRef>
              <a:fillRef idx="0">
                <a:scrgbClr r="0" g="0" b="0"/>
              </a:fillRef>
              <a:effectRef idx="0">
                <a:scrgbClr r="0" g="0" b="0"/>
              </a:effectRef>
              <a:fontRef idx="minor"/>
            </p:style>
          </p:sp>
          <p:sp>
            <p:nvSpPr>
              <p:cNvPr id="752" name="CustomShape 12"/>
              <p:cNvSpPr/>
              <p:nvPr/>
            </p:nvSpPr>
            <p:spPr>
              <a:xfrm>
                <a:off x="5600880" y="6200640"/>
                <a:ext cx="141120" cy="343080"/>
              </a:xfrm>
              <a:custGeom>
                <a:avLst/>
                <a:gdLst/>
                <a:ahLst/>
                <a:cxnLst/>
                <a:rect l="l" t="t"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753" name="CustomShape 13"/>
              <p:cNvSpPr/>
              <p:nvPr/>
            </p:nvSpPr>
            <p:spPr>
              <a:xfrm>
                <a:off x="5667120" y="5945040"/>
                <a:ext cx="1190520" cy="731880"/>
              </a:xfrm>
              <a:custGeom>
                <a:avLst/>
                <a:gdLst/>
                <a:ahLst/>
                <a:cxnLst/>
                <a:rect l="l" t="t"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blipFill rotWithShape="0">
                <a:blip r:embed="rId14"/>
                <a:stretch>
                  <a:fillRect/>
                </a:stretch>
              </a:blipFill>
              <a:ln>
                <a:noFill/>
              </a:ln>
            </p:spPr>
            <p:style>
              <a:lnRef idx="0">
                <a:scrgbClr r="0" g="0" b="0"/>
              </a:lnRef>
              <a:fillRef idx="0">
                <a:scrgbClr r="0" g="0" b="0"/>
              </a:fillRef>
              <a:effectRef idx="0">
                <a:scrgbClr r="0" g="0" b="0"/>
              </a:effectRef>
              <a:fontRef idx="minor"/>
            </p:style>
          </p:sp>
          <p:sp>
            <p:nvSpPr>
              <p:cNvPr id="754" name="CustomShape 14"/>
              <p:cNvSpPr/>
              <p:nvPr/>
            </p:nvSpPr>
            <p:spPr>
              <a:xfrm>
                <a:off x="6410160" y="5907240"/>
                <a:ext cx="151920" cy="47520"/>
              </a:xfrm>
              <a:custGeom>
                <a:avLst/>
                <a:gdLst/>
                <a:ahLst/>
                <a:cxnLst/>
                <a:rect l="l" t="t"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rgbClr val="FFFFFF"/>
                  </a:gs>
                  <a:gs pos="100000">
                    <a:srgbClr val="E0E0E0"/>
                  </a:gs>
                </a:gsLst>
                <a:lin ang="0"/>
              </a:gradFill>
              <a:ln>
                <a:noFill/>
              </a:ln>
            </p:spPr>
            <p:style>
              <a:lnRef idx="0">
                <a:scrgbClr r="0" g="0" b="0"/>
              </a:lnRef>
              <a:fillRef idx="0">
                <a:scrgbClr r="0" g="0" b="0"/>
              </a:fillRef>
              <a:effectRef idx="0">
                <a:scrgbClr r="0" g="0" b="0"/>
              </a:effectRef>
              <a:fontRef idx="minor"/>
            </p:style>
          </p:sp>
          <p:sp>
            <p:nvSpPr>
              <p:cNvPr id="755" name="CustomShape 15"/>
              <p:cNvSpPr/>
              <p:nvPr/>
            </p:nvSpPr>
            <p:spPr>
              <a:xfrm>
                <a:off x="6208560" y="6267600"/>
                <a:ext cx="132840" cy="83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756" name="Group 16"/>
            <p:cNvGrpSpPr/>
            <p:nvPr/>
          </p:nvGrpSpPr>
          <p:grpSpPr>
            <a:xfrm>
              <a:off x="2819520" y="5764320"/>
              <a:ext cx="2581200" cy="1084320"/>
              <a:chOff x="2819520" y="5764320"/>
              <a:chExt cx="2581200" cy="1084320"/>
            </a:xfrm>
          </p:grpSpPr>
          <p:sp>
            <p:nvSpPr>
              <p:cNvPr id="757" name="CustomShape 17"/>
              <p:cNvSpPr/>
              <p:nvPr/>
            </p:nvSpPr>
            <p:spPr>
              <a:xfrm>
                <a:off x="3600360" y="6245280"/>
                <a:ext cx="1013040" cy="598320"/>
              </a:xfrm>
              <a:prstGeom prst="ellipse">
                <a:avLst/>
              </a:prstGeom>
              <a:gradFill rotWithShape="0">
                <a:gsLst>
                  <a:gs pos="0">
                    <a:srgbClr val="E0E0E0"/>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758" name="CustomShape 18"/>
              <p:cNvSpPr/>
              <p:nvPr/>
            </p:nvSpPr>
            <p:spPr>
              <a:xfrm>
                <a:off x="3673440" y="6283440"/>
                <a:ext cx="862200" cy="527040"/>
              </a:xfrm>
              <a:prstGeom prst="ellipse">
                <a:avLst/>
              </a:prstGeom>
              <a:gradFill rotWithShape="0">
                <a:gsLst>
                  <a:gs pos="0">
                    <a:srgbClr val="FFFFFF"/>
                  </a:gs>
                  <a:gs pos="100000">
                    <a:srgbClr val="E0E0E0"/>
                  </a:gs>
                </a:gsLst>
                <a:lin ang="2700000"/>
              </a:gradFill>
              <a:ln>
                <a:noFill/>
              </a:ln>
            </p:spPr>
            <p:style>
              <a:lnRef idx="0">
                <a:scrgbClr r="0" g="0" b="0"/>
              </a:lnRef>
              <a:fillRef idx="0">
                <a:scrgbClr r="0" g="0" b="0"/>
              </a:fillRef>
              <a:effectRef idx="0">
                <a:scrgbClr r="0" g="0" b="0"/>
              </a:effectRef>
              <a:fontRef idx="minor"/>
            </p:style>
          </p:sp>
          <p:sp>
            <p:nvSpPr>
              <p:cNvPr id="759" name="CustomShape 19"/>
              <p:cNvSpPr/>
              <p:nvPr/>
            </p:nvSpPr>
            <p:spPr>
              <a:xfrm>
                <a:off x="3716280" y="6316560"/>
                <a:ext cx="795240" cy="474840"/>
              </a:xfrm>
              <a:prstGeom prst="ellipse">
                <a:avLst/>
              </a:prstGeom>
              <a:gradFill rotWithShape="0">
                <a:gsLst>
                  <a:gs pos="0">
                    <a:srgbClr val="E8E8E8"/>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760" name="CustomShape 20"/>
              <p:cNvSpPr/>
              <p:nvPr/>
            </p:nvSpPr>
            <p:spPr>
              <a:xfrm>
                <a:off x="3759120" y="6345360"/>
                <a:ext cx="704880" cy="40932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761" name="CustomShape 21"/>
              <p:cNvSpPr/>
              <p:nvPr/>
            </p:nvSpPr>
            <p:spPr>
              <a:xfrm>
                <a:off x="3786120" y="6357960"/>
                <a:ext cx="655560" cy="380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762" name="CustomShape 22"/>
              <p:cNvSpPr/>
              <p:nvPr/>
            </p:nvSpPr>
            <p:spPr>
              <a:xfrm>
                <a:off x="3868560" y="6391440"/>
                <a:ext cx="486000" cy="30456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763" name="CustomShape 23"/>
              <p:cNvSpPr/>
              <p:nvPr/>
            </p:nvSpPr>
            <p:spPr>
              <a:xfrm>
                <a:off x="3930480" y="6438960"/>
                <a:ext cx="360360" cy="214200"/>
              </a:xfrm>
              <a:prstGeom prst="ellipse">
                <a:avLst/>
              </a:prstGeom>
              <a:gradFill rotWithShape="0">
                <a:gsLst>
                  <a:gs pos="0">
                    <a:srgbClr val="FFFFFF"/>
                  </a:gs>
                  <a:gs pos="100000">
                    <a:srgbClr val="E8E8E8"/>
                  </a:gs>
                </a:gsLst>
                <a:lin ang="2700000"/>
              </a:gradFill>
              <a:ln>
                <a:noFill/>
              </a:ln>
            </p:spPr>
            <p:style>
              <a:lnRef idx="0">
                <a:scrgbClr r="0" g="0" b="0"/>
              </a:lnRef>
              <a:fillRef idx="0">
                <a:scrgbClr r="0" g="0" b="0"/>
              </a:fillRef>
              <a:effectRef idx="0">
                <a:scrgbClr r="0" g="0" b="0"/>
              </a:effectRef>
              <a:fontRef idx="minor"/>
            </p:style>
          </p:sp>
          <p:sp>
            <p:nvSpPr>
              <p:cNvPr id="764" name="CustomShape 24"/>
              <p:cNvSpPr/>
              <p:nvPr/>
            </p:nvSpPr>
            <p:spPr>
              <a:xfrm>
                <a:off x="4035600" y="6504120"/>
                <a:ext cx="142560" cy="95040"/>
              </a:xfrm>
              <a:prstGeom prst="ellipse">
                <a:avLst/>
              </a:pr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765" name="CustomShape 25"/>
              <p:cNvSpPr/>
              <p:nvPr/>
            </p:nvSpPr>
            <p:spPr>
              <a:xfrm>
                <a:off x="4103640" y="6067440"/>
                <a:ext cx="712800" cy="295200"/>
              </a:xfrm>
              <a:custGeom>
                <a:avLst/>
                <a:gdLst/>
                <a:ahLst/>
                <a:cxnLst/>
                <a:rect l="l" t="t"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766" name="CustomShape 26"/>
              <p:cNvSpPr/>
              <p:nvPr/>
            </p:nvSpPr>
            <p:spPr>
              <a:xfrm>
                <a:off x="3400560" y="6114960"/>
                <a:ext cx="1415880" cy="733680"/>
              </a:xfrm>
              <a:custGeom>
                <a:avLst/>
                <a:gdLst/>
                <a:ahLst/>
                <a:cxnLst/>
                <a:rect l="l" t="t"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rgbClr val="FFFFFF"/>
                  </a:gs>
                  <a:gs pos="100000">
                    <a:srgbClr val="D8D8D8"/>
                  </a:gs>
                </a:gsLst>
                <a:lin ang="2700000"/>
              </a:gradFill>
              <a:ln>
                <a:noFill/>
              </a:ln>
            </p:spPr>
            <p:style>
              <a:lnRef idx="0">
                <a:scrgbClr r="0" g="0" b="0"/>
              </a:lnRef>
              <a:fillRef idx="0">
                <a:scrgbClr r="0" g="0" b="0"/>
              </a:fillRef>
              <a:effectRef idx="0">
                <a:scrgbClr r="0" g="0" b="0"/>
              </a:effectRef>
              <a:fontRef idx="minor"/>
            </p:style>
          </p:sp>
          <p:sp>
            <p:nvSpPr>
              <p:cNvPr id="767" name="CustomShape 27"/>
              <p:cNvSpPr/>
              <p:nvPr/>
            </p:nvSpPr>
            <p:spPr>
              <a:xfrm>
                <a:off x="3305160" y="6076800"/>
                <a:ext cx="646200" cy="771840"/>
              </a:xfrm>
              <a:custGeom>
                <a:avLst/>
                <a:gdLst/>
                <a:ahLst/>
                <a:cxnLst/>
                <a:rect l="l" t="t"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768" name="CustomShape 28"/>
              <p:cNvSpPr/>
              <p:nvPr/>
            </p:nvSpPr>
            <p:spPr>
              <a:xfrm>
                <a:off x="4741920" y="6419880"/>
                <a:ext cx="171360" cy="399960"/>
              </a:xfrm>
              <a:custGeom>
                <a:avLst/>
                <a:gdLst/>
                <a:ahLst/>
                <a:cxnLst/>
                <a:rect l="l" t="t"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rgbClr val="FFFFFF"/>
                  </a:gs>
                  <a:gs pos="100000">
                    <a:srgbClr val="D1D1D1"/>
                  </a:gs>
                </a:gsLst>
                <a:lin ang="5400000"/>
              </a:gradFill>
              <a:ln>
                <a:noFill/>
              </a:ln>
            </p:spPr>
            <p:style>
              <a:lnRef idx="0">
                <a:scrgbClr r="0" g="0" b="0"/>
              </a:lnRef>
              <a:fillRef idx="0">
                <a:scrgbClr r="0" g="0" b="0"/>
              </a:fillRef>
              <a:effectRef idx="0">
                <a:scrgbClr r="0" g="0" b="0"/>
              </a:effectRef>
              <a:fontRef idx="minor"/>
            </p:style>
          </p:sp>
          <p:sp>
            <p:nvSpPr>
              <p:cNvPr id="769" name="CustomShape 29"/>
              <p:cNvSpPr/>
              <p:nvPr/>
            </p:nvSpPr>
            <p:spPr>
              <a:xfrm>
                <a:off x="3282840" y="5850000"/>
                <a:ext cx="1325520" cy="237960"/>
              </a:xfrm>
              <a:custGeom>
                <a:avLst/>
                <a:gdLst/>
                <a:ahLst/>
                <a:cxnLst/>
                <a:rect l="l" t="t"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770" name="CustomShape 30"/>
              <p:cNvSpPr/>
              <p:nvPr/>
            </p:nvSpPr>
            <p:spPr>
              <a:xfrm>
                <a:off x="2963880" y="6116760"/>
                <a:ext cx="271440" cy="731880"/>
              </a:xfrm>
              <a:custGeom>
                <a:avLst/>
                <a:gdLst/>
                <a:ahLst/>
                <a:cxnLst/>
                <a:rect l="l" t="t"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771" name="CustomShape 31"/>
              <p:cNvSpPr/>
              <p:nvPr/>
            </p:nvSpPr>
            <p:spPr>
              <a:xfrm>
                <a:off x="4684680" y="5954760"/>
                <a:ext cx="571680" cy="893880"/>
              </a:xfrm>
              <a:custGeom>
                <a:avLst/>
                <a:gdLst/>
                <a:ahLst/>
                <a:cxnLst/>
                <a:rect l="l" t="t"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772" name="CustomShape 32"/>
              <p:cNvSpPr/>
              <p:nvPr/>
            </p:nvSpPr>
            <p:spPr>
              <a:xfrm>
                <a:off x="3679920" y="5764320"/>
                <a:ext cx="1711080" cy="674640"/>
              </a:xfrm>
              <a:custGeom>
                <a:avLst/>
                <a:gdLst/>
                <a:ahLst/>
                <a:cxnLst/>
                <a:rect l="l" t="t"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773" name="CustomShape 33"/>
              <p:cNvSpPr/>
              <p:nvPr/>
            </p:nvSpPr>
            <p:spPr>
              <a:xfrm>
                <a:off x="5245200" y="6477120"/>
                <a:ext cx="155520" cy="371520"/>
              </a:xfrm>
              <a:custGeom>
                <a:avLst/>
                <a:gdLst/>
                <a:ahLst/>
                <a:cxnLst/>
                <a:rect l="l" t="t"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774" name="CustomShape 34"/>
              <p:cNvSpPr/>
              <p:nvPr/>
            </p:nvSpPr>
            <p:spPr>
              <a:xfrm>
                <a:off x="2819520" y="5830920"/>
                <a:ext cx="763560" cy="1017720"/>
              </a:xfrm>
              <a:custGeom>
                <a:avLst/>
                <a:gdLst/>
                <a:ahLst/>
                <a:cxnLst/>
                <a:rect l="l" t="t"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rgbClr val="FFFFFF"/>
              </a:solidFill>
              <a:ln>
                <a:noFill/>
              </a:ln>
            </p:spPr>
            <p:style>
              <a:lnRef idx="0">
                <a:scrgbClr r="0" g="0" b="0"/>
              </a:lnRef>
              <a:fillRef idx="0">
                <a:scrgbClr r="0" g="0" b="0"/>
              </a:fillRef>
              <a:effectRef idx="0">
                <a:scrgbClr r="0" g="0" b="0"/>
              </a:effectRef>
              <a:fontRef idx="minor"/>
            </p:style>
          </p:sp>
        </p:grpSp>
        <p:grpSp>
          <p:nvGrpSpPr>
            <p:cNvPr id="775" name="Group 35"/>
            <p:cNvGrpSpPr/>
            <p:nvPr/>
          </p:nvGrpSpPr>
          <p:grpSpPr>
            <a:xfrm>
              <a:off x="6553080" y="5334120"/>
              <a:ext cx="2144880" cy="1303200"/>
              <a:chOff x="6553080" y="5334120"/>
              <a:chExt cx="2144880" cy="1303200"/>
            </a:xfrm>
          </p:grpSpPr>
          <p:sp>
            <p:nvSpPr>
              <p:cNvPr id="776" name="CustomShape 36"/>
              <p:cNvSpPr/>
              <p:nvPr/>
            </p:nvSpPr>
            <p:spPr>
              <a:xfrm>
                <a:off x="6667560" y="5400720"/>
                <a:ext cx="1906560" cy="1160280"/>
              </a:xfrm>
              <a:custGeom>
                <a:avLst/>
                <a:gdLst/>
                <a:ahLst/>
                <a:cxnLst/>
                <a:rect l="l" t="t"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777" name="CustomShape 37"/>
              <p:cNvSpPr/>
              <p:nvPr/>
            </p:nvSpPr>
            <p:spPr>
              <a:xfrm>
                <a:off x="6553080" y="5343480"/>
                <a:ext cx="863640" cy="1170000"/>
              </a:xfrm>
              <a:custGeom>
                <a:avLst/>
                <a:gdLst/>
                <a:ahLst/>
                <a:cxnLst/>
                <a:rect l="l" t="t"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778" name="CustomShape 38"/>
              <p:cNvSpPr/>
              <p:nvPr/>
            </p:nvSpPr>
            <p:spPr>
              <a:xfrm>
                <a:off x="7607160" y="5334120"/>
                <a:ext cx="966960" cy="399960"/>
              </a:xfrm>
              <a:custGeom>
                <a:avLst/>
                <a:gdLst/>
                <a:ahLst/>
                <a:cxnLst/>
                <a:rect l="l" t="t"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779" name="CustomShape 39"/>
              <p:cNvSpPr/>
              <p:nvPr/>
            </p:nvSpPr>
            <p:spPr>
              <a:xfrm>
                <a:off x="8327880" y="6361200"/>
                <a:ext cx="114480" cy="85680"/>
              </a:xfrm>
              <a:custGeom>
                <a:avLst/>
                <a:gdLst/>
                <a:ahLst/>
                <a:cxnLst/>
                <a:rect l="l" t="t"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780" name="CustomShape 40"/>
              <p:cNvSpPr/>
              <p:nvPr/>
            </p:nvSpPr>
            <p:spPr>
              <a:xfrm>
                <a:off x="7151760" y="6465960"/>
                <a:ext cx="1119240" cy="171360"/>
              </a:xfrm>
              <a:custGeom>
                <a:avLst/>
                <a:gdLst/>
                <a:ahLst/>
                <a:cxnLst/>
                <a:rect l="l" t="t"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781" name="CustomShape 41"/>
              <p:cNvSpPr/>
              <p:nvPr/>
            </p:nvSpPr>
            <p:spPr>
              <a:xfrm>
                <a:off x="8470800" y="5800680"/>
                <a:ext cx="227160" cy="541440"/>
              </a:xfrm>
              <a:custGeom>
                <a:avLst/>
                <a:gdLst/>
                <a:ahLst/>
                <a:cxnLst/>
                <a:rect l="l" t="t"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782" name="CustomShape 42"/>
              <p:cNvSpPr/>
              <p:nvPr/>
            </p:nvSpPr>
            <p:spPr>
              <a:xfrm>
                <a:off x="8034480" y="5753160"/>
                <a:ext cx="131760" cy="142920"/>
              </a:xfrm>
              <a:custGeom>
                <a:avLst/>
                <a:gdLst/>
                <a:ahLst/>
                <a:cxnLst/>
                <a:rect l="l" t="t"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783" name="CustomShape 43"/>
              <p:cNvSpPr/>
              <p:nvPr/>
            </p:nvSpPr>
            <p:spPr>
              <a:xfrm>
                <a:off x="7056360" y="5638680"/>
                <a:ext cx="1138320" cy="684360"/>
              </a:xfrm>
              <a:custGeom>
                <a:avLst/>
                <a:gdLst/>
                <a:ahLst/>
                <a:cxnLst/>
                <a:rect l="l" t="t"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784" name="CustomShape 44"/>
              <p:cNvSpPr/>
              <p:nvPr/>
            </p:nvSpPr>
            <p:spPr>
              <a:xfrm>
                <a:off x="6904080" y="5572080"/>
                <a:ext cx="1442880" cy="846360"/>
              </a:xfrm>
              <a:custGeom>
                <a:avLst/>
                <a:gdLst/>
                <a:ahLst/>
                <a:cxnLst/>
                <a:rect l="l" t="t"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rgbClr val="FFFFFF"/>
                  </a:gs>
                  <a:gs pos="100000">
                    <a:srgbClr val="FFFFFF"/>
                  </a:gs>
                </a:gsLst>
                <a:lin ang="0"/>
              </a:gradFill>
              <a:ln>
                <a:noFill/>
              </a:ln>
            </p:spPr>
            <p:style>
              <a:lnRef idx="0">
                <a:scrgbClr r="0" g="0" b="0"/>
              </a:lnRef>
              <a:fillRef idx="0">
                <a:scrgbClr r="0" g="0" b="0"/>
              </a:fillRef>
              <a:effectRef idx="0">
                <a:scrgbClr r="0" g="0" b="0"/>
              </a:effectRef>
              <a:fontRef idx="minor"/>
            </p:style>
          </p:sp>
          <p:sp>
            <p:nvSpPr>
              <p:cNvPr id="785" name="CustomShape 45"/>
              <p:cNvSpPr/>
              <p:nvPr/>
            </p:nvSpPr>
            <p:spPr>
              <a:xfrm>
                <a:off x="7245360" y="5543640"/>
                <a:ext cx="579600" cy="104760"/>
              </a:xfrm>
              <a:custGeom>
                <a:avLst/>
                <a:gdLst/>
                <a:ahLst/>
                <a:cxnLst/>
                <a:rect l="l" t="t"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786" name="CustomShape 46"/>
              <p:cNvSpPr/>
              <p:nvPr/>
            </p:nvSpPr>
            <p:spPr>
              <a:xfrm>
                <a:off x="7085160" y="5648400"/>
                <a:ext cx="104760" cy="75960"/>
              </a:xfrm>
              <a:custGeom>
                <a:avLst/>
                <a:gdLst/>
                <a:ahLst/>
                <a:cxnLst/>
                <a:rect l="l" t="t"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787" name="CustomShape 47"/>
              <p:cNvSpPr/>
              <p:nvPr/>
            </p:nvSpPr>
            <p:spPr>
              <a:xfrm>
                <a:off x="7216920" y="5727600"/>
                <a:ext cx="822240" cy="506520"/>
              </a:xfrm>
              <a:prstGeom prst="ellipse">
                <a:avLst/>
              </a:prstGeom>
              <a:gradFill rotWithShape="0">
                <a:gsLst>
                  <a:gs pos="0">
                    <a:srgbClr val="F0F0F0"/>
                  </a:gs>
                  <a:gs pos="100000">
                    <a:srgbClr val="FFFFFF"/>
                  </a:gs>
                </a:gsLst>
                <a:lin ang="0"/>
              </a:gradFill>
              <a:ln>
                <a:noFill/>
              </a:ln>
            </p:spPr>
            <p:style>
              <a:lnRef idx="0">
                <a:scrgbClr r="0" g="0" b="0"/>
              </a:lnRef>
              <a:fillRef idx="0">
                <a:scrgbClr r="0" g="0" b="0"/>
              </a:fillRef>
              <a:effectRef idx="0">
                <a:scrgbClr r="0" g="0" b="0"/>
              </a:effectRef>
              <a:fontRef idx="minor"/>
            </p:style>
          </p:sp>
          <p:sp>
            <p:nvSpPr>
              <p:cNvPr id="788" name="CustomShape 48"/>
              <p:cNvSpPr/>
              <p:nvPr/>
            </p:nvSpPr>
            <p:spPr>
              <a:xfrm>
                <a:off x="7267680" y="5762520"/>
                <a:ext cx="707760" cy="430200"/>
              </a:xfrm>
              <a:prstGeom prst="ellipse">
                <a:avLst/>
              </a:pr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789" name="CustomShape 49"/>
              <p:cNvSpPr/>
              <p:nvPr/>
            </p:nvSpPr>
            <p:spPr>
              <a:xfrm>
                <a:off x="7318440" y="5794200"/>
                <a:ext cx="612720" cy="3700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790" name="CustomShape 50"/>
              <p:cNvSpPr/>
              <p:nvPr/>
            </p:nvSpPr>
            <p:spPr>
              <a:xfrm>
                <a:off x="7388280" y="5838840"/>
                <a:ext cx="473040" cy="28080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791" name="CustomShape 51"/>
              <p:cNvSpPr/>
              <p:nvPr/>
            </p:nvSpPr>
            <p:spPr>
              <a:xfrm>
                <a:off x="7445520" y="5870520"/>
                <a:ext cx="352440" cy="220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792" name="CustomShape 52"/>
              <p:cNvSpPr/>
              <p:nvPr/>
            </p:nvSpPr>
            <p:spPr>
              <a:xfrm>
                <a:off x="7521480" y="5918040"/>
                <a:ext cx="200160" cy="12888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793" name="Group 53"/>
            <p:cNvGrpSpPr/>
            <p:nvPr/>
          </p:nvGrpSpPr>
          <p:grpSpPr>
            <a:xfrm>
              <a:off x="8381880" y="4800600"/>
              <a:ext cx="674640" cy="409680"/>
              <a:chOff x="8381880" y="4800600"/>
              <a:chExt cx="674640" cy="409680"/>
            </a:xfrm>
          </p:grpSpPr>
          <p:sp>
            <p:nvSpPr>
              <p:cNvPr id="794" name="CustomShape 54"/>
              <p:cNvSpPr/>
              <p:nvPr/>
            </p:nvSpPr>
            <p:spPr>
              <a:xfrm>
                <a:off x="8381880" y="5057640"/>
                <a:ext cx="608040" cy="152640"/>
              </a:xfrm>
              <a:custGeom>
                <a:avLst/>
                <a:gdLst/>
                <a:ahLst/>
                <a:cxnLst/>
                <a:rect l="l" t="t"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795" name="CustomShape 55"/>
              <p:cNvSpPr/>
              <p:nvPr/>
            </p:nvSpPr>
            <p:spPr>
              <a:xfrm>
                <a:off x="8437680" y="4800600"/>
                <a:ext cx="409320" cy="85680"/>
              </a:xfrm>
              <a:custGeom>
                <a:avLst/>
                <a:gdLst/>
                <a:ahLst/>
                <a:cxnLst/>
                <a:rect l="l" t="t"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796" name="CustomShape 56"/>
              <p:cNvSpPr/>
              <p:nvPr/>
            </p:nvSpPr>
            <p:spPr>
              <a:xfrm>
                <a:off x="8961480" y="4867200"/>
                <a:ext cx="95040" cy="247680"/>
              </a:xfrm>
              <a:custGeom>
                <a:avLst/>
                <a:gdLst/>
                <a:ahLst/>
                <a:cxnLst/>
                <a:rect l="l" t="t"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797" name="CustomShape 57"/>
              <p:cNvSpPr/>
              <p:nvPr/>
            </p:nvSpPr>
            <p:spPr>
              <a:xfrm>
                <a:off x="8532720" y="5153040"/>
                <a:ext cx="304920" cy="28440"/>
              </a:xfrm>
              <a:custGeom>
                <a:avLst/>
                <a:gdLst/>
                <a:ahLst/>
                <a:cxnLst/>
                <a:rect l="l" t="t"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798" name="CustomShape 58"/>
              <p:cNvSpPr/>
              <p:nvPr/>
            </p:nvSpPr>
            <p:spPr>
              <a:xfrm>
                <a:off x="8420040" y="4829040"/>
                <a:ext cx="255600" cy="295560"/>
              </a:xfrm>
              <a:custGeom>
                <a:avLst/>
                <a:gdLst/>
                <a:ahLst/>
                <a:cxnLst/>
                <a:rect l="l" t="t"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799" name="CustomShape 59"/>
              <p:cNvSpPr/>
              <p:nvPr/>
            </p:nvSpPr>
            <p:spPr>
              <a:xfrm>
                <a:off x="8713800" y="4829040"/>
                <a:ext cx="295200" cy="333360"/>
              </a:xfrm>
              <a:custGeom>
                <a:avLst/>
                <a:gdLst/>
                <a:ahLst/>
                <a:cxnLst/>
                <a:rect l="l" t="t"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00" name="CustomShape 60"/>
              <p:cNvSpPr/>
              <p:nvPr/>
            </p:nvSpPr>
            <p:spPr>
              <a:xfrm>
                <a:off x="8485200" y="4854600"/>
                <a:ext cx="474480" cy="295200"/>
              </a:xfrm>
              <a:custGeom>
                <a:avLst/>
                <a:gdLst/>
                <a:ahLst/>
                <a:cxnLst/>
                <a:rect l="l" t="t"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nvGrpSpPr>
              <p:cNvPr id="801" name="Group 61"/>
              <p:cNvGrpSpPr/>
              <p:nvPr/>
            </p:nvGrpSpPr>
            <p:grpSpPr>
              <a:xfrm>
                <a:off x="8542440" y="4897440"/>
                <a:ext cx="360360" cy="209520"/>
                <a:chOff x="8542440" y="4897440"/>
                <a:chExt cx="360360" cy="209520"/>
              </a:xfrm>
            </p:grpSpPr>
            <p:sp>
              <p:nvSpPr>
                <p:cNvPr id="802" name="CustomShape 62"/>
                <p:cNvSpPr/>
                <p:nvPr/>
              </p:nvSpPr>
              <p:spPr>
                <a:xfrm>
                  <a:off x="8542440" y="4897440"/>
                  <a:ext cx="360360" cy="20952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03" name="CustomShape 63"/>
                <p:cNvSpPr/>
                <p:nvPr/>
              </p:nvSpPr>
              <p:spPr>
                <a:xfrm>
                  <a:off x="8577360" y="4919760"/>
                  <a:ext cx="288720" cy="16200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804" name="CustomShape 64"/>
                <p:cNvSpPr/>
                <p:nvPr/>
              </p:nvSpPr>
              <p:spPr>
                <a:xfrm>
                  <a:off x="8621640" y="4935600"/>
                  <a:ext cx="198360" cy="12996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05" name="CustomShape 65"/>
                <p:cNvSpPr/>
                <p:nvPr/>
              </p:nvSpPr>
              <p:spPr>
                <a:xfrm>
                  <a:off x="8664480" y="4960800"/>
                  <a:ext cx="115920" cy="7488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grpSp>
      </p:grpSp>
      <p:sp>
        <p:nvSpPr>
          <p:cNvPr id="806" name="PlaceHolder 66"/>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r>
              <a:rPr lang="en-US" sz="4400" b="0" strike="noStrike" spc="-1">
                <a:solidFill>
                  <a:srgbClr val="000000"/>
                </a:solidFill>
                <a:latin typeface="Arial"/>
              </a:rPr>
              <a:t>Click to edit the title text format</a:t>
            </a:r>
          </a:p>
        </p:txBody>
      </p:sp>
      <p:sp>
        <p:nvSpPr>
          <p:cNvPr id="807" name="PlaceHolder 67"/>
          <p:cNvSpPr>
            <a:spLocks noGrp="1"/>
          </p:cNvSpPr>
          <p:nvPr>
            <p:ph type="body"/>
          </p:nvPr>
        </p:nvSpPr>
        <p:spPr>
          <a:xfrm>
            <a:off x="457200" y="1600200"/>
            <a:ext cx="8229600" cy="4525920"/>
          </a:xfrm>
          <a:prstGeom prst="rect">
            <a:avLst/>
          </a:prstGeom>
        </p:spPr>
        <p:txBody>
          <a:bodyPr lIns="90000" tIns="46800" rIns="90000" bIns="46800">
            <a:normAutofit/>
          </a:bodyPr>
          <a:lstStyle/>
          <a:p>
            <a:pPr marL="342720" indent="-342720">
              <a:spcBef>
                <a:spcPts val="799"/>
              </a:spcBef>
              <a:buClr>
                <a:srgbClr val="0066FF"/>
              </a:buClr>
              <a:buSzPct val="80000"/>
              <a:buFont typeface="Wingdings" charset="2"/>
              <a:buChar char=""/>
            </a:pPr>
            <a:r>
              <a:rPr lang="en-US" sz="3200" b="0" strike="noStrike" spc="-1">
                <a:solidFill>
                  <a:srgbClr val="000000"/>
                </a:solidFill>
                <a:latin typeface="Arial"/>
              </a:rPr>
              <a:t>Click to edit the outline text format</a:t>
            </a:r>
          </a:p>
          <a:p>
            <a:pPr marL="742680" lvl="1" indent="-285480">
              <a:spcBef>
                <a:spcPts val="799"/>
              </a:spcBef>
              <a:buClr>
                <a:srgbClr val="000000"/>
              </a:buClr>
              <a:buSzPct val="50000"/>
              <a:buFont typeface="Wingdings" charset="2"/>
              <a:buChar char=""/>
            </a:pPr>
            <a:r>
              <a:rPr lang="en-US" sz="3200" b="0" strike="noStrike" spc="-1">
                <a:solidFill>
                  <a:srgbClr val="000000"/>
                </a:solidFill>
                <a:latin typeface="Arial"/>
              </a:rPr>
              <a:t>Second Outline Level</a:t>
            </a:r>
          </a:p>
          <a:p>
            <a:pPr marL="1143000" lvl="2" indent="-228600">
              <a:spcBef>
                <a:spcPts val="799"/>
              </a:spcBef>
              <a:buClr>
                <a:srgbClr val="FFFFFF"/>
              </a:buClr>
              <a:buFont typeface="Arial"/>
              <a:buChar char="•"/>
            </a:pPr>
            <a:r>
              <a:rPr lang="en-US" sz="3200" b="0" strike="noStrike" spc="-1">
                <a:solidFill>
                  <a:srgbClr val="000000"/>
                </a:solidFill>
                <a:latin typeface="Arial"/>
              </a:rPr>
              <a:t>Third Outline Level</a:t>
            </a:r>
          </a:p>
          <a:p>
            <a:pPr marL="1600200" lvl="3" indent="-228600">
              <a:spcBef>
                <a:spcPts val="799"/>
              </a:spcBef>
              <a:buClr>
                <a:srgbClr val="00CC66"/>
              </a:buClr>
              <a:buSzPct val="50000"/>
              <a:buFont typeface="Wingdings" charset="2"/>
              <a:buChar char=""/>
            </a:pPr>
            <a:r>
              <a:rPr lang="en-US" sz="3200" b="0" strike="noStrike" spc="-1">
                <a:solidFill>
                  <a:srgbClr val="000000"/>
                </a:solidFill>
                <a:latin typeface="Arial"/>
              </a:rPr>
              <a:t>Fourth Outline Level</a:t>
            </a:r>
          </a:p>
          <a:p>
            <a:pPr marL="2057400" lvl="4" indent="-228600">
              <a:spcBef>
                <a:spcPts val="799"/>
              </a:spcBef>
              <a:buClr>
                <a:srgbClr val="0066FF"/>
              </a:buClr>
              <a:buFont typeface="Arial"/>
              <a:buChar char="•"/>
            </a:pPr>
            <a:r>
              <a:rPr lang="en-US" sz="3200" b="0" strike="noStrike" spc="-1">
                <a:solidFill>
                  <a:srgbClr val="000000"/>
                </a:solidFill>
                <a:latin typeface="Arial"/>
              </a:rPr>
              <a:t>Fifth Outline Level</a:t>
            </a:r>
          </a:p>
          <a:p>
            <a:pPr marL="2057400" lvl="5" indent="-228600">
              <a:spcBef>
                <a:spcPts val="799"/>
              </a:spcBef>
              <a:buClr>
                <a:srgbClr val="0066FF"/>
              </a:buClr>
              <a:buFont typeface="Arial"/>
              <a:buChar char="•"/>
            </a:pPr>
            <a:r>
              <a:rPr lang="en-US" sz="3200" b="0" strike="noStrike" spc="-1">
                <a:solidFill>
                  <a:srgbClr val="000000"/>
                </a:solidFill>
                <a:latin typeface="Arial"/>
              </a:rPr>
              <a:t>Sixth Outline Level</a:t>
            </a:r>
          </a:p>
          <a:p>
            <a:pPr marL="2057400" lvl="6" indent="-228600">
              <a:spcBef>
                <a:spcPts val="799"/>
              </a:spcBef>
              <a:buClr>
                <a:srgbClr val="0066FF"/>
              </a:buClr>
              <a:buFont typeface="Arial"/>
              <a:buChar char="•"/>
            </a:pPr>
            <a:r>
              <a:rPr lang="en-US" sz="3200" b="0" strike="noStrike" spc="-1">
                <a:solidFill>
                  <a:srgbClr val="000000"/>
                </a:solidFill>
                <a:latin typeface="Arial"/>
              </a:rPr>
              <a:t>Seventh Outline Level</a:t>
            </a:r>
          </a:p>
        </p:txBody>
      </p:sp>
      <p:sp>
        <p:nvSpPr>
          <p:cNvPr id="808" name="PlaceHolder 68"/>
          <p:cNvSpPr>
            <a:spLocks noGrp="1"/>
          </p:cNvSpPr>
          <p:nvPr>
            <p:ph type="dt"/>
          </p:nvPr>
        </p:nvSpPr>
        <p:spPr>
          <a:xfrm>
            <a:off x="456840" y="6244920"/>
            <a:ext cx="2133720" cy="47628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809" name="PlaceHolder 69"/>
          <p:cNvSpPr>
            <a:spLocks noGrp="1"/>
          </p:cNvSpPr>
          <p:nvPr>
            <p:ph type="ftr"/>
          </p:nvPr>
        </p:nvSpPr>
        <p:spPr>
          <a:xfrm>
            <a:off x="3124080" y="6244920"/>
            <a:ext cx="2895840" cy="47628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810" name="PlaceHolder 70"/>
          <p:cNvSpPr>
            <a:spLocks noGrp="1"/>
          </p:cNvSpPr>
          <p:nvPr>
            <p:ph type="sldNum"/>
          </p:nvPr>
        </p:nvSpPr>
        <p:spPr>
          <a:xfrm>
            <a:off x="6552720" y="6244920"/>
            <a:ext cx="2133720" cy="476280"/>
          </a:xfrm>
          <a:prstGeom prst="rect">
            <a:avLst/>
          </a:prstGeom>
        </p:spPr>
        <p:txBody>
          <a:bodyPr lIns="90000" tIns="46800" rIns="90000" bIns="46800" anchor="b">
            <a:noAutofit/>
          </a:bodyPr>
          <a:lstStyle/>
          <a:p>
            <a:pPr marL="216000" indent="-216000" algn="r">
              <a:buClr>
                <a:srgbClr val="000000"/>
              </a:buClr>
              <a:buSzPct val="45000"/>
              <a:buFont typeface="Wingdings" charset="2"/>
              <a:buChar char=""/>
            </a:pPr>
            <a:fld id="{794842DD-E41C-478A-B07E-C3D2CD6AD28D}" type="slidenum">
              <a:rPr lang="ar-SA" sz="1400" b="0" strike="noStrike" spc="-1">
                <a:latin typeface="Times New Roman"/>
                <a:ea typeface="Arial"/>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847" name="CustomShape 1"/>
          <p:cNvSpPr/>
          <p:nvPr/>
        </p:nvSpPr>
        <p:spPr>
          <a:xfrm>
            <a:off x="6627960" y="6429240"/>
            <a:ext cx="285480" cy="209520"/>
          </a:xfrm>
          <a:custGeom>
            <a:avLst/>
            <a:gdLst/>
            <a:ahLst/>
            <a:cxnLst/>
            <a:rect l="l" t="t"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rgbClr val="FFFFFF"/>
              </a:gs>
              <a:gs pos="100000">
                <a:srgbClr val="E0E0E0"/>
              </a:gs>
            </a:gsLst>
            <a:lin ang="18900000"/>
          </a:gradFill>
          <a:ln>
            <a:noFill/>
          </a:ln>
        </p:spPr>
        <p:style>
          <a:lnRef idx="0">
            <a:scrgbClr r="0" g="0" b="0"/>
          </a:lnRef>
          <a:fillRef idx="0">
            <a:scrgbClr r="0" g="0" b="0"/>
          </a:fillRef>
          <a:effectRef idx="0">
            <a:scrgbClr r="0" g="0" b="0"/>
          </a:effectRef>
          <a:fontRef idx="minor"/>
        </p:style>
      </p:sp>
      <p:grpSp>
        <p:nvGrpSpPr>
          <p:cNvPr id="848" name="Group 2"/>
          <p:cNvGrpSpPr/>
          <p:nvPr/>
        </p:nvGrpSpPr>
        <p:grpSpPr>
          <a:xfrm>
            <a:off x="3240" y="4267080"/>
            <a:ext cx="9140760" cy="2590920"/>
            <a:chOff x="3240" y="4267080"/>
            <a:chExt cx="9140760" cy="2590920"/>
          </a:xfrm>
        </p:grpSpPr>
        <p:sp>
          <p:nvSpPr>
            <p:cNvPr id="849" name="CustomShape 3"/>
            <p:cNvSpPr/>
            <p:nvPr/>
          </p:nvSpPr>
          <p:spPr>
            <a:xfrm>
              <a:off x="3240" y="4267080"/>
              <a:ext cx="9140760" cy="2590920"/>
            </a:xfrm>
            <a:custGeom>
              <a:avLst/>
              <a:gdLst/>
              <a:ahLst/>
              <a:cxnLst/>
              <a:rect l="l" t="t" r="r" b="b"/>
              <a:pathLst>
                <a:path w="5740" h="4316">
                  <a:moveTo>
                    <a:pt x="5740" y="4316"/>
                  </a:moveTo>
                  <a:lnTo>
                    <a:pt x="0" y="4316"/>
                  </a:lnTo>
                  <a:lnTo>
                    <a:pt x="0" y="0"/>
                  </a:lnTo>
                  <a:lnTo>
                    <a:pt x="5740" y="0"/>
                  </a:lnTo>
                  <a:lnTo>
                    <a:pt x="5740" y="431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grpSp>
          <p:nvGrpSpPr>
            <p:cNvPr id="850" name="Group 4"/>
            <p:cNvGrpSpPr/>
            <p:nvPr/>
          </p:nvGrpSpPr>
          <p:grpSpPr>
            <a:xfrm>
              <a:off x="5600880" y="5897520"/>
              <a:ext cx="1256760" cy="827280"/>
              <a:chOff x="5600880" y="5897520"/>
              <a:chExt cx="1256760" cy="827280"/>
            </a:xfrm>
          </p:grpSpPr>
          <p:sp>
            <p:nvSpPr>
              <p:cNvPr id="851" name="CustomShape 5"/>
              <p:cNvSpPr/>
              <p:nvPr/>
            </p:nvSpPr>
            <p:spPr>
              <a:xfrm>
                <a:off x="5852880" y="6048360"/>
                <a:ext cx="844200" cy="519120"/>
              </a:xfrm>
              <a:prstGeom prst="ellipse">
                <a:avLst/>
              </a:prstGeom>
              <a:gradFill rotWithShape="0">
                <a:gsLst>
                  <a:gs pos="0">
                    <a:srgbClr val="FFFFFF"/>
                  </a:gs>
                  <a:gs pos="100000">
                    <a:srgbClr val="E8E8E8"/>
                  </a:gs>
                </a:gsLst>
                <a:path path="rect"/>
              </a:gradFill>
              <a:ln>
                <a:noFill/>
              </a:ln>
            </p:spPr>
            <p:style>
              <a:lnRef idx="0">
                <a:scrgbClr r="0" g="0" b="0"/>
              </a:lnRef>
              <a:fillRef idx="0">
                <a:scrgbClr r="0" g="0" b="0"/>
              </a:fillRef>
              <a:effectRef idx="0">
                <a:scrgbClr r="0" g="0" b="0"/>
              </a:effectRef>
              <a:fontRef idx="minor"/>
            </p:style>
          </p:sp>
          <p:sp>
            <p:nvSpPr>
              <p:cNvPr id="852" name="CustomShape 6"/>
              <p:cNvSpPr/>
              <p:nvPr/>
            </p:nvSpPr>
            <p:spPr>
              <a:xfrm>
                <a:off x="5916600" y="6095880"/>
                <a:ext cx="717120" cy="436680"/>
              </a:xfrm>
              <a:prstGeom prst="ellipse">
                <a:avLst/>
              </a:pr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53" name="CustomShape 7"/>
              <p:cNvSpPr/>
              <p:nvPr/>
            </p:nvSpPr>
            <p:spPr>
              <a:xfrm>
                <a:off x="6005520" y="6146640"/>
                <a:ext cx="545760" cy="328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854" name="CustomShape 8"/>
              <p:cNvSpPr/>
              <p:nvPr/>
            </p:nvSpPr>
            <p:spPr>
              <a:xfrm>
                <a:off x="6068880" y="6184800"/>
                <a:ext cx="415440" cy="25236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55" name="CustomShape 9"/>
              <p:cNvSpPr/>
              <p:nvPr/>
            </p:nvSpPr>
            <p:spPr>
              <a:xfrm>
                <a:off x="6122880" y="6226200"/>
                <a:ext cx="304560" cy="16992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856" name="CustomShape 10"/>
              <p:cNvSpPr/>
              <p:nvPr/>
            </p:nvSpPr>
            <p:spPr>
              <a:xfrm>
                <a:off x="5676840" y="5897520"/>
                <a:ext cx="607680" cy="255600"/>
              </a:xfrm>
              <a:custGeom>
                <a:avLst/>
                <a:gdLst/>
                <a:ahLst/>
                <a:cxnLst/>
                <a:rect l="l" t="t"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57" name="CustomShape 11"/>
              <p:cNvSpPr/>
              <p:nvPr/>
            </p:nvSpPr>
            <p:spPr>
              <a:xfrm>
                <a:off x="5867280" y="6620040"/>
                <a:ext cx="704520" cy="104760"/>
              </a:xfrm>
              <a:custGeom>
                <a:avLst/>
                <a:gdLst/>
                <a:ahLst/>
                <a:cxnLst/>
                <a:rect l="l" t="t"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rgbClr val="D8D8D8"/>
                  </a:gs>
                  <a:gs pos="100000">
                    <a:srgbClr val="FFFFFF"/>
                  </a:gs>
                </a:gsLst>
                <a:lin ang="18900000"/>
              </a:gradFill>
              <a:ln>
                <a:noFill/>
              </a:ln>
            </p:spPr>
            <p:style>
              <a:lnRef idx="0">
                <a:scrgbClr r="0" g="0" b="0"/>
              </a:lnRef>
              <a:fillRef idx="0">
                <a:scrgbClr r="0" g="0" b="0"/>
              </a:fillRef>
              <a:effectRef idx="0">
                <a:scrgbClr r="0" g="0" b="0"/>
              </a:effectRef>
              <a:fontRef idx="minor"/>
            </p:style>
          </p:sp>
          <p:sp>
            <p:nvSpPr>
              <p:cNvPr id="858" name="CustomShape 12"/>
              <p:cNvSpPr/>
              <p:nvPr/>
            </p:nvSpPr>
            <p:spPr>
              <a:xfrm>
                <a:off x="5600880" y="6200640"/>
                <a:ext cx="141120" cy="343080"/>
              </a:xfrm>
              <a:custGeom>
                <a:avLst/>
                <a:gdLst/>
                <a:ahLst/>
                <a:cxnLst/>
                <a:rect l="l" t="t"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859" name="CustomShape 13"/>
              <p:cNvSpPr/>
              <p:nvPr/>
            </p:nvSpPr>
            <p:spPr>
              <a:xfrm>
                <a:off x="5667120" y="5945040"/>
                <a:ext cx="1190520" cy="731880"/>
              </a:xfrm>
              <a:custGeom>
                <a:avLst/>
                <a:gdLst/>
                <a:ahLst/>
                <a:cxnLst/>
                <a:rect l="l" t="t"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blipFill rotWithShape="0">
                <a:blip r:embed="rId14"/>
                <a:stretch>
                  <a:fillRect/>
                </a:stretch>
              </a:blipFill>
              <a:ln>
                <a:noFill/>
              </a:ln>
            </p:spPr>
            <p:style>
              <a:lnRef idx="0">
                <a:scrgbClr r="0" g="0" b="0"/>
              </a:lnRef>
              <a:fillRef idx="0">
                <a:scrgbClr r="0" g="0" b="0"/>
              </a:fillRef>
              <a:effectRef idx="0">
                <a:scrgbClr r="0" g="0" b="0"/>
              </a:effectRef>
              <a:fontRef idx="minor"/>
            </p:style>
          </p:sp>
          <p:sp>
            <p:nvSpPr>
              <p:cNvPr id="860" name="CustomShape 14"/>
              <p:cNvSpPr/>
              <p:nvPr/>
            </p:nvSpPr>
            <p:spPr>
              <a:xfrm>
                <a:off x="6410160" y="5907240"/>
                <a:ext cx="151920" cy="47520"/>
              </a:xfrm>
              <a:custGeom>
                <a:avLst/>
                <a:gdLst/>
                <a:ahLst/>
                <a:cxnLst/>
                <a:rect l="l" t="t"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rgbClr val="FFFFFF"/>
                  </a:gs>
                  <a:gs pos="100000">
                    <a:srgbClr val="E0E0E0"/>
                  </a:gs>
                </a:gsLst>
                <a:lin ang="0"/>
              </a:gradFill>
              <a:ln>
                <a:noFill/>
              </a:ln>
            </p:spPr>
            <p:style>
              <a:lnRef idx="0">
                <a:scrgbClr r="0" g="0" b="0"/>
              </a:lnRef>
              <a:fillRef idx="0">
                <a:scrgbClr r="0" g="0" b="0"/>
              </a:fillRef>
              <a:effectRef idx="0">
                <a:scrgbClr r="0" g="0" b="0"/>
              </a:effectRef>
              <a:fontRef idx="minor"/>
            </p:style>
          </p:sp>
          <p:sp>
            <p:nvSpPr>
              <p:cNvPr id="861" name="CustomShape 15"/>
              <p:cNvSpPr/>
              <p:nvPr/>
            </p:nvSpPr>
            <p:spPr>
              <a:xfrm>
                <a:off x="6208560" y="6267600"/>
                <a:ext cx="132840" cy="83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862" name="Group 16"/>
            <p:cNvGrpSpPr/>
            <p:nvPr/>
          </p:nvGrpSpPr>
          <p:grpSpPr>
            <a:xfrm>
              <a:off x="2819520" y="5764320"/>
              <a:ext cx="2581200" cy="1084320"/>
              <a:chOff x="2819520" y="5764320"/>
              <a:chExt cx="2581200" cy="1084320"/>
            </a:xfrm>
          </p:grpSpPr>
          <p:sp>
            <p:nvSpPr>
              <p:cNvPr id="863" name="CustomShape 17"/>
              <p:cNvSpPr/>
              <p:nvPr/>
            </p:nvSpPr>
            <p:spPr>
              <a:xfrm>
                <a:off x="3600360" y="6245280"/>
                <a:ext cx="1013040" cy="598320"/>
              </a:xfrm>
              <a:prstGeom prst="ellipse">
                <a:avLst/>
              </a:prstGeom>
              <a:gradFill rotWithShape="0">
                <a:gsLst>
                  <a:gs pos="0">
                    <a:srgbClr val="E0E0E0"/>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864" name="CustomShape 18"/>
              <p:cNvSpPr/>
              <p:nvPr/>
            </p:nvSpPr>
            <p:spPr>
              <a:xfrm>
                <a:off x="3673440" y="6283440"/>
                <a:ext cx="862200" cy="527040"/>
              </a:xfrm>
              <a:prstGeom prst="ellipse">
                <a:avLst/>
              </a:prstGeom>
              <a:gradFill rotWithShape="0">
                <a:gsLst>
                  <a:gs pos="0">
                    <a:srgbClr val="FFFFFF"/>
                  </a:gs>
                  <a:gs pos="100000">
                    <a:srgbClr val="E0E0E0"/>
                  </a:gs>
                </a:gsLst>
                <a:lin ang="2700000"/>
              </a:gradFill>
              <a:ln>
                <a:noFill/>
              </a:ln>
            </p:spPr>
            <p:style>
              <a:lnRef idx="0">
                <a:scrgbClr r="0" g="0" b="0"/>
              </a:lnRef>
              <a:fillRef idx="0">
                <a:scrgbClr r="0" g="0" b="0"/>
              </a:fillRef>
              <a:effectRef idx="0">
                <a:scrgbClr r="0" g="0" b="0"/>
              </a:effectRef>
              <a:fontRef idx="minor"/>
            </p:style>
          </p:sp>
          <p:sp>
            <p:nvSpPr>
              <p:cNvPr id="865" name="CustomShape 19"/>
              <p:cNvSpPr/>
              <p:nvPr/>
            </p:nvSpPr>
            <p:spPr>
              <a:xfrm>
                <a:off x="3716280" y="6316560"/>
                <a:ext cx="795240" cy="474840"/>
              </a:xfrm>
              <a:prstGeom prst="ellipse">
                <a:avLst/>
              </a:prstGeom>
              <a:gradFill rotWithShape="0">
                <a:gsLst>
                  <a:gs pos="0">
                    <a:srgbClr val="E8E8E8"/>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866" name="CustomShape 20"/>
              <p:cNvSpPr/>
              <p:nvPr/>
            </p:nvSpPr>
            <p:spPr>
              <a:xfrm>
                <a:off x="3759120" y="6345360"/>
                <a:ext cx="704880" cy="40932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67" name="CustomShape 21"/>
              <p:cNvSpPr/>
              <p:nvPr/>
            </p:nvSpPr>
            <p:spPr>
              <a:xfrm>
                <a:off x="3786120" y="6357960"/>
                <a:ext cx="655560" cy="380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68" name="CustomShape 22"/>
              <p:cNvSpPr/>
              <p:nvPr/>
            </p:nvSpPr>
            <p:spPr>
              <a:xfrm>
                <a:off x="3868560" y="6391440"/>
                <a:ext cx="486000" cy="30456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69" name="CustomShape 23"/>
              <p:cNvSpPr/>
              <p:nvPr/>
            </p:nvSpPr>
            <p:spPr>
              <a:xfrm>
                <a:off x="3930480" y="6438960"/>
                <a:ext cx="360360" cy="214200"/>
              </a:xfrm>
              <a:prstGeom prst="ellipse">
                <a:avLst/>
              </a:prstGeom>
              <a:gradFill rotWithShape="0">
                <a:gsLst>
                  <a:gs pos="0">
                    <a:srgbClr val="FFFFFF"/>
                  </a:gs>
                  <a:gs pos="100000">
                    <a:srgbClr val="E8E8E8"/>
                  </a:gs>
                </a:gsLst>
                <a:lin ang="2700000"/>
              </a:gradFill>
              <a:ln>
                <a:noFill/>
              </a:ln>
            </p:spPr>
            <p:style>
              <a:lnRef idx="0">
                <a:scrgbClr r="0" g="0" b="0"/>
              </a:lnRef>
              <a:fillRef idx="0">
                <a:scrgbClr r="0" g="0" b="0"/>
              </a:fillRef>
              <a:effectRef idx="0">
                <a:scrgbClr r="0" g="0" b="0"/>
              </a:effectRef>
              <a:fontRef idx="minor"/>
            </p:style>
          </p:sp>
          <p:sp>
            <p:nvSpPr>
              <p:cNvPr id="870" name="CustomShape 24"/>
              <p:cNvSpPr/>
              <p:nvPr/>
            </p:nvSpPr>
            <p:spPr>
              <a:xfrm>
                <a:off x="4035600" y="6504120"/>
                <a:ext cx="142560" cy="95040"/>
              </a:xfrm>
              <a:prstGeom prst="ellipse">
                <a:avLst/>
              </a:pr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871" name="CustomShape 25"/>
              <p:cNvSpPr/>
              <p:nvPr/>
            </p:nvSpPr>
            <p:spPr>
              <a:xfrm>
                <a:off x="4103640" y="6067440"/>
                <a:ext cx="712800" cy="295200"/>
              </a:xfrm>
              <a:custGeom>
                <a:avLst/>
                <a:gdLst/>
                <a:ahLst/>
                <a:cxnLst/>
                <a:rect l="l" t="t"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72" name="CustomShape 26"/>
              <p:cNvSpPr/>
              <p:nvPr/>
            </p:nvSpPr>
            <p:spPr>
              <a:xfrm>
                <a:off x="3400560" y="6114960"/>
                <a:ext cx="1415880" cy="733680"/>
              </a:xfrm>
              <a:custGeom>
                <a:avLst/>
                <a:gdLst/>
                <a:ahLst/>
                <a:cxnLst/>
                <a:rect l="l" t="t"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rgbClr val="FFFFFF"/>
                  </a:gs>
                  <a:gs pos="100000">
                    <a:srgbClr val="D8D8D8"/>
                  </a:gs>
                </a:gsLst>
                <a:lin ang="2700000"/>
              </a:gradFill>
              <a:ln>
                <a:noFill/>
              </a:ln>
            </p:spPr>
            <p:style>
              <a:lnRef idx="0">
                <a:scrgbClr r="0" g="0" b="0"/>
              </a:lnRef>
              <a:fillRef idx="0">
                <a:scrgbClr r="0" g="0" b="0"/>
              </a:fillRef>
              <a:effectRef idx="0">
                <a:scrgbClr r="0" g="0" b="0"/>
              </a:effectRef>
              <a:fontRef idx="minor"/>
            </p:style>
          </p:sp>
          <p:sp>
            <p:nvSpPr>
              <p:cNvPr id="873" name="CustomShape 27"/>
              <p:cNvSpPr/>
              <p:nvPr/>
            </p:nvSpPr>
            <p:spPr>
              <a:xfrm>
                <a:off x="3305160" y="6076800"/>
                <a:ext cx="646200" cy="771840"/>
              </a:xfrm>
              <a:custGeom>
                <a:avLst/>
                <a:gdLst/>
                <a:ahLst/>
                <a:cxnLst/>
                <a:rect l="l" t="t"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874" name="CustomShape 28"/>
              <p:cNvSpPr/>
              <p:nvPr/>
            </p:nvSpPr>
            <p:spPr>
              <a:xfrm>
                <a:off x="4741920" y="6419880"/>
                <a:ext cx="171360" cy="399960"/>
              </a:xfrm>
              <a:custGeom>
                <a:avLst/>
                <a:gdLst/>
                <a:ahLst/>
                <a:cxnLst/>
                <a:rect l="l" t="t"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rgbClr val="FFFFFF"/>
                  </a:gs>
                  <a:gs pos="100000">
                    <a:srgbClr val="D1D1D1"/>
                  </a:gs>
                </a:gsLst>
                <a:lin ang="5400000"/>
              </a:gradFill>
              <a:ln>
                <a:noFill/>
              </a:ln>
            </p:spPr>
            <p:style>
              <a:lnRef idx="0">
                <a:scrgbClr r="0" g="0" b="0"/>
              </a:lnRef>
              <a:fillRef idx="0">
                <a:scrgbClr r="0" g="0" b="0"/>
              </a:fillRef>
              <a:effectRef idx="0">
                <a:scrgbClr r="0" g="0" b="0"/>
              </a:effectRef>
              <a:fontRef idx="minor"/>
            </p:style>
          </p:sp>
          <p:sp>
            <p:nvSpPr>
              <p:cNvPr id="875" name="CustomShape 29"/>
              <p:cNvSpPr/>
              <p:nvPr/>
            </p:nvSpPr>
            <p:spPr>
              <a:xfrm>
                <a:off x="3282840" y="5850000"/>
                <a:ext cx="1325520" cy="237960"/>
              </a:xfrm>
              <a:custGeom>
                <a:avLst/>
                <a:gdLst/>
                <a:ahLst/>
                <a:cxnLst/>
                <a:rect l="l" t="t"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876" name="CustomShape 30"/>
              <p:cNvSpPr/>
              <p:nvPr/>
            </p:nvSpPr>
            <p:spPr>
              <a:xfrm>
                <a:off x="2963880" y="6116760"/>
                <a:ext cx="271440" cy="731880"/>
              </a:xfrm>
              <a:custGeom>
                <a:avLst/>
                <a:gdLst/>
                <a:ahLst/>
                <a:cxnLst/>
                <a:rect l="l" t="t"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877" name="CustomShape 31"/>
              <p:cNvSpPr/>
              <p:nvPr/>
            </p:nvSpPr>
            <p:spPr>
              <a:xfrm>
                <a:off x="4684680" y="5954760"/>
                <a:ext cx="571680" cy="893880"/>
              </a:xfrm>
              <a:custGeom>
                <a:avLst/>
                <a:gdLst/>
                <a:ahLst/>
                <a:cxnLst/>
                <a:rect l="l" t="t"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878" name="CustomShape 32"/>
              <p:cNvSpPr/>
              <p:nvPr/>
            </p:nvSpPr>
            <p:spPr>
              <a:xfrm>
                <a:off x="3679920" y="5764320"/>
                <a:ext cx="1711080" cy="674640"/>
              </a:xfrm>
              <a:custGeom>
                <a:avLst/>
                <a:gdLst/>
                <a:ahLst/>
                <a:cxnLst/>
                <a:rect l="l" t="t"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879" name="CustomShape 33"/>
              <p:cNvSpPr/>
              <p:nvPr/>
            </p:nvSpPr>
            <p:spPr>
              <a:xfrm>
                <a:off x="5245200" y="6477120"/>
                <a:ext cx="155520" cy="371520"/>
              </a:xfrm>
              <a:custGeom>
                <a:avLst/>
                <a:gdLst/>
                <a:ahLst/>
                <a:cxnLst/>
                <a:rect l="l" t="t"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880" name="CustomShape 34"/>
              <p:cNvSpPr/>
              <p:nvPr/>
            </p:nvSpPr>
            <p:spPr>
              <a:xfrm>
                <a:off x="2819520" y="5830920"/>
                <a:ext cx="763560" cy="1017720"/>
              </a:xfrm>
              <a:custGeom>
                <a:avLst/>
                <a:gdLst/>
                <a:ahLst/>
                <a:cxnLst/>
                <a:rect l="l" t="t"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rgbClr val="FFFFFF"/>
              </a:solidFill>
              <a:ln>
                <a:noFill/>
              </a:ln>
            </p:spPr>
            <p:style>
              <a:lnRef idx="0">
                <a:scrgbClr r="0" g="0" b="0"/>
              </a:lnRef>
              <a:fillRef idx="0">
                <a:scrgbClr r="0" g="0" b="0"/>
              </a:fillRef>
              <a:effectRef idx="0">
                <a:scrgbClr r="0" g="0" b="0"/>
              </a:effectRef>
              <a:fontRef idx="minor"/>
            </p:style>
          </p:sp>
        </p:grpSp>
        <p:grpSp>
          <p:nvGrpSpPr>
            <p:cNvPr id="881" name="Group 35"/>
            <p:cNvGrpSpPr/>
            <p:nvPr/>
          </p:nvGrpSpPr>
          <p:grpSpPr>
            <a:xfrm>
              <a:off x="6553080" y="5334120"/>
              <a:ext cx="2144880" cy="1303200"/>
              <a:chOff x="6553080" y="5334120"/>
              <a:chExt cx="2144880" cy="1303200"/>
            </a:xfrm>
          </p:grpSpPr>
          <p:sp>
            <p:nvSpPr>
              <p:cNvPr id="882" name="CustomShape 36"/>
              <p:cNvSpPr/>
              <p:nvPr/>
            </p:nvSpPr>
            <p:spPr>
              <a:xfrm>
                <a:off x="6667560" y="5400720"/>
                <a:ext cx="1906560" cy="1160280"/>
              </a:xfrm>
              <a:custGeom>
                <a:avLst/>
                <a:gdLst/>
                <a:ahLst/>
                <a:cxnLst/>
                <a:rect l="l" t="t"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83" name="CustomShape 37"/>
              <p:cNvSpPr/>
              <p:nvPr/>
            </p:nvSpPr>
            <p:spPr>
              <a:xfrm>
                <a:off x="6553080" y="5343480"/>
                <a:ext cx="863640" cy="1170000"/>
              </a:xfrm>
              <a:custGeom>
                <a:avLst/>
                <a:gdLst/>
                <a:ahLst/>
                <a:cxnLst/>
                <a:rect l="l" t="t"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84" name="CustomShape 38"/>
              <p:cNvSpPr/>
              <p:nvPr/>
            </p:nvSpPr>
            <p:spPr>
              <a:xfrm>
                <a:off x="7607160" y="5334120"/>
                <a:ext cx="966960" cy="399960"/>
              </a:xfrm>
              <a:custGeom>
                <a:avLst/>
                <a:gdLst/>
                <a:ahLst/>
                <a:cxnLst/>
                <a:rect l="l" t="t"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85" name="CustomShape 39"/>
              <p:cNvSpPr/>
              <p:nvPr/>
            </p:nvSpPr>
            <p:spPr>
              <a:xfrm>
                <a:off x="8327880" y="6361200"/>
                <a:ext cx="114480" cy="85680"/>
              </a:xfrm>
              <a:custGeom>
                <a:avLst/>
                <a:gdLst/>
                <a:ahLst/>
                <a:cxnLst/>
                <a:rect l="l" t="t"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886" name="CustomShape 40"/>
              <p:cNvSpPr/>
              <p:nvPr/>
            </p:nvSpPr>
            <p:spPr>
              <a:xfrm>
                <a:off x="7151760" y="6465960"/>
                <a:ext cx="1119240" cy="171360"/>
              </a:xfrm>
              <a:custGeom>
                <a:avLst/>
                <a:gdLst/>
                <a:ahLst/>
                <a:cxnLst/>
                <a:rect l="l" t="t"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887" name="CustomShape 41"/>
              <p:cNvSpPr/>
              <p:nvPr/>
            </p:nvSpPr>
            <p:spPr>
              <a:xfrm>
                <a:off x="8470800" y="5800680"/>
                <a:ext cx="227160" cy="541440"/>
              </a:xfrm>
              <a:custGeom>
                <a:avLst/>
                <a:gdLst/>
                <a:ahLst/>
                <a:cxnLst/>
                <a:rect l="l" t="t"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888" name="CustomShape 42"/>
              <p:cNvSpPr/>
              <p:nvPr/>
            </p:nvSpPr>
            <p:spPr>
              <a:xfrm>
                <a:off x="8034480" y="5753160"/>
                <a:ext cx="131760" cy="142920"/>
              </a:xfrm>
              <a:custGeom>
                <a:avLst/>
                <a:gdLst/>
                <a:ahLst/>
                <a:cxnLst/>
                <a:rect l="l" t="t"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889" name="CustomShape 43"/>
              <p:cNvSpPr/>
              <p:nvPr/>
            </p:nvSpPr>
            <p:spPr>
              <a:xfrm>
                <a:off x="7056360" y="5638680"/>
                <a:ext cx="1138320" cy="684360"/>
              </a:xfrm>
              <a:custGeom>
                <a:avLst/>
                <a:gdLst/>
                <a:ahLst/>
                <a:cxnLst/>
                <a:rect l="l" t="t"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890" name="CustomShape 44"/>
              <p:cNvSpPr/>
              <p:nvPr/>
            </p:nvSpPr>
            <p:spPr>
              <a:xfrm>
                <a:off x="6904080" y="5572080"/>
                <a:ext cx="1442880" cy="846360"/>
              </a:xfrm>
              <a:custGeom>
                <a:avLst/>
                <a:gdLst/>
                <a:ahLst/>
                <a:cxnLst/>
                <a:rect l="l" t="t"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rgbClr val="FFFFFF"/>
                  </a:gs>
                  <a:gs pos="100000">
                    <a:srgbClr val="FFFFFF"/>
                  </a:gs>
                </a:gsLst>
                <a:lin ang="0"/>
              </a:gradFill>
              <a:ln>
                <a:noFill/>
              </a:ln>
            </p:spPr>
            <p:style>
              <a:lnRef idx="0">
                <a:scrgbClr r="0" g="0" b="0"/>
              </a:lnRef>
              <a:fillRef idx="0">
                <a:scrgbClr r="0" g="0" b="0"/>
              </a:fillRef>
              <a:effectRef idx="0">
                <a:scrgbClr r="0" g="0" b="0"/>
              </a:effectRef>
              <a:fontRef idx="minor"/>
            </p:style>
          </p:sp>
          <p:sp>
            <p:nvSpPr>
              <p:cNvPr id="891" name="CustomShape 45"/>
              <p:cNvSpPr/>
              <p:nvPr/>
            </p:nvSpPr>
            <p:spPr>
              <a:xfrm>
                <a:off x="7245360" y="5543640"/>
                <a:ext cx="579600" cy="104760"/>
              </a:xfrm>
              <a:custGeom>
                <a:avLst/>
                <a:gdLst/>
                <a:ahLst/>
                <a:cxnLst/>
                <a:rect l="l" t="t"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92" name="CustomShape 46"/>
              <p:cNvSpPr/>
              <p:nvPr/>
            </p:nvSpPr>
            <p:spPr>
              <a:xfrm>
                <a:off x="7085160" y="5648400"/>
                <a:ext cx="104760" cy="75960"/>
              </a:xfrm>
              <a:custGeom>
                <a:avLst/>
                <a:gdLst/>
                <a:ahLst/>
                <a:cxnLst/>
                <a:rect l="l" t="t"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93" name="CustomShape 47"/>
              <p:cNvSpPr/>
              <p:nvPr/>
            </p:nvSpPr>
            <p:spPr>
              <a:xfrm>
                <a:off x="7216920" y="5727600"/>
                <a:ext cx="822240" cy="506520"/>
              </a:xfrm>
              <a:prstGeom prst="ellipse">
                <a:avLst/>
              </a:prstGeom>
              <a:gradFill rotWithShape="0">
                <a:gsLst>
                  <a:gs pos="0">
                    <a:srgbClr val="F0F0F0"/>
                  </a:gs>
                  <a:gs pos="100000">
                    <a:srgbClr val="FFFFFF"/>
                  </a:gs>
                </a:gsLst>
                <a:lin ang="0"/>
              </a:gradFill>
              <a:ln>
                <a:noFill/>
              </a:ln>
            </p:spPr>
            <p:style>
              <a:lnRef idx="0">
                <a:scrgbClr r="0" g="0" b="0"/>
              </a:lnRef>
              <a:fillRef idx="0">
                <a:scrgbClr r="0" g="0" b="0"/>
              </a:fillRef>
              <a:effectRef idx="0">
                <a:scrgbClr r="0" g="0" b="0"/>
              </a:effectRef>
              <a:fontRef idx="minor"/>
            </p:style>
          </p:sp>
          <p:sp>
            <p:nvSpPr>
              <p:cNvPr id="894" name="CustomShape 48"/>
              <p:cNvSpPr/>
              <p:nvPr/>
            </p:nvSpPr>
            <p:spPr>
              <a:xfrm>
                <a:off x="7267680" y="5762520"/>
                <a:ext cx="707760" cy="430200"/>
              </a:xfrm>
              <a:prstGeom prst="ellipse">
                <a:avLst/>
              </a:pr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95" name="CustomShape 49"/>
              <p:cNvSpPr/>
              <p:nvPr/>
            </p:nvSpPr>
            <p:spPr>
              <a:xfrm>
                <a:off x="7318440" y="5794200"/>
                <a:ext cx="612720" cy="3700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896" name="CustomShape 50"/>
              <p:cNvSpPr/>
              <p:nvPr/>
            </p:nvSpPr>
            <p:spPr>
              <a:xfrm>
                <a:off x="7388280" y="5838840"/>
                <a:ext cx="473040" cy="28080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97" name="CustomShape 51"/>
              <p:cNvSpPr/>
              <p:nvPr/>
            </p:nvSpPr>
            <p:spPr>
              <a:xfrm>
                <a:off x="7445520" y="5870520"/>
                <a:ext cx="352440" cy="220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898" name="CustomShape 52"/>
              <p:cNvSpPr/>
              <p:nvPr/>
            </p:nvSpPr>
            <p:spPr>
              <a:xfrm>
                <a:off x="7521480" y="5918040"/>
                <a:ext cx="200160" cy="12888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899" name="Group 53"/>
            <p:cNvGrpSpPr/>
            <p:nvPr/>
          </p:nvGrpSpPr>
          <p:grpSpPr>
            <a:xfrm>
              <a:off x="8381880" y="4800600"/>
              <a:ext cx="674640" cy="409680"/>
              <a:chOff x="8381880" y="4800600"/>
              <a:chExt cx="674640" cy="409680"/>
            </a:xfrm>
          </p:grpSpPr>
          <p:sp>
            <p:nvSpPr>
              <p:cNvPr id="900" name="CustomShape 54"/>
              <p:cNvSpPr/>
              <p:nvPr/>
            </p:nvSpPr>
            <p:spPr>
              <a:xfrm>
                <a:off x="8381880" y="5057640"/>
                <a:ext cx="608040" cy="152640"/>
              </a:xfrm>
              <a:custGeom>
                <a:avLst/>
                <a:gdLst/>
                <a:ahLst/>
                <a:cxnLst/>
                <a:rect l="l" t="t"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901" name="CustomShape 55"/>
              <p:cNvSpPr/>
              <p:nvPr/>
            </p:nvSpPr>
            <p:spPr>
              <a:xfrm>
                <a:off x="8437680" y="4800600"/>
                <a:ext cx="409320" cy="85680"/>
              </a:xfrm>
              <a:custGeom>
                <a:avLst/>
                <a:gdLst/>
                <a:ahLst/>
                <a:cxnLst/>
                <a:rect l="l" t="t"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902" name="CustomShape 56"/>
              <p:cNvSpPr/>
              <p:nvPr/>
            </p:nvSpPr>
            <p:spPr>
              <a:xfrm>
                <a:off x="8961480" y="4867200"/>
                <a:ext cx="95040" cy="247680"/>
              </a:xfrm>
              <a:custGeom>
                <a:avLst/>
                <a:gdLst/>
                <a:ahLst/>
                <a:cxnLst/>
                <a:rect l="l" t="t"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903" name="CustomShape 57"/>
              <p:cNvSpPr/>
              <p:nvPr/>
            </p:nvSpPr>
            <p:spPr>
              <a:xfrm>
                <a:off x="8532720" y="5153040"/>
                <a:ext cx="304920" cy="28440"/>
              </a:xfrm>
              <a:custGeom>
                <a:avLst/>
                <a:gdLst/>
                <a:ahLst/>
                <a:cxnLst/>
                <a:rect l="l" t="t"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904" name="CustomShape 58"/>
              <p:cNvSpPr/>
              <p:nvPr/>
            </p:nvSpPr>
            <p:spPr>
              <a:xfrm>
                <a:off x="8420040" y="4829040"/>
                <a:ext cx="255600" cy="295560"/>
              </a:xfrm>
              <a:custGeom>
                <a:avLst/>
                <a:gdLst/>
                <a:ahLst/>
                <a:cxnLst/>
                <a:rect l="l" t="t"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05" name="CustomShape 59"/>
              <p:cNvSpPr/>
              <p:nvPr/>
            </p:nvSpPr>
            <p:spPr>
              <a:xfrm>
                <a:off x="8713800" y="4829040"/>
                <a:ext cx="295200" cy="333360"/>
              </a:xfrm>
              <a:custGeom>
                <a:avLst/>
                <a:gdLst/>
                <a:ahLst/>
                <a:cxnLst/>
                <a:rect l="l" t="t"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06" name="CustomShape 60"/>
              <p:cNvSpPr/>
              <p:nvPr/>
            </p:nvSpPr>
            <p:spPr>
              <a:xfrm>
                <a:off x="8485200" y="4854600"/>
                <a:ext cx="474480" cy="295200"/>
              </a:xfrm>
              <a:custGeom>
                <a:avLst/>
                <a:gdLst/>
                <a:ahLst/>
                <a:cxnLst/>
                <a:rect l="l" t="t"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nvGrpSpPr>
              <p:cNvPr id="907" name="Group 61"/>
              <p:cNvGrpSpPr/>
              <p:nvPr/>
            </p:nvGrpSpPr>
            <p:grpSpPr>
              <a:xfrm>
                <a:off x="8542440" y="4897440"/>
                <a:ext cx="360360" cy="209520"/>
                <a:chOff x="8542440" y="4897440"/>
                <a:chExt cx="360360" cy="209520"/>
              </a:xfrm>
            </p:grpSpPr>
            <p:sp>
              <p:nvSpPr>
                <p:cNvPr id="908" name="CustomShape 62"/>
                <p:cNvSpPr/>
                <p:nvPr/>
              </p:nvSpPr>
              <p:spPr>
                <a:xfrm>
                  <a:off x="8542440" y="4897440"/>
                  <a:ext cx="360360" cy="20952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09" name="CustomShape 63"/>
                <p:cNvSpPr/>
                <p:nvPr/>
              </p:nvSpPr>
              <p:spPr>
                <a:xfrm>
                  <a:off x="8577360" y="4919760"/>
                  <a:ext cx="288720" cy="16200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910" name="CustomShape 64"/>
                <p:cNvSpPr/>
                <p:nvPr/>
              </p:nvSpPr>
              <p:spPr>
                <a:xfrm>
                  <a:off x="8621640" y="4935600"/>
                  <a:ext cx="198360" cy="12996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11" name="CustomShape 65"/>
                <p:cNvSpPr/>
                <p:nvPr/>
              </p:nvSpPr>
              <p:spPr>
                <a:xfrm>
                  <a:off x="8664480" y="4960800"/>
                  <a:ext cx="115920" cy="7488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grpSp>
      </p:grpSp>
      <p:sp>
        <p:nvSpPr>
          <p:cNvPr id="912" name="PlaceHolder 66"/>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r>
              <a:rPr lang="en-US" sz="4400" b="0" strike="noStrike" spc="-1">
                <a:solidFill>
                  <a:srgbClr val="000000"/>
                </a:solidFill>
                <a:latin typeface="Arial"/>
              </a:rPr>
              <a:t>Click to edit the title text format</a:t>
            </a:r>
          </a:p>
        </p:txBody>
      </p:sp>
      <p:sp>
        <p:nvSpPr>
          <p:cNvPr id="913" name="PlaceHolder 67"/>
          <p:cNvSpPr>
            <a:spLocks noGrp="1"/>
          </p:cNvSpPr>
          <p:nvPr>
            <p:ph type="body"/>
          </p:nvPr>
        </p:nvSpPr>
        <p:spPr>
          <a:xfrm>
            <a:off x="457200" y="1600200"/>
            <a:ext cx="8229600" cy="4525920"/>
          </a:xfrm>
          <a:prstGeom prst="rect">
            <a:avLst/>
          </a:prstGeom>
        </p:spPr>
        <p:txBody>
          <a:bodyPr lIns="90000" tIns="46800" rIns="90000" bIns="46800">
            <a:normAutofit/>
          </a:bodyPr>
          <a:lstStyle/>
          <a:p>
            <a:pPr marL="342720" indent="-342720">
              <a:spcBef>
                <a:spcPts val="799"/>
              </a:spcBef>
              <a:buClr>
                <a:srgbClr val="0066FF"/>
              </a:buClr>
              <a:buSzPct val="80000"/>
              <a:buFont typeface="Wingdings" charset="2"/>
              <a:buChar char=""/>
            </a:pPr>
            <a:r>
              <a:rPr lang="en-US" sz="3200" b="0" strike="noStrike" spc="-1">
                <a:solidFill>
                  <a:srgbClr val="000000"/>
                </a:solidFill>
                <a:latin typeface="Arial"/>
              </a:rPr>
              <a:t>Click to edit the outline text format</a:t>
            </a:r>
          </a:p>
          <a:p>
            <a:pPr marL="742680" lvl="1" indent="-285480">
              <a:spcBef>
                <a:spcPts val="799"/>
              </a:spcBef>
              <a:buClr>
                <a:srgbClr val="000000"/>
              </a:buClr>
              <a:buSzPct val="50000"/>
              <a:buFont typeface="Wingdings" charset="2"/>
              <a:buChar char=""/>
            </a:pPr>
            <a:r>
              <a:rPr lang="en-US" sz="3200" b="0" strike="noStrike" spc="-1">
                <a:solidFill>
                  <a:srgbClr val="000000"/>
                </a:solidFill>
                <a:latin typeface="Arial"/>
              </a:rPr>
              <a:t>Second Outline Level</a:t>
            </a:r>
          </a:p>
          <a:p>
            <a:pPr marL="1143000" lvl="2" indent="-228600">
              <a:spcBef>
                <a:spcPts val="799"/>
              </a:spcBef>
              <a:buClr>
                <a:srgbClr val="FFFFFF"/>
              </a:buClr>
              <a:buFont typeface="Arial"/>
              <a:buChar char="•"/>
            </a:pPr>
            <a:r>
              <a:rPr lang="en-US" sz="3200" b="0" strike="noStrike" spc="-1">
                <a:solidFill>
                  <a:srgbClr val="000000"/>
                </a:solidFill>
                <a:latin typeface="Arial"/>
              </a:rPr>
              <a:t>Third Outline Level</a:t>
            </a:r>
          </a:p>
          <a:p>
            <a:pPr marL="1600200" lvl="3" indent="-228600">
              <a:spcBef>
                <a:spcPts val="799"/>
              </a:spcBef>
              <a:buClr>
                <a:srgbClr val="00CC66"/>
              </a:buClr>
              <a:buSzPct val="50000"/>
              <a:buFont typeface="Wingdings" charset="2"/>
              <a:buChar char=""/>
            </a:pPr>
            <a:r>
              <a:rPr lang="en-US" sz="3200" b="0" strike="noStrike" spc="-1">
                <a:solidFill>
                  <a:srgbClr val="000000"/>
                </a:solidFill>
                <a:latin typeface="Arial"/>
              </a:rPr>
              <a:t>Fourth Outline Level</a:t>
            </a:r>
          </a:p>
          <a:p>
            <a:pPr marL="2057400" lvl="4" indent="-228600">
              <a:spcBef>
                <a:spcPts val="799"/>
              </a:spcBef>
              <a:buClr>
                <a:srgbClr val="0066FF"/>
              </a:buClr>
              <a:buFont typeface="Arial"/>
              <a:buChar char="•"/>
            </a:pPr>
            <a:r>
              <a:rPr lang="en-US" sz="3200" b="0" strike="noStrike" spc="-1">
                <a:solidFill>
                  <a:srgbClr val="000000"/>
                </a:solidFill>
                <a:latin typeface="Arial"/>
              </a:rPr>
              <a:t>Fifth Outline Level</a:t>
            </a:r>
          </a:p>
          <a:p>
            <a:pPr marL="2057400" lvl="5" indent="-228600">
              <a:spcBef>
                <a:spcPts val="799"/>
              </a:spcBef>
              <a:buClr>
                <a:srgbClr val="0066FF"/>
              </a:buClr>
              <a:buFont typeface="Arial"/>
              <a:buChar char="•"/>
            </a:pPr>
            <a:r>
              <a:rPr lang="en-US" sz="3200" b="0" strike="noStrike" spc="-1">
                <a:solidFill>
                  <a:srgbClr val="000000"/>
                </a:solidFill>
                <a:latin typeface="Arial"/>
              </a:rPr>
              <a:t>Sixth Outline Level</a:t>
            </a:r>
          </a:p>
          <a:p>
            <a:pPr marL="2057400" lvl="6" indent="-228600">
              <a:spcBef>
                <a:spcPts val="799"/>
              </a:spcBef>
              <a:buClr>
                <a:srgbClr val="0066FF"/>
              </a:buClr>
              <a:buFont typeface="Arial"/>
              <a:buChar char="•"/>
            </a:pPr>
            <a:r>
              <a:rPr lang="en-US" sz="3200" b="0" strike="noStrike" spc="-1">
                <a:solidFill>
                  <a:srgbClr val="000000"/>
                </a:solidFill>
                <a:latin typeface="Arial"/>
              </a:rPr>
              <a:t>Seventh Outline Level</a:t>
            </a:r>
          </a:p>
        </p:txBody>
      </p:sp>
      <p:sp>
        <p:nvSpPr>
          <p:cNvPr id="914" name="PlaceHolder 68"/>
          <p:cNvSpPr>
            <a:spLocks noGrp="1"/>
          </p:cNvSpPr>
          <p:nvPr>
            <p:ph type="dt"/>
          </p:nvPr>
        </p:nvSpPr>
        <p:spPr>
          <a:xfrm>
            <a:off x="456840" y="6244920"/>
            <a:ext cx="2133720" cy="47628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915" name="PlaceHolder 69"/>
          <p:cNvSpPr>
            <a:spLocks noGrp="1"/>
          </p:cNvSpPr>
          <p:nvPr>
            <p:ph type="ftr"/>
          </p:nvPr>
        </p:nvSpPr>
        <p:spPr>
          <a:xfrm>
            <a:off x="3124080" y="6244920"/>
            <a:ext cx="2895840" cy="47628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916" name="PlaceHolder 70"/>
          <p:cNvSpPr>
            <a:spLocks noGrp="1"/>
          </p:cNvSpPr>
          <p:nvPr>
            <p:ph type="sldNum"/>
          </p:nvPr>
        </p:nvSpPr>
        <p:spPr>
          <a:xfrm>
            <a:off x="6552720" y="6244920"/>
            <a:ext cx="2133720" cy="476280"/>
          </a:xfrm>
          <a:prstGeom prst="rect">
            <a:avLst/>
          </a:prstGeom>
        </p:spPr>
        <p:txBody>
          <a:bodyPr lIns="90000" tIns="46800" rIns="90000" bIns="46800" anchor="b">
            <a:noAutofit/>
          </a:bodyPr>
          <a:lstStyle/>
          <a:p>
            <a:pPr marL="216000" indent="-216000" algn="r">
              <a:buClr>
                <a:srgbClr val="000000"/>
              </a:buClr>
              <a:buSzPct val="45000"/>
              <a:buFont typeface="Wingdings" charset="2"/>
              <a:buChar char=""/>
            </a:pPr>
            <a:fld id="{6F2B7F60-B74F-4A38-BFFB-A352B60358F5}" type="slidenum">
              <a:rPr lang="ar-SA" sz="1400" b="0" strike="noStrike" spc="-1">
                <a:latin typeface="Times New Roman"/>
                <a:ea typeface="Arial"/>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5.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5.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5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5.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5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3" name="TextShape 1"/>
          <p:cNvSpPr txBox="1"/>
          <p:nvPr/>
        </p:nvSpPr>
        <p:spPr>
          <a:xfrm>
            <a:off x="472177" y="3148528"/>
            <a:ext cx="8078760" cy="1631880"/>
          </a:xfrm>
          <a:prstGeom prst="rect">
            <a:avLst/>
          </a:prstGeom>
          <a:noFill/>
          <a:ln>
            <a:noFill/>
          </a:ln>
        </p:spPr>
        <p:txBody>
          <a:bodyPr anchor="b" anchorCtr="1">
            <a:noAutofit/>
          </a:bodyPr>
          <a:lstStyle/>
          <a:p>
            <a:pPr algn="ctr"/>
            <a:r>
              <a:rPr lang="en-US" sz="5400" b="1" strike="noStrike" spc="-1" dirty="0">
                <a:solidFill>
                  <a:srgbClr val="000000"/>
                </a:solidFill>
                <a:latin typeface="Arial"/>
              </a:rPr>
              <a:t>Lecture </a:t>
            </a:r>
            <a:r>
              <a:rPr lang="en-US" sz="5400" b="1" strike="noStrike" spc="-1" dirty="0" smtClean="0">
                <a:solidFill>
                  <a:srgbClr val="000000"/>
                </a:solidFill>
                <a:latin typeface="Arial"/>
              </a:rPr>
              <a:t>6</a:t>
            </a:r>
          </a:p>
          <a:p>
            <a:pPr algn="ctr"/>
            <a:r>
              <a:rPr dirty="0"/>
              <a:t/>
            </a:r>
            <a:br>
              <a:rPr dirty="0"/>
            </a:br>
            <a:r>
              <a:rPr lang="en-US" sz="5400" b="1" spc="-1" dirty="0" smtClean="0">
                <a:solidFill>
                  <a:srgbClr val="000000"/>
                </a:solidFill>
                <a:ea typeface="Gulim"/>
              </a:rPr>
              <a:t>Water </a:t>
            </a:r>
            <a:r>
              <a:rPr lang="en-US" sz="5400" b="1" spc="-1" dirty="0">
                <a:solidFill>
                  <a:srgbClr val="000000"/>
                </a:solidFill>
                <a:ea typeface="Gulim"/>
              </a:rPr>
              <a:t>Potential</a:t>
            </a:r>
            <a:endParaRPr lang="en-US" sz="5400" spc="-1" dirty="0">
              <a:solidFill>
                <a:srgbClr val="000000"/>
              </a:solidFill>
            </a:endParaRPr>
          </a:p>
          <a:p>
            <a:pPr algn="ctr"/>
            <a:endParaRPr lang="en-US" sz="5400" b="0" strike="noStrike" spc="-1" dirty="0">
              <a:solidFill>
                <a:srgbClr val="000000"/>
              </a:solidFill>
              <a:latin typeface="Arial"/>
            </a:endParaRPr>
          </a:p>
        </p:txBody>
      </p:sp>
      <p:sp>
        <p:nvSpPr>
          <p:cNvPr id="1484" name="TextShape 2"/>
          <p:cNvSpPr txBox="1"/>
          <p:nvPr/>
        </p:nvSpPr>
        <p:spPr>
          <a:xfrm>
            <a:off x="1017131" y="3790461"/>
            <a:ext cx="6858000" cy="914400"/>
          </a:xfrm>
          <a:prstGeom prst="rect">
            <a:avLst/>
          </a:prstGeom>
          <a:noFill/>
          <a:ln>
            <a:noFill/>
          </a:ln>
        </p:spPr>
        <p:txBody>
          <a:bodyPr>
            <a:noAutofit/>
          </a:bodyPr>
          <a:lstStyle/>
          <a:p>
            <a:pPr algn="ctr">
              <a:spcBef>
                <a:spcPts val="998"/>
              </a:spcBef>
            </a:pPr>
            <a:r>
              <a:rPr lang="en-US" sz="4000" b="0" strike="noStrike" spc="-1" dirty="0" err="1" smtClean="0">
                <a:solidFill>
                  <a:srgbClr val="000000"/>
                </a:solidFill>
                <a:latin typeface="Arial"/>
              </a:rPr>
              <a:t>Deceber</a:t>
            </a:r>
            <a:r>
              <a:rPr lang="en-US" sz="4000" b="0" strike="noStrike" spc="-1" dirty="0" smtClean="0">
                <a:solidFill>
                  <a:srgbClr val="000000"/>
                </a:solidFill>
                <a:latin typeface="Arial"/>
              </a:rPr>
              <a:t> 5 </a:t>
            </a:r>
            <a:r>
              <a:rPr lang="en-US" sz="4000" b="0" strike="noStrike" spc="-1" dirty="0">
                <a:solidFill>
                  <a:srgbClr val="000000"/>
                </a:solidFill>
                <a:latin typeface="Arial"/>
              </a:rPr>
              <a:t>, </a:t>
            </a:r>
            <a:r>
              <a:rPr lang="en-US" sz="4000" b="0" strike="noStrike" spc="-1" dirty="0" smtClean="0">
                <a:solidFill>
                  <a:srgbClr val="000000"/>
                </a:solidFill>
                <a:latin typeface="Arial"/>
              </a:rPr>
              <a:t>2023</a:t>
            </a:r>
            <a:endParaRPr lang="en-US" sz="4000" b="0" strike="noStrike" spc="-1" dirty="0">
              <a:solidFill>
                <a:srgbClr val="000000"/>
              </a:solidFill>
              <a:latin typeface="Arial"/>
            </a:endParaRPr>
          </a:p>
        </p:txBody>
      </p:sp>
      <p:pic>
        <p:nvPicPr>
          <p:cNvPr id="1485" name="Picture 4"/>
          <p:cNvPicPr/>
          <p:nvPr/>
        </p:nvPicPr>
        <p:blipFill>
          <a:blip r:embed="rId2"/>
          <a:stretch/>
        </p:blipFill>
        <p:spPr>
          <a:xfrm>
            <a:off x="3481942" y="179051"/>
            <a:ext cx="1975429" cy="2000160"/>
          </a:xfrm>
          <a:prstGeom prst="rect">
            <a:avLst/>
          </a:prstGeom>
          <a:ln>
            <a:noFill/>
          </a:ln>
        </p:spPr>
      </p:pic>
      <p:sp>
        <p:nvSpPr>
          <p:cNvPr id="2" name="Rectangle 1"/>
          <p:cNvSpPr/>
          <p:nvPr/>
        </p:nvSpPr>
        <p:spPr>
          <a:xfrm>
            <a:off x="1905120" y="4774457"/>
            <a:ext cx="5999040" cy="1569660"/>
          </a:xfrm>
          <a:prstGeom prst="rect">
            <a:avLst/>
          </a:prstGeom>
        </p:spPr>
        <p:txBody>
          <a:bodyPr wrap="square">
            <a:spAutoFit/>
          </a:bodyPr>
          <a:lstStyle/>
          <a:p>
            <a:pPr algn="ctr">
              <a:spcBef>
                <a:spcPct val="0"/>
              </a:spcBef>
            </a:pPr>
            <a:r>
              <a:rPr lang="en-US" altLang="ar-IQ" sz="2400" b="1" dirty="0">
                <a:solidFill>
                  <a:srgbClr val="3366FF"/>
                </a:solidFill>
              </a:rPr>
              <a:t>Mohammed </a:t>
            </a:r>
            <a:r>
              <a:rPr lang="en-US" altLang="ar-IQ" sz="2400" b="1" dirty="0" err="1">
                <a:solidFill>
                  <a:srgbClr val="3366FF"/>
                </a:solidFill>
              </a:rPr>
              <a:t>Qader</a:t>
            </a:r>
            <a:r>
              <a:rPr lang="en-US" altLang="ar-IQ" sz="2400" b="1" dirty="0">
                <a:solidFill>
                  <a:srgbClr val="3366FF"/>
                </a:solidFill>
              </a:rPr>
              <a:t> </a:t>
            </a:r>
            <a:r>
              <a:rPr lang="en-US" altLang="ar-IQ" sz="2400" b="1" dirty="0" err="1">
                <a:solidFill>
                  <a:srgbClr val="3366FF"/>
                </a:solidFill>
              </a:rPr>
              <a:t>Khursheed</a:t>
            </a:r>
            <a:endParaRPr lang="en-US" altLang="ar-IQ" sz="2400" b="1" dirty="0">
              <a:solidFill>
                <a:srgbClr val="3366FF"/>
              </a:solidFill>
            </a:endParaRPr>
          </a:p>
          <a:p>
            <a:pPr algn="ctr">
              <a:spcBef>
                <a:spcPct val="0"/>
              </a:spcBef>
            </a:pPr>
            <a:r>
              <a:rPr lang="en-US" altLang="ar-IQ" sz="2400" b="1" dirty="0">
                <a:solidFill>
                  <a:srgbClr val="3366FF"/>
                </a:solidFill>
              </a:rPr>
              <a:t>Biology Dept., College of Education</a:t>
            </a:r>
          </a:p>
          <a:p>
            <a:pPr algn="ctr">
              <a:spcBef>
                <a:spcPct val="0"/>
              </a:spcBef>
            </a:pPr>
            <a:r>
              <a:rPr lang="en-US" altLang="ar-IQ" sz="2400" b="1" dirty="0" err="1">
                <a:solidFill>
                  <a:srgbClr val="3366FF"/>
                </a:solidFill>
              </a:rPr>
              <a:t>Salahaddin</a:t>
            </a:r>
            <a:r>
              <a:rPr lang="en-US" altLang="ar-IQ" sz="2400" b="1" dirty="0">
                <a:solidFill>
                  <a:srgbClr val="3366FF"/>
                </a:solidFill>
              </a:rPr>
              <a:t> University-Erbil</a:t>
            </a:r>
          </a:p>
          <a:p>
            <a:pPr algn="ctr">
              <a:spcBef>
                <a:spcPct val="0"/>
              </a:spcBef>
            </a:pPr>
            <a:r>
              <a:rPr lang="en-US" altLang="ar-IQ" sz="2400" b="1" smtClean="0">
                <a:solidFill>
                  <a:srgbClr val="3366FF"/>
                </a:solidFill>
              </a:rPr>
              <a:t>mohammed.khursheed@su.edu.krd</a:t>
            </a:r>
            <a:endParaRPr lang="en-US" altLang="ar-IQ" sz="2400" b="1" dirty="0">
              <a:solidFill>
                <a:srgbClr val="3366FF"/>
              </a:solidFill>
            </a:endParaRPr>
          </a:p>
        </p:txBody>
      </p:sp>
    </p:spTree>
    <p:extLst>
      <p:ext uri="{BB962C8B-B14F-4D97-AF65-F5344CB8AC3E}">
        <p14:creationId xmlns:p14="http://schemas.microsoft.com/office/powerpoint/2010/main" val="1392799509"/>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6" name="TextShape 1"/>
          <p:cNvSpPr txBox="1"/>
          <p:nvPr/>
        </p:nvSpPr>
        <p:spPr>
          <a:xfrm>
            <a:off x="837720" y="1600200"/>
            <a:ext cx="4038840" cy="4449600"/>
          </a:xfrm>
          <a:prstGeom prst="rect">
            <a:avLst/>
          </a:prstGeom>
          <a:noFill/>
          <a:ln>
            <a:noFill/>
          </a:ln>
        </p:spPr>
        <p:txBody>
          <a:bodyPr>
            <a:normAutofit/>
          </a:bodyPr>
          <a:lstStyle/>
          <a:p>
            <a:pPr marL="342720" indent="-342720">
              <a:spcBef>
                <a:spcPts val="697"/>
              </a:spcBef>
              <a:buClr>
                <a:srgbClr val="0066FF"/>
              </a:buClr>
              <a:buSzPct val="80000"/>
              <a:buFont typeface="Wingdings" charset="2"/>
              <a:buChar char=""/>
            </a:pPr>
            <a:r>
              <a:rPr lang="en-US" sz="2800" b="1" strike="noStrike" spc="-1">
                <a:solidFill>
                  <a:srgbClr val="000000"/>
                </a:solidFill>
                <a:latin typeface="Arial"/>
              </a:rPr>
              <a:t>(d) negative pressure or tension using plunger decreases water potential on the left.</a:t>
            </a:r>
            <a:endParaRPr lang="en-US" sz="2800" b="0" strike="noStrike" spc="-1">
              <a:solidFill>
                <a:srgbClr val="000000"/>
              </a:solidFill>
              <a:latin typeface="Arial"/>
            </a:endParaRPr>
          </a:p>
          <a:p>
            <a:pPr marL="342720" indent="-342720">
              <a:spcBef>
                <a:spcPts val="697"/>
              </a:spcBef>
              <a:buClr>
                <a:srgbClr val="0066FF"/>
              </a:buClr>
              <a:buSzPct val="80000"/>
              <a:buFont typeface="Wingdings" charset="2"/>
              <a:buChar char=""/>
            </a:pPr>
            <a:endParaRPr lang="en-US" sz="2800" b="0" strike="noStrike" spc="-1">
              <a:solidFill>
                <a:srgbClr val="000000"/>
              </a:solidFill>
              <a:latin typeface="Arial"/>
            </a:endParaRPr>
          </a:p>
          <a:p>
            <a:pPr marL="342720" indent="-342720">
              <a:spcBef>
                <a:spcPts val="697"/>
              </a:spcBef>
              <a:buClr>
                <a:srgbClr val="0066FF"/>
              </a:buClr>
              <a:buSzPct val="80000"/>
              <a:buFont typeface="Wingdings" charset="2"/>
              <a:buChar char=""/>
            </a:pPr>
            <a:r>
              <a:rPr lang="en-US" sz="2800" b="1" strike="noStrike" spc="-1">
                <a:solidFill>
                  <a:srgbClr val="000000"/>
                </a:solidFill>
                <a:latin typeface="Arial"/>
              </a:rPr>
              <a:t>Water moves from right to left</a:t>
            </a:r>
            <a:endParaRPr lang="en-US" sz="2800" b="0" strike="noStrike" spc="-1">
              <a:solidFill>
                <a:srgbClr val="000000"/>
              </a:solidFill>
              <a:latin typeface="Arial"/>
            </a:endParaRPr>
          </a:p>
          <a:p>
            <a:pPr marL="342720" indent="-342720">
              <a:spcBef>
                <a:spcPts val="697"/>
              </a:spcBef>
            </a:pPr>
            <a:endParaRPr lang="en-US" sz="2800" b="0" strike="noStrike" spc="-1">
              <a:solidFill>
                <a:srgbClr val="000000"/>
              </a:solidFill>
              <a:latin typeface="Arial"/>
            </a:endParaRPr>
          </a:p>
        </p:txBody>
      </p:sp>
      <p:sp>
        <p:nvSpPr>
          <p:cNvPr id="1497" name="TextShape 2"/>
          <p:cNvSpPr txBox="1"/>
          <p:nvPr/>
        </p:nvSpPr>
        <p:spPr>
          <a:xfrm>
            <a:off x="457200" y="277920"/>
            <a:ext cx="8229600" cy="1139760"/>
          </a:xfrm>
          <a:prstGeom prst="rect">
            <a:avLst/>
          </a:prstGeom>
          <a:noFill/>
          <a:ln>
            <a:noFill/>
          </a:ln>
        </p:spPr>
        <p:txBody>
          <a:bodyPr anchor="ctr" anchorCtr="1">
            <a:noAutofit/>
          </a:bodyPr>
          <a:lstStyle/>
          <a:p>
            <a:pPr algn="ctr"/>
            <a:r>
              <a:rPr lang="en-US" sz="4400" b="0" strike="noStrike" spc="-1">
                <a:solidFill>
                  <a:srgbClr val="000000"/>
                </a:solidFill>
                <a:latin typeface="Arial"/>
              </a:rPr>
              <a:t>Water Potential</a:t>
            </a:r>
          </a:p>
        </p:txBody>
      </p:sp>
      <p:pic>
        <p:nvPicPr>
          <p:cNvPr id="1498" name="Picture 11"/>
          <p:cNvPicPr/>
          <p:nvPr/>
        </p:nvPicPr>
        <p:blipFill>
          <a:blip r:embed="rId2"/>
          <a:stretch/>
        </p:blipFill>
        <p:spPr>
          <a:xfrm>
            <a:off x="5029199" y="1417679"/>
            <a:ext cx="3534229" cy="4939577"/>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9" name="TextShape 1"/>
          <p:cNvSpPr txBox="1"/>
          <p:nvPr/>
        </p:nvSpPr>
        <p:spPr>
          <a:xfrm>
            <a:off x="304920" y="304560"/>
            <a:ext cx="8610480" cy="6553080"/>
          </a:xfrm>
          <a:prstGeom prst="rect">
            <a:avLst/>
          </a:prstGeom>
          <a:noFill/>
          <a:ln>
            <a:noFill/>
          </a:ln>
        </p:spPr>
        <p:txBody>
          <a:bodyPr>
            <a:normAutofit/>
          </a:bodyPr>
          <a:lstStyle/>
          <a:p>
            <a:pPr marL="342720" indent="-342720" algn="just">
              <a:spcBef>
                <a:spcPts val="697"/>
              </a:spcBef>
              <a:buClr>
                <a:srgbClr val="0066FF"/>
              </a:buClr>
              <a:buSzPct val="80000"/>
              <a:buFont typeface="Wingdings" charset="2"/>
              <a:buChar char=""/>
            </a:pPr>
            <a:r>
              <a:rPr lang="en-US" sz="2800" b="1" strike="noStrike" spc="-1" dirty="0">
                <a:solidFill>
                  <a:srgbClr val="000000"/>
                </a:solidFill>
                <a:latin typeface="Arial"/>
              </a:rPr>
              <a:t>Permeability</a:t>
            </a:r>
            <a:r>
              <a:rPr lang="en-US" sz="2800" b="0" strike="noStrike" spc="-1" dirty="0">
                <a:solidFill>
                  <a:srgbClr val="000000"/>
                </a:solidFill>
                <a:latin typeface="Arial"/>
              </a:rPr>
              <a:t>: Permeability is a property of membrane. The extent to which a membrane permits or restricts the entry or movement of a substance is called membrane permeability. It depends upon the composition, size and chemical nature of solute. It can be measured by determining the rate at which solute passes through a membrane under specific condition. The membrane may be permeable, semi-permeable and impermeable. </a:t>
            </a:r>
          </a:p>
          <a:p>
            <a:pPr marL="342720" indent="-342720">
              <a:spcBef>
                <a:spcPts val="697"/>
              </a:spcBef>
              <a:buClr>
                <a:srgbClr val="0066FF"/>
              </a:buClr>
              <a:buSzPct val="80000"/>
              <a:buFont typeface="Wingdings" charset="2"/>
              <a:buChar char=""/>
            </a:pPr>
            <a:endParaRPr lang="en-US" sz="2800" b="0" strike="noStrike" spc="-1" dirty="0">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0" name="TextShape 1"/>
          <p:cNvSpPr txBox="1"/>
          <p:nvPr/>
        </p:nvSpPr>
        <p:spPr>
          <a:xfrm>
            <a:off x="304560" y="304920"/>
            <a:ext cx="8839080" cy="6324480"/>
          </a:xfrm>
          <a:prstGeom prst="rect">
            <a:avLst/>
          </a:prstGeom>
          <a:noFill/>
          <a:ln>
            <a:noFill/>
          </a:ln>
        </p:spPr>
        <p:txBody>
          <a:bodyPr>
            <a:normAutofit/>
          </a:bodyPr>
          <a:lstStyle/>
          <a:p>
            <a:pPr marL="342720" indent="-342720">
              <a:spcBef>
                <a:spcPts val="697"/>
              </a:spcBef>
              <a:buClr>
                <a:srgbClr val="0066FF"/>
              </a:buClr>
              <a:buSzPct val="80000"/>
              <a:buFont typeface="Wingdings" charset="2"/>
              <a:buChar char=""/>
            </a:pPr>
            <a:r>
              <a:rPr lang="en-US" sz="2800" b="1" strike="noStrike" spc="-1" dirty="0">
                <a:solidFill>
                  <a:srgbClr val="000000"/>
                </a:solidFill>
                <a:latin typeface="Arial"/>
              </a:rPr>
              <a:t>Turgidity and plasmolysis:</a:t>
            </a:r>
            <a:endParaRPr lang="en-US" sz="2800" b="0" strike="noStrike" spc="-1" dirty="0">
              <a:solidFill>
                <a:srgbClr val="000000"/>
              </a:solidFill>
              <a:latin typeface="Arial"/>
            </a:endParaRPr>
          </a:p>
          <a:p>
            <a:pPr marL="342720" indent="-342720" algn="just">
              <a:spcBef>
                <a:spcPts val="697"/>
              </a:spcBef>
            </a:pPr>
            <a:r>
              <a:rPr lang="en-US" sz="2800" b="0" strike="noStrike" spc="-1" dirty="0">
                <a:solidFill>
                  <a:srgbClr val="000000"/>
                </a:solidFill>
                <a:latin typeface="Arial"/>
              </a:rPr>
              <a:t>   A cell in a hypotonic solution, i.e. one with a lower solute concentration and therefore a more positive osmotic potential than the cell cytoplasm will take up water, generating a hydrostatic pressure (turgor pressure) in the cell. In such a cell, the cell contents exert a pressure on the cell wall and the cell is turgid. A cell in a hypertonic solution (i.e. one with a higher solute concentration, and therefore a more negative osmotic potential than the cell cytoplasm) will tend to lose water, until the hydrostatic potential becomes negative.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1" name="TextShape 1"/>
          <p:cNvSpPr txBox="1"/>
          <p:nvPr/>
        </p:nvSpPr>
        <p:spPr>
          <a:xfrm>
            <a:off x="457200" y="1600200"/>
            <a:ext cx="8229600" cy="4525920"/>
          </a:xfrm>
          <a:prstGeom prst="rect">
            <a:avLst/>
          </a:prstGeom>
          <a:noFill/>
          <a:ln>
            <a:noFill/>
          </a:ln>
        </p:spPr>
        <p:txBody>
          <a:bodyPr>
            <a:normAutofit/>
          </a:bodyPr>
          <a:lstStyle/>
          <a:p>
            <a:pPr marL="342720" indent="-342720" algn="just">
              <a:spcBef>
                <a:spcPts val="799"/>
              </a:spcBef>
            </a:pPr>
            <a:r>
              <a:rPr lang="en-US" sz="3200" b="0" strike="noStrike" spc="-1" dirty="0">
                <a:solidFill>
                  <a:srgbClr val="000000"/>
                </a:solidFill>
                <a:latin typeface="Arial"/>
              </a:rPr>
              <a:t>At this point, the plasma membrane will pull away from the cell wall and the cell will be </a:t>
            </a:r>
            <a:r>
              <a:rPr lang="en-US" sz="3200" b="0" strike="noStrike" spc="-1" dirty="0" err="1">
                <a:solidFill>
                  <a:srgbClr val="000000"/>
                </a:solidFill>
                <a:latin typeface="Arial"/>
              </a:rPr>
              <a:t>plasmolysed</a:t>
            </a:r>
            <a:r>
              <a:rPr lang="en-US" sz="3200" b="0" strike="noStrike" spc="-1" dirty="0">
                <a:solidFill>
                  <a:srgbClr val="000000"/>
                </a:solidFill>
                <a:latin typeface="Arial"/>
              </a:rPr>
              <a:t> (flaccid). The point of incipient plasmolysis occurs when the plasma membrane is in contact with the cell wall, but no hydrostatic (turgor) pressure is generated.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2" name="TextShape 1"/>
          <p:cNvSpPr txBox="1"/>
          <p:nvPr/>
        </p:nvSpPr>
        <p:spPr>
          <a:xfrm>
            <a:off x="457200" y="277920"/>
            <a:ext cx="8229600" cy="1139760"/>
          </a:xfrm>
          <a:prstGeom prst="rect">
            <a:avLst/>
          </a:prstGeom>
          <a:noFill/>
          <a:ln>
            <a:noFill/>
          </a:ln>
        </p:spPr>
        <p:txBody>
          <a:bodyPr anchor="ctr" anchorCtr="1">
            <a:noAutofit/>
          </a:bodyPr>
          <a:lstStyle/>
          <a:p>
            <a:pPr algn="ctr"/>
            <a:r>
              <a:rPr lang="en-US" sz="4400" b="0" strike="noStrike" spc="-1">
                <a:solidFill>
                  <a:srgbClr val="000000"/>
                </a:solidFill>
                <a:latin typeface="Arial"/>
              </a:rPr>
              <a:t>Plasmolysis &amp; Deplasmolysis</a:t>
            </a:r>
          </a:p>
        </p:txBody>
      </p:sp>
      <p:pic>
        <p:nvPicPr>
          <p:cNvPr id="1503" name="Picture 3"/>
          <p:cNvPicPr/>
          <p:nvPr/>
        </p:nvPicPr>
        <p:blipFill>
          <a:blip r:embed="rId2"/>
          <a:stretch/>
        </p:blipFill>
        <p:spPr>
          <a:xfrm>
            <a:off x="380880" y="1295280"/>
            <a:ext cx="8534520" cy="556272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4" name="TextShape 1"/>
          <p:cNvSpPr txBox="1"/>
          <p:nvPr/>
        </p:nvSpPr>
        <p:spPr>
          <a:xfrm>
            <a:off x="456840" y="277920"/>
            <a:ext cx="8001000" cy="560160"/>
          </a:xfrm>
          <a:prstGeom prst="rect">
            <a:avLst/>
          </a:prstGeom>
          <a:noFill/>
          <a:ln>
            <a:noFill/>
          </a:ln>
        </p:spPr>
        <p:txBody>
          <a:bodyPr anchor="ctr" anchorCtr="1">
            <a:noAutofit/>
          </a:bodyPr>
          <a:lstStyle/>
          <a:p>
            <a:pPr algn="ctr"/>
            <a:r>
              <a:rPr lang="en-US" sz="3600" b="1" strike="noStrike" spc="-1">
                <a:solidFill>
                  <a:srgbClr val="000000"/>
                </a:solidFill>
                <a:latin typeface="Arial"/>
              </a:rPr>
              <a:t>Plasmolysis cell shrinking</a:t>
            </a:r>
            <a:endParaRPr lang="en-US" sz="3600" b="0" strike="noStrike" spc="-1">
              <a:solidFill>
                <a:srgbClr val="000000"/>
              </a:solidFill>
              <a:latin typeface="Arial"/>
            </a:endParaRPr>
          </a:p>
        </p:txBody>
      </p:sp>
      <p:pic>
        <p:nvPicPr>
          <p:cNvPr id="1505" name="Picture 8"/>
          <p:cNvPicPr/>
          <p:nvPr/>
        </p:nvPicPr>
        <p:blipFill>
          <a:blip r:embed="rId2"/>
          <a:stretch/>
        </p:blipFill>
        <p:spPr>
          <a:xfrm>
            <a:off x="725714" y="914400"/>
            <a:ext cx="7503886" cy="3962520"/>
          </a:xfrm>
          <a:prstGeom prst="rect">
            <a:avLst/>
          </a:prstGeom>
          <a:ln>
            <a:noFill/>
          </a:ln>
        </p:spPr>
      </p:pic>
      <p:sp>
        <p:nvSpPr>
          <p:cNvPr id="1506" name="TextShape 2"/>
          <p:cNvSpPr txBox="1"/>
          <p:nvPr/>
        </p:nvSpPr>
        <p:spPr>
          <a:xfrm>
            <a:off x="456840" y="5061497"/>
            <a:ext cx="8229600" cy="1630440"/>
          </a:xfrm>
          <a:prstGeom prst="rect">
            <a:avLst/>
          </a:prstGeom>
          <a:noFill/>
          <a:ln>
            <a:noFill/>
          </a:ln>
        </p:spPr>
        <p:txBody>
          <a:bodyPr>
            <a:normAutofit/>
          </a:bodyPr>
          <a:lstStyle/>
          <a:p>
            <a:pPr marL="342720" indent="-342720">
              <a:spcBef>
                <a:spcPts val="697"/>
              </a:spcBef>
              <a:buClr>
                <a:srgbClr val="0066FF"/>
              </a:buClr>
              <a:buSzPct val="80000"/>
              <a:buFont typeface="Wingdings" charset="2"/>
              <a:buChar char=""/>
            </a:pPr>
            <a:r>
              <a:rPr lang="en-US" sz="2800" b="1" strike="noStrike" spc="-1" dirty="0">
                <a:solidFill>
                  <a:srgbClr val="000000"/>
                </a:solidFill>
                <a:latin typeface="Arial"/>
              </a:rPr>
              <a:t>(a) Flaccid cell placed in </a:t>
            </a:r>
            <a:r>
              <a:rPr lang="en-US" sz="2800" b="1" strike="noStrike" spc="-1" dirty="0">
                <a:solidFill>
                  <a:srgbClr val="FF0000"/>
                </a:solidFill>
                <a:latin typeface="Arial"/>
              </a:rPr>
              <a:t>hypertonic</a:t>
            </a:r>
            <a:r>
              <a:rPr lang="en-US" sz="2800" b="1" strike="noStrike" spc="-1" dirty="0">
                <a:solidFill>
                  <a:srgbClr val="000000"/>
                </a:solidFill>
                <a:latin typeface="Arial"/>
              </a:rPr>
              <a:t> solution </a:t>
            </a:r>
            <a:r>
              <a:rPr lang="en-US" sz="2800" b="1" strike="noStrike" spc="-1" dirty="0">
                <a:solidFill>
                  <a:srgbClr val="000000"/>
                </a:solidFill>
                <a:latin typeface="Wingdings"/>
                <a:ea typeface="Wingdings"/>
              </a:rPr>
              <a:t></a:t>
            </a:r>
            <a:r>
              <a:rPr lang="en-US" sz="2800" b="1" strike="noStrike" spc="-1" dirty="0">
                <a:solidFill>
                  <a:srgbClr val="000000"/>
                </a:solidFill>
                <a:latin typeface="Arial"/>
              </a:rPr>
              <a:t>Water potential is out of cell </a:t>
            </a:r>
            <a:r>
              <a:rPr lang="en-US" sz="2800" b="1" strike="noStrike" spc="-1" dirty="0">
                <a:solidFill>
                  <a:srgbClr val="000000"/>
                </a:solidFill>
                <a:latin typeface="Wingdings"/>
                <a:ea typeface="Wingdings"/>
              </a:rPr>
              <a:t></a:t>
            </a:r>
            <a:r>
              <a:rPr lang="en-US" sz="2800" b="1" strike="noStrike" spc="-1" dirty="0">
                <a:solidFill>
                  <a:srgbClr val="000000"/>
                </a:solidFill>
                <a:latin typeface="Arial"/>
              </a:rPr>
              <a:t> plasmolysis</a:t>
            </a:r>
            <a:endParaRPr lang="en-US" sz="2800" b="0" strike="noStrike" spc="-1" dirty="0">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7" name="TextShape 1"/>
          <p:cNvSpPr txBox="1"/>
          <p:nvPr/>
        </p:nvSpPr>
        <p:spPr>
          <a:xfrm>
            <a:off x="457200" y="277920"/>
            <a:ext cx="8229600" cy="1139760"/>
          </a:xfrm>
          <a:prstGeom prst="rect">
            <a:avLst/>
          </a:prstGeom>
          <a:noFill/>
          <a:ln>
            <a:noFill/>
          </a:ln>
        </p:spPr>
        <p:txBody>
          <a:bodyPr anchor="ctr" anchorCtr="1">
            <a:noAutofit/>
          </a:bodyPr>
          <a:lstStyle/>
          <a:p>
            <a:pPr algn="ctr"/>
            <a:r>
              <a:rPr lang="en-US" sz="4000" b="1" strike="noStrike" spc="-1">
                <a:solidFill>
                  <a:srgbClr val="000000"/>
                </a:solidFill>
                <a:latin typeface="Arial"/>
              </a:rPr>
              <a:t>Turgor Pressure</a:t>
            </a:r>
            <a:r>
              <a:t/>
            </a:r>
            <a:br/>
            <a:r>
              <a:rPr lang="en-US" sz="4000" b="1" strike="noStrike" spc="-1">
                <a:solidFill>
                  <a:srgbClr val="000000"/>
                </a:solidFill>
                <a:latin typeface="Arial"/>
              </a:rPr>
              <a:t>cell swelling</a:t>
            </a:r>
            <a:endParaRPr lang="en-US" sz="4000" b="0" strike="noStrike" spc="-1">
              <a:solidFill>
                <a:srgbClr val="000000"/>
              </a:solidFill>
              <a:latin typeface="Arial"/>
            </a:endParaRPr>
          </a:p>
        </p:txBody>
      </p:sp>
      <p:pic>
        <p:nvPicPr>
          <p:cNvPr id="1508" name="Picture 10"/>
          <p:cNvPicPr/>
          <p:nvPr/>
        </p:nvPicPr>
        <p:blipFill>
          <a:blip r:embed="rId2"/>
          <a:stretch/>
        </p:blipFill>
        <p:spPr>
          <a:xfrm>
            <a:off x="0" y="1523520"/>
            <a:ext cx="4800600" cy="4877280"/>
          </a:xfrm>
          <a:prstGeom prst="rect">
            <a:avLst/>
          </a:prstGeom>
          <a:ln>
            <a:noFill/>
          </a:ln>
        </p:spPr>
      </p:pic>
      <p:sp>
        <p:nvSpPr>
          <p:cNvPr id="1509" name="TextShape 2"/>
          <p:cNvSpPr txBox="1"/>
          <p:nvPr/>
        </p:nvSpPr>
        <p:spPr>
          <a:xfrm>
            <a:off x="4648320" y="1523520"/>
            <a:ext cx="4495680" cy="4876920"/>
          </a:xfrm>
          <a:prstGeom prst="rect">
            <a:avLst/>
          </a:prstGeom>
          <a:noFill/>
          <a:ln>
            <a:noFill/>
          </a:ln>
        </p:spPr>
        <p:txBody>
          <a:bodyPr>
            <a:normAutofit/>
          </a:bodyPr>
          <a:lstStyle/>
          <a:p>
            <a:pPr marL="342720" indent="-342720">
              <a:spcBef>
                <a:spcPts val="697"/>
              </a:spcBef>
              <a:buClr>
                <a:srgbClr val="0066FF"/>
              </a:buClr>
              <a:buSzPct val="80000"/>
              <a:buFont typeface="Wingdings" charset="2"/>
              <a:buChar char=""/>
            </a:pPr>
            <a:r>
              <a:rPr lang="en-US" sz="2800" b="1" strike="noStrike" spc="-1">
                <a:solidFill>
                  <a:srgbClr val="000000"/>
                </a:solidFill>
                <a:latin typeface="Arial"/>
              </a:rPr>
              <a:t>(b) Flaccid cell in </a:t>
            </a:r>
            <a:r>
              <a:rPr lang="en-US" sz="2800" b="1" strike="noStrike" spc="-1">
                <a:solidFill>
                  <a:srgbClr val="FF0000"/>
                </a:solidFill>
                <a:latin typeface="Arial"/>
              </a:rPr>
              <a:t>pure water</a:t>
            </a:r>
            <a:r>
              <a:rPr lang="en-US" sz="2800" b="1" strike="noStrike" spc="-1">
                <a:solidFill>
                  <a:srgbClr val="000000"/>
                </a:solidFill>
                <a:latin typeface="Arial"/>
              </a:rPr>
              <a:t> </a:t>
            </a:r>
            <a:r>
              <a:rPr lang="en-US" sz="2800" b="1" strike="noStrike" spc="-1">
                <a:solidFill>
                  <a:srgbClr val="000000"/>
                </a:solidFill>
                <a:latin typeface="Wingdings"/>
                <a:ea typeface="Wingdings"/>
              </a:rPr>
              <a:t></a:t>
            </a:r>
            <a:r>
              <a:rPr lang="en-US" sz="2800" b="1" strike="noStrike" spc="-1">
                <a:solidFill>
                  <a:srgbClr val="000000"/>
                </a:solidFill>
                <a:latin typeface="Arial"/>
              </a:rPr>
              <a:t> Water potential is into cell</a:t>
            </a:r>
            <a:r>
              <a:rPr lang="en-US" sz="2800" b="1" strike="noStrike" spc="-1">
                <a:solidFill>
                  <a:srgbClr val="000000"/>
                </a:solidFill>
                <a:latin typeface="Wingdings"/>
                <a:ea typeface="Wingdings"/>
              </a:rPr>
              <a:t></a:t>
            </a:r>
            <a:r>
              <a:rPr lang="en-US" sz="2800" b="1" strike="noStrike" spc="-1">
                <a:solidFill>
                  <a:srgbClr val="000000"/>
                </a:solidFill>
                <a:latin typeface="Arial"/>
              </a:rPr>
              <a:t> cell becomes turgid</a:t>
            </a:r>
            <a:endParaRPr lang="en-US" sz="28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0" name="TextShape 1"/>
          <p:cNvSpPr txBox="1"/>
          <p:nvPr/>
        </p:nvSpPr>
        <p:spPr>
          <a:xfrm>
            <a:off x="457200" y="277920"/>
            <a:ext cx="8229600" cy="1139760"/>
          </a:xfrm>
          <a:prstGeom prst="rect">
            <a:avLst/>
          </a:prstGeom>
          <a:noFill/>
          <a:ln>
            <a:noFill/>
          </a:ln>
        </p:spPr>
        <p:txBody>
          <a:bodyPr anchor="ctr" anchorCtr="1">
            <a:noAutofit/>
          </a:bodyPr>
          <a:lstStyle/>
          <a:p>
            <a:pPr algn="ctr"/>
            <a:r>
              <a:rPr lang="en-US" sz="4400" b="1" strike="noStrike" spc="-1">
                <a:solidFill>
                  <a:srgbClr val="000000"/>
                </a:solidFill>
                <a:latin typeface="Arial"/>
              </a:rPr>
              <a:t>Short-Distance Transport</a:t>
            </a:r>
            <a:endParaRPr lang="en-US" sz="4400" b="0" strike="noStrike" spc="-1">
              <a:solidFill>
                <a:srgbClr val="000000"/>
              </a:solidFill>
              <a:latin typeface="Arial"/>
            </a:endParaRPr>
          </a:p>
        </p:txBody>
      </p:sp>
      <p:sp>
        <p:nvSpPr>
          <p:cNvPr id="1511" name="TextShape 2"/>
          <p:cNvSpPr txBox="1"/>
          <p:nvPr/>
        </p:nvSpPr>
        <p:spPr>
          <a:xfrm>
            <a:off x="457200" y="1294920"/>
            <a:ext cx="8229600" cy="4830840"/>
          </a:xfrm>
          <a:prstGeom prst="rect">
            <a:avLst/>
          </a:prstGeom>
          <a:noFill/>
          <a:ln>
            <a:noFill/>
          </a:ln>
        </p:spPr>
        <p:txBody>
          <a:bodyPr>
            <a:normAutofit/>
          </a:bodyPr>
          <a:lstStyle/>
          <a:p>
            <a:pPr marL="342720" indent="-342720">
              <a:spcBef>
                <a:spcPts val="697"/>
              </a:spcBef>
              <a:buClr>
                <a:srgbClr val="0066FF"/>
              </a:buClr>
              <a:buSzPct val="80000"/>
              <a:buFont typeface="Wingdings" charset="2"/>
              <a:buChar char=""/>
            </a:pPr>
            <a:endParaRPr lang="en-US" sz="3200" b="0" strike="noStrike" spc="-1" dirty="0">
              <a:solidFill>
                <a:srgbClr val="000000"/>
              </a:solidFill>
              <a:latin typeface="Arial"/>
            </a:endParaRPr>
          </a:p>
          <a:p>
            <a:pPr marL="342720" indent="-342720">
              <a:lnSpc>
                <a:spcPct val="90000"/>
              </a:lnSpc>
              <a:spcBef>
                <a:spcPts val="873"/>
              </a:spcBef>
              <a:buClr>
                <a:srgbClr val="0066FF"/>
              </a:buClr>
              <a:buSzPct val="80000"/>
              <a:buFont typeface="Wingdings" charset="2"/>
              <a:buChar char=""/>
            </a:pPr>
            <a:r>
              <a:rPr lang="en-US" sz="3500" b="0" strike="noStrike" spc="-1" dirty="0">
                <a:solidFill>
                  <a:srgbClr val="000000"/>
                </a:solidFill>
                <a:latin typeface="Arial"/>
              </a:rPr>
              <a:t>Involves simple diffusion, osmosis and active transport.</a:t>
            </a:r>
          </a:p>
          <a:p>
            <a:pPr marL="342720" indent="-342720">
              <a:lnSpc>
                <a:spcPct val="90000"/>
              </a:lnSpc>
              <a:spcBef>
                <a:spcPts val="873"/>
              </a:spcBef>
              <a:buClr>
                <a:srgbClr val="0066FF"/>
              </a:buClr>
              <a:buSzPct val="80000"/>
              <a:buFont typeface="Wingdings" charset="2"/>
              <a:buChar char=""/>
            </a:pPr>
            <a:r>
              <a:rPr lang="en-US" sz="3500" b="0" strike="noStrike" spc="-1" dirty="0">
                <a:solidFill>
                  <a:srgbClr val="000000"/>
                </a:solidFill>
                <a:latin typeface="Arial"/>
              </a:rPr>
              <a:t>Routes</a:t>
            </a:r>
          </a:p>
          <a:p>
            <a:pPr marL="742680" lvl="1" indent="-285480">
              <a:lnSpc>
                <a:spcPct val="90000"/>
              </a:lnSpc>
              <a:spcBef>
                <a:spcPts val="774"/>
              </a:spcBef>
              <a:buClr>
                <a:srgbClr val="000000"/>
              </a:buClr>
              <a:buSzPct val="50000"/>
              <a:buFont typeface="Wingdings" charset="2"/>
              <a:buChar char=""/>
            </a:pPr>
            <a:r>
              <a:rPr lang="en-US" sz="3100" b="0" strike="noStrike" spc="-1" dirty="0">
                <a:solidFill>
                  <a:srgbClr val="000000"/>
                </a:solidFill>
                <a:latin typeface="Arial"/>
              </a:rPr>
              <a:t>Cell-to-Cell Across Cell Membranes</a:t>
            </a:r>
          </a:p>
          <a:p>
            <a:pPr marL="742680" lvl="1" indent="-285480">
              <a:lnSpc>
                <a:spcPct val="90000"/>
              </a:lnSpc>
              <a:spcBef>
                <a:spcPts val="774"/>
              </a:spcBef>
              <a:buClr>
                <a:srgbClr val="000000"/>
              </a:buClr>
              <a:buSzPct val="50000"/>
              <a:buFont typeface="Wingdings" charset="2"/>
              <a:buChar char=""/>
            </a:pPr>
            <a:r>
              <a:rPr lang="en-US" sz="3100" b="0" strike="noStrike" spc="-1" dirty="0" err="1">
                <a:solidFill>
                  <a:srgbClr val="000000"/>
                </a:solidFill>
                <a:latin typeface="Arial"/>
              </a:rPr>
              <a:t>Symplast</a:t>
            </a:r>
            <a:r>
              <a:rPr lang="en-US" sz="3100" b="0" strike="noStrike" spc="-1" dirty="0">
                <a:solidFill>
                  <a:srgbClr val="000000"/>
                </a:solidFill>
                <a:latin typeface="Arial"/>
              </a:rPr>
              <a:t> (involves cytoplasm and </a:t>
            </a:r>
            <a:r>
              <a:rPr lang="en-US" sz="3100" b="0" strike="noStrike" spc="-1" dirty="0" err="1">
                <a:solidFill>
                  <a:srgbClr val="000000"/>
                </a:solidFill>
                <a:latin typeface="Arial"/>
              </a:rPr>
              <a:t>plasmodesmata</a:t>
            </a:r>
            <a:r>
              <a:rPr lang="en-US" sz="3100" b="0" strike="noStrike" spc="-1" dirty="0">
                <a:solidFill>
                  <a:srgbClr val="000000"/>
                </a:solidFill>
                <a:latin typeface="Arial"/>
              </a:rPr>
              <a:t>)</a:t>
            </a:r>
          </a:p>
          <a:p>
            <a:pPr marL="742680" lvl="1" indent="-285480">
              <a:lnSpc>
                <a:spcPct val="90000"/>
              </a:lnSpc>
              <a:spcBef>
                <a:spcPts val="774"/>
              </a:spcBef>
              <a:buClr>
                <a:srgbClr val="000000"/>
              </a:buClr>
              <a:buSzPct val="50000"/>
              <a:buFont typeface="Wingdings" charset="2"/>
              <a:buChar char=""/>
            </a:pPr>
            <a:r>
              <a:rPr lang="en-US" sz="3100" b="0" strike="noStrike" spc="-1" dirty="0" err="1">
                <a:solidFill>
                  <a:srgbClr val="000000"/>
                </a:solidFill>
                <a:latin typeface="Arial"/>
              </a:rPr>
              <a:t>Apoplast</a:t>
            </a:r>
            <a:r>
              <a:rPr lang="en-US" sz="3100" b="0" strike="noStrike" spc="-1" dirty="0">
                <a:solidFill>
                  <a:srgbClr val="000000"/>
                </a:solidFill>
                <a:latin typeface="Arial"/>
              </a:rPr>
              <a:t> (transport through porous cell walls)</a:t>
            </a:r>
          </a:p>
          <a:p>
            <a:pPr marL="342720" indent="-342720">
              <a:spcBef>
                <a:spcPts val="774"/>
              </a:spcBef>
              <a:buClr>
                <a:srgbClr val="0066FF"/>
              </a:buClr>
              <a:buSzPct val="80000"/>
              <a:buFont typeface="Wingdings" charset="2"/>
              <a:buChar char=""/>
            </a:pPr>
            <a:endParaRPr lang="en-US" sz="3100" b="0" strike="noStrike" spc="-1" dirty="0">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2" name="TextShape 1"/>
          <p:cNvSpPr txBox="1"/>
          <p:nvPr/>
        </p:nvSpPr>
        <p:spPr>
          <a:xfrm>
            <a:off x="228599" y="380880"/>
            <a:ext cx="8784771" cy="2971800"/>
          </a:xfrm>
          <a:prstGeom prst="rect">
            <a:avLst/>
          </a:prstGeom>
          <a:noFill/>
          <a:ln>
            <a:noFill/>
          </a:ln>
        </p:spPr>
        <p:txBody>
          <a:bodyPr>
            <a:normAutofit fontScale="41500" lnSpcReduction="20000"/>
          </a:bodyPr>
          <a:lstStyle/>
          <a:p>
            <a:pPr marL="342720" indent="-342720">
              <a:spcBef>
                <a:spcPts val="598"/>
              </a:spcBef>
            </a:pPr>
            <a:r>
              <a:rPr lang="en-US" sz="3200" b="0" strike="noStrike" spc="-1" dirty="0">
                <a:solidFill>
                  <a:srgbClr val="000000"/>
                </a:solidFill>
                <a:latin typeface="Arial"/>
              </a:rPr>
              <a:t>  </a:t>
            </a:r>
            <a:r>
              <a:rPr lang="en-US" sz="5000" b="0" strike="noStrike" spc="-1" dirty="0" err="1" smtClean="0">
                <a:solidFill>
                  <a:srgbClr val="000000"/>
                </a:solidFill>
                <a:latin typeface="Arial"/>
              </a:rPr>
              <a:t>Aquaporins</a:t>
            </a:r>
            <a:endParaRPr lang="en-US" sz="5000" b="0" strike="noStrike" spc="-1" dirty="0" smtClean="0">
              <a:solidFill>
                <a:srgbClr val="000000"/>
              </a:solidFill>
              <a:latin typeface="Arial"/>
            </a:endParaRPr>
          </a:p>
          <a:p>
            <a:pPr marL="342720" indent="-342720" algn="just">
              <a:spcBef>
                <a:spcPts val="598"/>
              </a:spcBef>
            </a:pPr>
            <a:r>
              <a:rPr dirty="0"/>
              <a:t/>
            </a:r>
            <a:br>
              <a:rPr dirty="0"/>
            </a:br>
            <a:r>
              <a:rPr lang="en-US" sz="5700" b="1" strike="noStrike" spc="-1" dirty="0">
                <a:solidFill>
                  <a:srgbClr val="000000"/>
                </a:solidFill>
                <a:latin typeface="Arial"/>
              </a:rPr>
              <a:t> </a:t>
            </a:r>
            <a:r>
              <a:rPr lang="en-US" sz="5700" b="0" strike="noStrike" spc="-1" dirty="0">
                <a:solidFill>
                  <a:srgbClr val="000000"/>
                </a:solidFill>
                <a:latin typeface="Arial"/>
              </a:rPr>
              <a:t>Are series proteins which located in </a:t>
            </a:r>
            <a:r>
              <a:rPr lang="en-US" sz="5700" b="0" strike="noStrike" spc="-1" dirty="0" err="1">
                <a:solidFill>
                  <a:srgbClr val="000000"/>
                </a:solidFill>
                <a:latin typeface="Arial"/>
              </a:rPr>
              <a:t>plasmic</a:t>
            </a:r>
            <a:r>
              <a:rPr lang="en-US" sz="5700" b="0" strike="noStrike" spc="-1" dirty="0">
                <a:solidFill>
                  <a:srgbClr val="000000"/>
                </a:solidFill>
                <a:latin typeface="Arial"/>
              </a:rPr>
              <a:t> membrane or </a:t>
            </a:r>
            <a:r>
              <a:rPr lang="en-US" sz="5700" b="0" strike="noStrike" spc="-1" dirty="0" err="1">
                <a:solidFill>
                  <a:srgbClr val="000000"/>
                </a:solidFill>
                <a:latin typeface="Arial"/>
              </a:rPr>
              <a:t>tonoplast</a:t>
            </a:r>
            <a:r>
              <a:rPr lang="en-US" sz="5700" b="0" strike="noStrike" spc="-1" dirty="0">
                <a:solidFill>
                  <a:srgbClr val="000000"/>
                </a:solidFill>
                <a:latin typeface="Arial"/>
              </a:rPr>
              <a:t> play important role in water transport because they have less resistance to water and speed up water transport across membrane. </a:t>
            </a:r>
            <a:r>
              <a:rPr lang="en-US" sz="5700" b="0" strike="noStrike" spc="-1" dirty="0" err="1">
                <a:solidFill>
                  <a:srgbClr val="000000"/>
                </a:solidFill>
                <a:latin typeface="Arial"/>
              </a:rPr>
              <a:t>Aquaporins</a:t>
            </a:r>
            <a:r>
              <a:rPr lang="en-US" sz="5700" b="0" strike="noStrike" spc="-1" dirty="0">
                <a:solidFill>
                  <a:srgbClr val="000000"/>
                </a:solidFill>
                <a:latin typeface="Arial"/>
              </a:rPr>
              <a:t> facilitate the diffusion of water and small neutral solutes across plant cell membranes. </a:t>
            </a:r>
          </a:p>
          <a:p>
            <a:pPr marL="342720" indent="-342720">
              <a:spcBef>
                <a:spcPts val="598"/>
              </a:spcBef>
              <a:buClr>
                <a:srgbClr val="0066FF"/>
              </a:buClr>
              <a:buSzPct val="80000"/>
              <a:buFont typeface="Wingdings" charset="2"/>
              <a:buChar char=""/>
            </a:pPr>
            <a:r>
              <a:rPr lang="en-US" sz="5700" b="0" strike="noStrike" spc="-1" dirty="0">
                <a:solidFill>
                  <a:srgbClr val="000000"/>
                </a:solidFill>
                <a:latin typeface="Arial"/>
              </a:rPr>
              <a:t> </a:t>
            </a:r>
          </a:p>
          <a:p>
            <a:pPr marL="342720" indent="-342720">
              <a:spcBef>
                <a:spcPts val="598"/>
              </a:spcBef>
            </a:pPr>
            <a:endParaRPr lang="en-US" sz="2400" b="0" strike="noStrike" spc="-1" dirty="0">
              <a:solidFill>
                <a:srgbClr val="000000"/>
              </a:solidFill>
              <a:latin typeface="Arial"/>
            </a:endParaRPr>
          </a:p>
          <a:p>
            <a:pPr marL="342720" indent="-342720">
              <a:spcBef>
                <a:spcPts val="598"/>
              </a:spcBef>
            </a:pPr>
            <a:endParaRPr lang="en-US" sz="2400" b="0" strike="noStrike" spc="-1" dirty="0">
              <a:solidFill>
                <a:srgbClr val="000000"/>
              </a:solidFill>
              <a:latin typeface="Arial"/>
            </a:endParaRPr>
          </a:p>
        </p:txBody>
      </p:sp>
      <p:pic>
        <p:nvPicPr>
          <p:cNvPr id="1513" name="Picture 6"/>
          <p:cNvPicPr/>
          <p:nvPr/>
        </p:nvPicPr>
        <p:blipFill>
          <a:blip r:embed="rId2"/>
          <a:stretch/>
        </p:blipFill>
        <p:spPr>
          <a:xfrm>
            <a:off x="380880" y="3352680"/>
            <a:ext cx="8298663" cy="327672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p:nvPr>
        </p:nvSpPr>
        <p:spPr>
          <a:xfrm>
            <a:off x="312058" y="2499021"/>
            <a:ext cx="8229600" cy="1218795"/>
          </a:xfrm>
        </p:spPr>
        <p:txBody>
          <a:bodyPr/>
          <a:lstStyle/>
          <a:p>
            <a:pPr marL="0" indent="0" algn="ctr">
              <a:buNone/>
            </a:pPr>
            <a:r>
              <a:rPr lang="en-US" sz="8800" dirty="0" smtClean="0"/>
              <a:t>Thank You</a:t>
            </a:r>
            <a:endParaRPr lang="en-US" sz="8800" dirty="0"/>
          </a:p>
        </p:txBody>
      </p:sp>
    </p:spTree>
    <p:extLst>
      <p:ext uri="{BB962C8B-B14F-4D97-AF65-F5344CB8AC3E}">
        <p14:creationId xmlns:p14="http://schemas.microsoft.com/office/powerpoint/2010/main" val="1240367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3" name="TextShape 1"/>
          <p:cNvSpPr txBox="1"/>
          <p:nvPr/>
        </p:nvSpPr>
        <p:spPr>
          <a:xfrm>
            <a:off x="0" y="304560"/>
            <a:ext cx="9144000" cy="6553080"/>
          </a:xfrm>
          <a:prstGeom prst="rect">
            <a:avLst/>
          </a:prstGeom>
          <a:noFill/>
          <a:ln>
            <a:noFill/>
          </a:ln>
        </p:spPr>
        <p:txBody>
          <a:bodyPr>
            <a:normAutofit/>
          </a:bodyPr>
          <a:lstStyle/>
          <a:p>
            <a:pPr marL="342720" indent="-342720">
              <a:lnSpc>
                <a:spcPct val="80000"/>
              </a:lnSpc>
              <a:spcBef>
                <a:spcPts val="799"/>
              </a:spcBef>
            </a:pPr>
            <a:r>
              <a:rPr lang="en-US" sz="3200" b="1" strike="noStrike" spc="-1" dirty="0">
                <a:solidFill>
                  <a:srgbClr val="000000"/>
                </a:solidFill>
                <a:latin typeface="Arial"/>
                <a:ea typeface="Gulim"/>
              </a:rPr>
              <a:t>Water Potential</a:t>
            </a:r>
            <a:endParaRPr lang="en-US" sz="3200" b="0" strike="noStrike" spc="-1" dirty="0">
              <a:solidFill>
                <a:srgbClr val="000000"/>
              </a:solidFill>
              <a:latin typeface="Arial"/>
            </a:endParaRPr>
          </a:p>
          <a:p>
            <a:pPr marL="342720" indent="-342720">
              <a:lnSpc>
                <a:spcPct val="80000"/>
              </a:lnSpc>
              <a:spcBef>
                <a:spcPts val="697"/>
              </a:spcBef>
            </a:pPr>
            <a:r>
              <a:rPr lang="en-US" sz="2000" b="0" strike="noStrike" spc="-1" dirty="0">
                <a:solidFill>
                  <a:srgbClr val="000000"/>
                </a:solidFill>
                <a:latin typeface="Arial"/>
                <a:ea typeface="Gulim"/>
              </a:rPr>
              <a:t>    </a:t>
            </a:r>
            <a:r>
              <a:rPr lang="en-US" sz="2800" b="0" strike="noStrike" spc="-1" dirty="0">
                <a:solidFill>
                  <a:srgbClr val="000000"/>
                </a:solidFill>
                <a:latin typeface="Times New Roman"/>
                <a:ea typeface="Gulim"/>
              </a:rPr>
              <a:t>Water potential is a measure of the energy state of water. This is important concept because it determines the direction and movement of water. </a:t>
            </a:r>
            <a:endParaRPr lang="en-US" sz="2800" b="0" strike="noStrike" spc="-1" dirty="0">
              <a:solidFill>
                <a:srgbClr val="000000"/>
              </a:solidFill>
              <a:latin typeface="Arial"/>
            </a:endParaRPr>
          </a:p>
          <a:p>
            <a:pPr marL="342720" indent="-342720">
              <a:lnSpc>
                <a:spcPct val="80000"/>
              </a:lnSpc>
              <a:spcBef>
                <a:spcPts val="697"/>
              </a:spcBef>
            </a:pPr>
            <a:r>
              <a:rPr lang="en-US" sz="2800" b="0" strike="noStrike" spc="-1" dirty="0">
                <a:solidFill>
                  <a:srgbClr val="000000"/>
                </a:solidFill>
                <a:latin typeface="Times New Roman"/>
                <a:ea typeface="Gulim"/>
              </a:rPr>
              <a:t>   Water potential (</a:t>
            </a:r>
            <a:r>
              <a:rPr lang="en-US" sz="2800" b="0" strike="noStrike" spc="-1" dirty="0" err="1">
                <a:solidFill>
                  <a:srgbClr val="000000"/>
                </a:solidFill>
                <a:latin typeface="Times New Roman"/>
                <a:ea typeface="Gulim"/>
              </a:rPr>
              <a:t>Ψw</a:t>
            </a:r>
            <a:r>
              <a:rPr lang="en-US" sz="2800" b="0" strike="noStrike" spc="-1" dirty="0">
                <a:solidFill>
                  <a:srgbClr val="000000"/>
                </a:solidFill>
                <a:latin typeface="Times New Roman"/>
                <a:ea typeface="Gulim"/>
              </a:rPr>
              <a:t>) - chemical potential of water, compared to pure water at the same temperature and pressure. The units are in pressure because: </a:t>
            </a:r>
            <a:endParaRPr lang="en-US" sz="2800" b="0" strike="noStrike" spc="-1" dirty="0">
              <a:solidFill>
                <a:srgbClr val="000000"/>
              </a:solidFill>
              <a:latin typeface="Arial"/>
            </a:endParaRPr>
          </a:p>
          <a:p>
            <a:pPr marL="342720" indent="-342720">
              <a:lnSpc>
                <a:spcPct val="80000"/>
              </a:lnSpc>
              <a:spcBef>
                <a:spcPts val="697"/>
              </a:spcBef>
            </a:pPr>
            <a:r>
              <a:rPr lang="en-US" sz="2800" b="0" strike="noStrike" spc="-1" dirty="0">
                <a:solidFill>
                  <a:srgbClr val="000000"/>
                </a:solidFill>
                <a:latin typeface="Times New Roman"/>
                <a:ea typeface="Gulim"/>
              </a:rPr>
              <a:t>    (a) plant cells are under pressure (remember the wall); and </a:t>
            </a:r>
            <a:endParaRPr lang="en-US" sz="2800" b="0" strike="noStrike" spc="-1" dirty="0">
              <a:solidFill>
                <a:srgbClr val="000000"/>
              </a:solidFill>
              <a:latin typeface="Arial"/>
            </a:endParaRPr>
          </a:p>
          <a:p>
            <a:pPr marL="342720" indent="-342720">
              <a:lnSpc>
                <a:spcPct val="80000"/>
              </a:lnSpc>
              <a:spcBef>
                <a:spcPts val="697"/>
              </a:spcBef>
            </a:pPr>
            <a:r>
              <a:rPr lang="en-US" sz="2800" b="0" strike="noStrike" spc="-1" dirty="0">
                <a:solidFill>
                  <a:srgbClr val="000000"/>
                </a:solidFill>
                <a:latin typeface="Times New Roman"/>
                <a:ea typeface="Gulim"/>
              </a:rPr>
              <a:t>    (b) it is easier to measure pressure.</a:t>
            </a:r>
            <a:endParaRPr lang="en-US" sz="2800" b="0" strike="noStrike" spc="-1" dirty="0">
              <a:solidFill>
                <a:srgbClr val="000000"/>
              </a:solidFill>
              <a:latin typeface="Arial"/>
            </a:endParaRPr>
          </a:p>
          <a:p>
            <a:pPr marL="342720" indent="-342720">
              <a:spcBef>
                <a:spcPts val="697"/>
              </a:spcBef>
            </a:pPr>
            <a:r>
              <a:rPr lang="en-US" sz="2800" b="0" strike="noStrike" spc="-1" dirty="0">
                <a:solidFill>
                  <a:srgbClr val="000000"/>
                </a:solidFill>
                <a:latin typeface="Arial"/>
              </a:rPr>
              <a:t>      Pressure is measured in MPa (</a:t>
            </a:r>
            <a:r>
              <a:rPr lang="en-US" sz="2800" b="0" strike="noStrike" spc="-1" dirty="0" err="1">
                <a:solidFill>
                  <a:srgbClr val="000000"/>
                </a:solidFill>
                <a:latin typeface="Arial"/>
              </a:rPr>
              <a:t>megapascals</a:t>
            </a:r>
            <a:r>
              <a:rPr lang="en-US" sz="2800" b="0" strike="noStrike" spc="-1" dirty="0">
                <a:solidFill>
                  <a:srgbClr val="000000"/>
                </a:solidFill>
                <a:latin typeface="Arial"/>
              </a:rPr>
              <a:t>). 1 MPa = 10 bars = 10 atm.  </a:t>
            </a:r>
          </a:p>
          <a:p>
            <a:pPr marL="342720" indent="-342720">
              <a:spcBef>
                <a:spcPts val="697"/>
              </a:spcBef>
            </a:pPr>
            <a:r>
              <a:rPr lang="en-US" sz="2800" b="0" strike="noStrike" spc="-1" dirty="0">
                <a:solidFill>
                  <a:srgbClr val="000000"/>
                </a:solidFill>
                <a:latin typeface="Arial"/>
              </a:rPr>
              <a:t>     1 </a:t>
            </a:r>
            <a:r>
              <a:rPr lang="en-US" sz="2800" b="0" strike="noStrike" spc="-1" dirty="0" err="1">
                <a:solidFill>
                  <a:srgbClr val="000000"/>
                </a:solidFill>
                <a:latin typeface="Arial"/>
              </a:rPr>
              <a:t>atm</a:t>
            </a:r>
            <a:r>
              <a:rPr lang="en-US" sz="2800" b="0" strike="noStrike" spc="-1" dirty="0">
                <a:solidFill>
                  <a:srgbClr val="000000"/>
                </a:solidFill>
                <a:latin typeface="Arial"/>
              </a:rPr>
              <a:t> = 760 mm Hg = 14. 7 </a:t>
            </a:r>
            <a:r>
              <a:rPr lang="en-US" sz="2800" b="0" strike="noStrike" spc="-1" dirty="0" err="1">
                <a:solidFill>
                  <a:srgbClr val="000000"/>
                </a:solidFill>
                <a:latin typeface="Arial"/>
              </a:rPr>
              <a:t>lbs</a:t>
            </a:r>
            <a:r>
              <a:rPr lang="en-US" sz="2800" b="0" strike="noStrike" spc="-1" dirty="0">
                <a:solidFill>
                  <a:srgbClr val="000000"/>
                </a:solidFill>
                <a:latin typeface="Arial"/>
              </a:rPr>
              <a:t> </a:t>
            </a:r>
            <a:r>
              <a:rPr lang="en-US" sz="2800" b="0" strike="noStrike" spc="-1" dirty="0" err="1">
                <a:solidFill>
                  <a:srgbClr val="000000"/>
                </a:solidFill>
                <a:latin typeface="Arial"/>
              </a:rPr>
              <a:t>sq</a:t>
            </a:r>
            <a:r>
              <a:rPr lang="en-US" sz="2800" b="0" strike="noStrike" spc="-1" dirty="0">
                <a:solidFill>
                  <a:srgbClr val="000000"/>
                </a:solidFill>
                <a:latin typeface="Arial"/>
              </a:rPr>
              <a:t> </a:t>
            </a:r>
            <a:r>
              <a:rPr lang="en-US" sz="2800" b="0" strike="noStrike" spc="-1" dirty="0" smtClean="0">
                <a:solidFill>
                  <a:srgbClr val="000000"/>
                </a:solidFill>
                <a:latin typeface="Arial"/>
              </a:rPr>
              <a:t>in</a:t>
            </a:r>
            <a:r>
              <a:rPr lang="en-US" sz="2800" spc="-1" baseline="30000" dirty="0">
                <a:solidFill>
                  <a:srgbClr val="000000"/>
                </a:solidFill>
                <a:ea typeface="Gulim"/>
              </a:rPr>
              <a:t>-1</a:t>
            </a:r>
            <a:r>
              <a:rPr lang="en-US" sz="2800" b="0" strike="noStrike" spc="-1" dirty="0" smtClean="0">
                <a:solidFill>
                  <a:srgbClr val="000000"/>
                </a:solidFill>
                <a:latin typeface="Arial"/>
              </a:rPr>
              <a:t>).</a:t>
            </a:r>
            <a:endParaRPr lang="en-US" sz="2800" b="0" strike="noStrike" spc="-1" dirty="0">
              <a:solidFill>
                <a:srgbClr val="000000"/>
              </a:solidFill>
              <a:latin typeface="Arial"/>
            </a:endParaRPr>
          </a:p>
          <a:p>
            <a:pPr marL="342720" indent="-342720">
              <a:lnSpc>
                <a:spcPct val="80000"/>
              </a:lnSpc>
              <a:spcBef>
                <a:spcPts val="697"/>
              </a:spcBef>
            </a:pPr>
            <a:r>
              <a:rPr lang="en-US" sz="2800" b="0" strike="noStrike" spc="-1" dirty="0">
                <a:solidFill>
                  <a:srgbClr val="000000"/>
                </a:solidFill>
                <a:latin typeface="Times New Roman"/>
                <a:ea typeface="Gulim"/>
              </a:rPr>
              <a:t>  </a:t>
            </a:r>
            <a:r>
              <a:rPr lang="en-US" sz="2800" b="0" strike="noStrike" spc="-1" dirty="0" smtClean="0">
                <a:solidFill>
                  <a:srgbClr val="000000"/>
                </a:solidFill>
                <a:latin typeface="Times New Roman"/>
                <a:ea typeface="Gulim"/>
              </a:rPr>
              <a:t>    </a:t>
            </a:r>
          </a:p>
          <a:p>
            <a:pPr marL="342720" indent="-342720">
              <a:lnSpc>
                <a:spcPct val="80000"/>
              </a:lnSpc>
              <a:spcBef>
                <a:spcPts val="697"/>
              </a:spcBef>
            </a:pPr>
            <a:r>
              <a:rPr lang="en-US" sz="2800" spc="-1" dirty="0">
                <a:solidFill>
                  <a:srgbClr val="000000"/>
                </a:solidFill>
                <a:latin typeface="Times New Roman"/>
                <a:ea typeface="Gulim"/>
              </a:rPr>
              <a:t> </a:t>
            </a:r>
            <a:r>
              <a:rPr lang="en-US" sz="2800" spc="-1" dirty="0" smtClean="0">
                <a:solidFill>
                  <a:srgbClr val="000000"/>
                </a:solidFill>
                <a:latin typeface="Times New Roman"/>
                <a:ea typeface="Gulim"/>
              </a:rPr>
              <a:t>       </a:t>
            </a:r>
            <a:r>
              <a:rPr lang="en-US" sz="2800" b="0" strike="noStrike" spc="-1" dirty="0" smtClean="0">
                <a:solidFill>
                  <a:srgbClr val="000000"/>
                </a:solidFill>
                <a:latin typeface="Times New Roman"/>
                <a:ea typeface="Gulim"/>
              </a:rPr>
              <a:t>Hg mercury    1 </a:t>
            </a:r>
            <a:r>
              <a:rPr lang="en-US" sz="2800" b="0" strike="noStrike" spc="-1" dirty="0" err="1" smtClean="0">
                <a:solidFill>
                  <a:srgbClr val="000000"/>
                </a:solidFill>
                <a:latin typeface="Times New Roman"/>
                <a:ea typeface="Gulim"/>
              </a:rPr>
              <a:t>lbs</a:t>
            </a:r>
            <a:r>
              <a:rPr lang="en-US" sz="2800" b="0" strike="noStrike" spc="-1" dirty="0" smtClean="0">
                <a:solidFill>
                  <a:srgbClr val="000000"/>
                </a:solidFill>
                <a:latin typeface="Times New Roman"/>
                <a:ea typeface="Gulim"/>
              </a:rPr>
              <a:t> = 0.453Kg  </a:t>
            </a:r>
            <a:endParaRPr lang="en-US" sz="2800" b="0" strike="noStrike" spc="-1" dirty="0">
              <a:solidFill>
                <a:srgbClr val="000000"/>
              </a:solidFill>
              <a:latin typeface="Arial"/>
            </a:endParaRPr>
          </a:p>
          <a:p>
            <a:pPr marL="342720" indent="-342720">
              <a:lnSpc>
                <a:spcPct val="80000"/>
              </a:lnSpc>
              <a:spcBef>
                <a:spcPts val="598"/>
              </a:spcBef>
            </a:pPr>
            <a:r>
              <a:rPr lang="en-US" sz="2400" b="0" strike="noStrike" spc="-1" dirty="0">
                <a:solidFill>
                  <a:srgbClr val="000000"/>
                </a:solidFill>
                <a:latin typeface="Times New Roman"/>
                <a:ea typeface="Gulim"/>
              </a:rPr>
              <a:t>    </a:t>
            </a:r>
            <a:endParaRPr lang="en-US" sz="2400" b="0" strike="noStrike" spc="-1" dirty="0">
              <a:solidFill>
                <a:srgbClr val="000000"/>
              </a:solidFill>
              <a:latin typeface="Arial"/>
            </a:endParaRPr>
          </a:p>
        </p:txBody>
      </p:sp>
    </p:spTree>
    <p:extLst>
      <p:ext uri="{BB962C8B-B14F-4D97-AF65-F5344CB8AC3E}">
        <p14:creationId xmlns:p14="http://schemas.microsoft.com/office/powerpoint/2010/main" val="983193147"/>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 name="TextShape 1"/>
          <p:cNvSpPr txBox="1"/>
          <p:nvPr/>
        </p:nvSpPr>
        <p:spPr>
          <a:xfrm>
            <a:off x="457200" y="914400"/>
            <a:ext cx="8229600" cy="4525920"/>
          </a:xfrm>
          <a:prstGeom prst="rect">
            <a:avLst/>
          </a:prstGeom>
          <a:noFill/>
          <a:ln>
            <a:noFill/>
          </a:ln>
        </p:spPr>
        <p:txBody>
          <a:bodyPr>
            <a:normAutofit fontScale="98500" lnSpcReduction="10000"/>
          </a:bodyPr>
          <a:lstStyle/>
          <a:p>
            <a:pPr marL="342720" indent="-342720">
              <a:spcBef>
                <a:spcPts val="799"/>
              </a:spcBef>
              <a:buClr>
                <a:srgbClr val="0066FF"/>
              </a:buClr>
              <a:buSzPct val="80000"/>
              <a:buFont typeface="Wingdings" charset="2"/>
              <a:buChar char=""/>
            </a:pPr>
            <a:r>
              <a:rPr lang="en-US" sz="3200" b="1" strike="noStrike" spc="-1">
                <a:solidFill>
                  <a:srgbClr val="000000"/>
                </a:solidFill>
                <a:latin typeface="Arial"/>
              </a:rPr>
              <a:t>Equation for water potential:</a:t>
            </a:r>
            <a:endParaRPr lang="en-US" sz="3200" b="0" strike="noStrike" spc="-1">
              <a:solidFill>
                <a:srgbClr val="000000"/>
              </a:solidFill>
              <a:latin typeface="Arial"/>
            </a:endParaRPr>
          </a:p>
          <a:p>
            <a:pPr marL="342720" indent="-342720">
              <a:spcBef>
                <a:spcPts val="799"/>
              </a:spcBef>
            </a:pPr>
            <a:r>
              <a:rPr lang="en-US" sz="3200" b="0" strike="noStrike" spc="-1">
                <a:solidFill>
                  <a:srgbClr val="000000"/>
                </a:solidFill>
                <a:latin typeface="Arial"/>
              </a:rPr>
              <a:t>Water potential is the sum of the contributions of the various factors that influence water potential</a:t>
            </a:r>
          </a:p>
          <a:p>
            <a:pPr marL="342720" indent="-342720">
              <a:spcBef>
                <a:spcPts val="799"/>
              </a:spcBef>
            </a:pPr>
            <a:r>
              <a:rPr lang="en-US" sz="3200" b="0" strike="noStrike" spc="-1">
                <a:solidFill>
                  <a:srgbClr val="000000"/>
                </a:solidFill>
                <a:latin typeface="Arial"/>
              </a:rPr>
              <a:t>   Ψw   = Ψp + Ψs + Ψg +</a:t>
            </a:r>
            <a:r>
              <a:rPr lang="en-US" sz="3200" b="1" strike="noStrike" spc="-1">
                <a:solidFill>
                  <a:srgbClr val="000000"/>
                </a:solidFill>
                <a:latin typeface="Arial"/>
              </a:rPr>
              <a:t> </a:t>
            </a:r>
            <a:r>
              <a:rPr lang="en-US" sz="3200" b="0" strike="noStrike" spc="-1">
                <a:solidFill>
                  <a:srgbClr val="000000"/>
                </a:solidFill>
                <a:latin typeface="Arial"/>
              </a:rPr>
              <a:t>Ψm </a:t>
            </a:r>
          </a:p>
          <a:p>
            <a:pPr marL="342720" indent="-342720">
              <a:spcBef>
                <a:spcPts val="799"/>
              </a:spcBef>
            </a:pPr>
            <a:r>
              <a:rPr lang="en-US" sz="3200" b="0" strike="noStrike" spc="-1">
                <a:solidFill>
                  <a:srgbClr val="000000"/>
                </a:solidFill>
                <a:latin typeface="Arial"/>
              </a:rPr>
              <a:t> where Ψw = water potential; Ψp = pressure potential; Ψs = solute or osmotic potential; and Ψg = gravity potential and Ψm matric potential.</a:t>
            </a:r>
          </a:p>
          <a:p>
            <a:pPr marL="342720" indent="-342720">
              <a:spcBef>
                <a:spcPts val="799"/>
              </a:spcBef>
              <a:buClr>
                <a:srgbClr val="0066FF"/>
              </a:buClr>
              <a:buSzPct val="80000"/>
              <a:buFont typeface="Wingdings" charset="2"/>
              <a:buChar char=""/>
            </a:pPr>
            <a:endParaRPr lang="en-US" sz="32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5" name="TextShape 1"/>
          <p:cNvSpPr txBox="1"/>
          <p:nvPr/>
        </p:nvSpPr>
        <p:spPr>
          <a:xfrm>
            <a:off x="-360" y="-360"/>
            <a:ext cx="8915400" cy="6705720"/>
          </a:xfrm>
          <a:prstGeom prst="rect">
            <a:avLst/>
          </a:prstGeom>
          <a:noFill/>
          <a:ln>
            <a:noFill/>
          </a:ln>
        </p:spPr>
        <p:txBody>
          <a:bodyPr>
            <a:normAutofit/>
          </a:bodyPr>
          <a:lstStyle/>
          <a:p>
            <a:pPr marL="342720" indent="-342720">
              <a:spcBef>
                <a:spcPts val="697"/>
              </a:spcBef>
            </a:pPr>
            <a:r>
              <a:rPr lang="en-US" sz="2800" b="1" strike="noStrike" spc="-1" dirty="0">
                <a:solidFill>
                  <a:srgbClr val="000000"/>
                </a:solidFill>
                <a:latin typeface="Arial"/>
              </a:rPr>
              <a:t>1. Solute (or osmotic) potential (</a:t>
            </a:r>
            <a:r>
              <a:rPr lang="en-US" sz="2800" b="1" strike="noStrike" spc="-1" dirty="0" err="1">
                <a:solidFill>
                  <a:srgbClr val="000000"/>
                </a:solidFill>
                <a:latin typeface="Arial"/>
              </a:rPr>
              <a:t>Ψs</a:t>
            </a:r>
            <a:r>
              <a:rPr lang="en-US" sz="2800" b="1" strike="noStrike" spc="-1" dirty="0">
                <a:solidFill>
                  <a:srgbClr val="000000"/>
                </a:solidFill>
                <a:latin typeface="Arial"/>
              </a:rPr>
              <a:t>)</a:t>
            </a:r>
            <a:r>
              <a:rPr dirty="0"/>
              <a:t/>
            </a:r>
            <a:br>
              <a:rPr dirty="0"/>
            </a:br>
            <a:r>
              <a:rPr lang="en-US" sz="2800" b="0" strike="noStrike" spc="-1" dirty="0">
                <a:solidFill>
                  <a:srgbClr val="000000"/>
                </a:solidFill>
                <a:latin typeface="Arial"/>
              </a:rPr>
              <a:t>    This is the contribution due to dissolved solutes. Solutes always decrease the free energy of water, thus there contribution is always negative. The solute potential of a solution can be calculated with the </a:t>
            </a:r>
            <a:r>
              <a:rPr lang="en-US" sz="2800" b="0" strike="noStrike" spc="-1" dirty="0" err="1">
                <a:solidFill>
                  <a:srgbClr val="000000"/>
                </a:solidFill>
                <a:latin typeface="Arial"/>
              </a:rPr>
              <a:t>van’t</a:t>
            </a:r>
            <a:r>
              <a:rPr lang="en-US" sz="2800" b="0" strike="noStrike" spc="-1" dirty="0">
                <a:solidFill>
                  <a:srgbClr val="000000"/>
                </a:solidFill>
                <a:latin typeface="Arial"/>
              </a:rPr>
              <a:t> Hoff equation: </a:t>
            </a:r>
          </a:p>
          <a:p>
            <a:pPr marL="342720" indent="-342720">
              <a:spcBef>
                <a:spcPts val="697"/>
              </a:spcBef>
            </a:pPr>
            <a:r>
              <a:rPr lang="en-US" sz="2800" b="0" strike="noStrike" spc="-1" dirty="0">
                <a:solidFill>
                  <a:srgbClr val="000000"/>
                </a:solidFill>
                <a:latin typeface="Arial"/>
              </a:rPr>
              <a:t>    </a:t>
            </a:r>
            <a:r>
              <a:rPr lang="en-US" sz="2800" b="0" strike="noStrike" spc="-1" dirty="0" err="1">
                <a:solidFill>
                  <a:srgbClr val="000000"/>
                </a:solidFill>
                <a:latin typeface="Arial"/>
              </a:rPr>
              <a:t>Ψs</a:t>
            </a:r>
            <a:r>
              <a:rPr lang="en-US" sz="2800" b="0" strike="noStrike" spc="-1" dirty="0">
                <a:solidFill>
                  <a:srgbClr val="000000"/>
                </a:solidFill>
                <a:latin typeface="Arial"/>
              </a:rPr>
              <a:t> = - </a:t>
            </a:r>
            <a:r>
              <a:rPr lang="en-US" sz="2800" b="0" strike="noStrike" spc="-1" dirty="0" err="1">
                <a:solidFill>
                  <a:srgbClr val="000000"/>
                </a:solidFill>
                <a:latin typeface="Arial"/>
              </a:rPr>
              <a:t>miRT</a:t>
            </a:r>
            <a:r>
              <a:rPr lang="en-US" sz="2800" b="0" strike="noStrike" spc="-1" dirty="0">
                <a:solidFill>
                  <a:srgbClr val="000000"/>
                </a:solidFill>
                <a:latin typeface="Arial"/>
              </a:rPr>
              <a:t> where m = molality (moles/1000 g); </a:t>
            </a:r>
            <a:r>
              <a:rPr lang="en-US" sz="2800" b="0" strike="noStrike" spc="-1" dirty="0" err="1">
                <a:solidFill>
                  <a:srgbClr val="000000"/>
                </a:solidFill>
                <a:latin typeface="Arial"/>
              </a:rPr>
              <a:t>i</a:t>
            </a:r>
            <a:r>
              <a:rPr lang="en-US" sz="2800" b="0" strike="noStrike" spc="-1" dirty="0">
                <a:solidFill>
                  <a:srgbClr val="000000"/>
                </a:solidFill>
                <a:latin typeface="Arial"/>
              </a:rPr>
              <a:t> = ionization constant (often 1.0); R = gas constant (0.0083 liter x MPa/</a:t>
            </a:r>
            <a:r>
              <a:rPr lang="en-US" sz="2800" b="0" strike="noStrike" spc="-1" dirty="0" err="1">
                <a:solidFill>
                  <a:srgbClr val="000000"/>
                </a:solidFill>
                <a:latin typeface="Arial"/>
              </a:rPr>
              <a:t>mol</a:t>
            </a:r>
            <a:r>
              <a:rPr lang="en-US" sz="2800" b="0" strike="noStrike" spc="-1" dirty="0">
                <a:solidFill>
                  <a:srgbClr val="000000"/>
                </a:solidFill>
                <a:latin typeface="Arial"/>
              </a:rPr>
              <a:t> </a:t>
            </a:r>
            <a:r>
              <a:rPr lang="en-US" sz="2800" b="0" strike="noStrike" spc="-1" dirty="0" err="1">
                <a:solidFill>
                  <a:srgbClr val="000000"/>
                </a:solidFill>
                <a:latin typeface="Arial"/>
              </a:rPr>
              <a:t>deg</a:t>
            </a:r>
            <a:r>
              <a:rPr lang="en-US" sz="2800" b="0" strike="noStrike" spc="-1" dirty="0">
                <a:solidFill>
                  <a:srgbClr val="000000"/>
                </a:solidFill>
                <a:latin typeface="Arial"/>
              </a:rPr>
              <a:t>); and T = temperature (K). </a:t>
            </a:r>
          </a:p>
          <a:p>
            <a:pPr marL="342720" indent="-342720">
              <a:spcBef>
                <a:spcPts val="697"/>
              </a:spcBef>
            </a:pPr>
            <a:r>
              <a:rPr lang="en-US" sz="2800" b="0" strike="noStrike" spc="-1" dirty="0">
                <a:solidFill>
                  <a:srgbClr val="000000"/>
                </a:solidFill>
                <a:latin typeface="Arial"/>
              </a:rPr>
              <a:t>   Solute potential is also called the osmotic potential because solutes affect the direction of osmosis.  </a:t>
            </a:r>
            <a:r>
              <a:rPr lang="en-US" sz="2800" b="0" strike="noStrike" spc="-1" dirty="0">
                <a:solidFill>
                  <a:srgbClr val="000000"/>
                </a:solidFill>
                <a:latin typeface="Symbol"/>
                <a:ea typeface="Symbol"/>
              </a:rPr>
              <a:t></a:t>
            </a:r>
            <a:r>
              <a:rPr lang="en-US" sz="2800" b="0" strike="noStrike" spc="-1" dirty="0">
                <a:solidFill>
                  <a:srgbClr val="000000"/>
                </a:solidFill>
                <a:latin typeface="Arial"/>
              </a:rPr>
              <a:t>s of any solution at atmospheric pressure is always negative – why?  Answer = less free water molecules to do work.</a:t>
            </a:r>
          </a:p>
          <a:p>
            <a:pPr marL="342720" indent="-342720">
              <a:spcBef>
                <a:spcPts val="697"/>
              </a:spcBef>
              <a:buClr>
                <a:srgbClr val="0066FF"/>
              </a:buClr>
              <a:buSzPct val="80000"/>
              <a:buFont typeface="Wingdings" charset="2"/>
              <a:buChar char=""/>
            </a:pPr>
            <a:endParaRPr lang="en-US" sz="2800" b="0" strike="noStrike" spc="-1" dirty="0">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6" name="TextShape 1"/>
          <p:cNvSpPr txBox="1"/>
          <p:nvPr/>
        </p:nvSpPr>
        <p:spPr>
          <a:xfrm>
            <a:off x="380880" y="228240"/>
            <a:ext cx="8763120" cy="6629400"/>
          </a:xfrm>
          <a:prstGeom prst="rect">
            <a:avLst/>
          </a:prstGeom>
          <a:noFill/>
          <a:ln>
            <a:noFill/>
          </a:ln>
        </p:spPr>
        <p:txBody>
          <a:bodyPr>
            <a:normAutofit fontScale="97000"/>
          </a:bodyPr>
          <a:lstStyle/>
          <a:p>
            <a:pPr marL="342720" indent="-342720">
              <a:spcBef>
                <a:spcPts val="697"/>
              </a:spcBef>
            </a:pPr>
            <a:r>
              <a:rPr lang="en-US" sz="2800" b="1" strike="noStrike" spc="-1" dirty="0">
                <a:solidFill>
                  <a:srgbClr val="000000"/>
                </a:solidFill>
                <a:latin typeface="Arial"/>
              </a:rPr>
              <a:t>2. Pressure or Pressure Potential (</a:t>
            </a:r>
            <a:r>
              <a:rPr lang="en-US" sz="2800" b="1" strike="noStrike" spc="-1" dirty="0" err="1">
                <a:solidFill>
                  <a:srgbClr val="000000"/>
                </a:solidFill>
                <a:latin typeface="Arial"/>
              </a:rPr>
              <a:t>Ψp</a:t>
            </a:r>
            <a:r>
              <a:rPr lang="en-US" sz="2800" b="1" strike="noStrike" spc="-1" dirty="0">
                <a:solidFill>
                  <a:srgbClr val="000000"/>
                </a:solidFill>
                <a:latin typeface="Arial"/>
              </a:rPr>
              <a:t>)</a:t>
            </a:r>
            <a:r>
              <a:rPr dirty="0"/>
              <a:t/>
            </a:r>
            <a:br>
              <a:rPr dirty="0"/>
            </a:br>
            <a:r>
              <a:rPr lang="en-US" sz="2800" b="0" strike="noStrike" spc="-1" dirty="0">
                <a:solidFill>
                  <a:srgbClr val="000000"/>
                </a:solidFill>
                <a:latin typeface="Arial"/>
              </a:rPr>
              <a:t> Due to the pressure build up in cells thanks to the wall. It is usually positive, although may be negative (tension) as in the xylem. Pressure can be measured with an </a:t>
            </a:r>
            <a:r>
              <a:rPr lang="en-US" sz="2800" b="0" strike="noStrike" spc="-1" dirty="0" err="1">
                <a:solidFill>
                  <a:srgbClr val="000000"/>
                </a:solidFill>
                <a:latin typeface="Arial"/>
              </a:rPr>
              <a:t>osmometer</a:t>
            </a:r>
            <a:r>
              <a:rPr lang="en-US" sz="2800" b="0" strike="noStrike" spc="-1" dirty="0">
                <a:solidFill>
                  <a:srgbClr val="000000"/>
                </a:solidFill>
                <a:latin typeface="Arial"/>
              </a:rPr>
              <a:t>. </a:t>
            </a:r>
          </a:p>
          <a:p>
            <a:pPr marL="342720" indent="-342720">
              <a:spcBef>
                <a:spcPts val="697"/>
              </a:spcBef>
            </a:pPr>
            <a:r>
              <a:rPr lang="en-US" sz="2800" b="1" strike="noStrike" spc="-1" dirty="0">
                <a:solidFill>
                  <a:srgbClr val="000000"/>
                </a:solidFill>
                <a:latin typeface="Arial"/>
              </a:rPr>
              <a:t>3. Matric potential (</a:t>
            </a:r>
            <a:r>
              <a:rPr lang="en-US" sz="2800" b="1" strike="noStrike" spc="-1" dirty="0" err="1">
                <a:solidFill>
                  <a:srgbClr val="000000"/>
                </a:solidFill>
                <a:latin typeface="Arial"/>
              </a:rPr>
              <a:t>Ψm</a:t>
            </a:r>
            <a:r>
              <a:rPr lang="en-US" sz="2800" b="1" strike="noStrike" spc="-1" dirty="0">
                <a:solidFill>
                  <a:srgbClr val="000000"/>
                </a:solidFill>
                <a:latin typeface="Arial"/>
              </a:rPr>
              <a:t>)</a:t>
            </a:r>
            <a:r>
              <a:rPr dirty="0"/>
              <a:t/>
            </a:r>
            <a:br>
              <a:rPr dirty="0"/>
            </a:br>
            <a:r>
              <a:rPr lang="en-US" sz="2800" b="0" strike="noStrike" spc="-1" dirty="0">
                <a:solidFill>
                  <a:srgbClr val="000000"/>
                </a:solidFill>
                <a:latin typeface="Arial"/>
              </a:rPr>
              <a:t>    This is the contribution to water potential due to the force of attraction of water for colloidal, charged surfaces. It is negative because it reduces the ability of water to move. In large volumes of water it is very small and usually ignored. However, it can be very important in the soil, especially when referring to the root/soil interface. </a:t>
            </a:r>
          </a:p>
          <a:p>
            <a:pPr marL="342720" indent="-342720">
              <a:spcBef>
                <a:spcPts val="697"/>
              </a:spcBef>
            </a:pPr>
            <a:r>
              <a:rPr lang="en-US" sz="2800" b="0" strike="noStrike" spc="-1" dirty="0">
                <a:solidFill>
                  <a:srgbClr val="000000"/>
                </a:solidFill>
                <a:latin typeface="Arial"/>
              </a:rPr>
              <a:t>    Matric potential is limited in cells, and because the height of the cell in the lab is negligible. </a:t>
            </a:r>
          </a:p>
          <a:p>
            <a:pPr marL="342720" indent="-342720">
              <a:spcBef>
                <a:spcPts val="697"/>
              </a:spcBef>
              <a:buClr>
                <a:srgbClr val="0066FF"/>
              </a:buClr>
              <a:buSzPct val="80000"/>
              <a:buFont typeface="Wingdings" charset="2"/>
              <a:buChar char=""/>
            </a:pPr>
            <a:endParaRPr lang="en-US" sz="2800" b="0" strike="noStrike" spc="-1" dirty="0">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7" name="TextShape 1"/>
          <p:cNvSpPr txBox="1"/>
          <p:nvPr/>
        </p:nvSpPr>
        <p:spPr>
          <a:xfrm>
            <a:off x="228600" y="228240"/>
            <a:ext cx="8763120" cy="6553080"/>
          </a:xfrm>
          <a:prstGeom prst="rect">
            <a:avLst/>
          </a:prstGeom>
          <a:noFill/>
          <a:ln>
            <a:noFill/>
          </a:ln>
        </p:spPr>
        <p:txBody>
          <a:bodyPr>
            <a:normAutofit fontScale="97000"/>
          </a:bodyPr>
          <a:lstStyle/>
          <a:p>
            <a:pPr marL="342720" indent="-342720">
              <a:spcBef>
                <a:spcPts val="697"/>
              </a:spcBef>
            </a:pPr>
            <a:r>
              <a:rPr lang="en-US" sz="2800" b="1" strike="noStrike" spc="-1" dirty="0">
                <a:solidFill>
                  <a:srgbClr val="000000"/>
                </a:solidFill>
                <a:latin typeface="Arial"/>
              </a:rPr>
              <a:t>4. Gravity potential</a:t>
            </a:r>
            <a:r>
              <a:rPr lang="en-US" sz="2800" b="0" strike="noStrike" spc="-1" dirty="0">
                <a:solidFill>
                  <a:srgbClr val="000000"/>
                </a:solidFill>
                <a:latin typeface="Arial"/>
              </a:rPr>
              <a:t> </a:t>
            </a:r>
            <a:r>
              <a:rPr lang="en-US" sz="2800" b="1" strike="noStrike" spc="-1" dirty="0">
                <a:solidFill>
                  <a:srgbClr val="000000"/>
                </a:solidFill>
                <a:latin typeface="Arial"/>
              </a:rPr>
              <a:t> (</a:t>
            </a:r>
            <a:r>
              <a:rPr lang="en-US" sz="2800" b="1" strike="noStrike" spc="-1" dirty="0" err="1">
                <a:solidFill>
                  <a:srgbClr val="000000"/>
                </a:solidFill>
                <a:latin typeface="Arial"/>
              </a:rPr>
              <a:t>Ψg</a:t>
            </a:r>
            <a:r>
              <a:rPr lang="en-US" sz="2800" b="1" strike="noStrike" spc="-1" dirty="0">
                <a:solidFill>
                  <a:srgbClr val="000000"/>
                </a:solidFill>
                <a:latin typeface="Arial"/>
              </a:rPr>
              <a:t>)</a:t>
            </a:r>
            <a:r>
              <a:rPr dirty="0"/>
              <a:t/>
            </a:r>
            <a:br>
              <a:rPr dirty="0"/>
            </a:br>
            <a:r>
              <a:rPr lang="en-US" sz="2800" b="0" strike="noStrike" spc="-1" dirty="0">
                <a:solidFill>
                  <a:srgbClr val="000000"/>
                </a:solidFill>
                <a:latin typeface="Arial"/>
              </a:rPr>
              <a:t>    Gravity causes water to move downward unless the force of gravity is opposed by an equal and opposite force. The term </a:t>
            </a:r>
            <a:r>
              <a:rPr lang="en-US" sz="2800" b="0" strike="noStrike" spc="-1" dirty="0">
                <a:solidFill>
                  <a:srgbClr val="000000"/>
                </a:solidFill>
                <a:latin typeface="Symbol"/>
                <a:ea typeface="Symbol"/>
              </a:rPr>
              <a:t></a:t>
            </a:r>
            <a:r>
              <a:rPr lang="en-US" sz="2800" b="0" i="1" strike="noStrike" spc="-1" dirty="0">
                <a:solidFill>
                  <a:srgbClr val="000000"/>
                </a:solidFill>
                <a:latin typeface="Arial"/>
              </a:rPr>
              <a:t>g</a:t>
            </a:r>
            <a:r>
              <a:rPr lang="en-US" sz="2800" b="0" strike="noStrike" spc="-1" dirty="0">
                <a:solidFill>
                  <a:srgbClr val="000000"/>
                </a:solidFill>
                <a:latin typeface="Arial"/>
              </a:rPr>
              <a:t> depends on the height (</a:t>
            </a:r>
            <a:r>
              <a:rPr lang="en-US" sz="2800" b="0" i="1" strike="noStrike" spc="-1" dirty="0">
                <a:solidFill>
                  <a:srgbClr val="000000"/>
                </a:solidFill>
                <a:latin typeface="Arial"/>
              </a:rPr>
              <a:t>h</a:t>
            </a:r>
            <a:r>
              <a:rPr lang="en-US" sz="2800" b="0" strike="noStrike" spc="-1" dirty="0">
                <a:solidFill>
                  <a:srgbClr val="000000"/>
                </a:solidFill>
                <a:latin typeface="Arial"/>
              </a:rPr>
              <a:t>) of the water above the reference-state water, the density of water (</a:t>
            </a:r>
            <a:r>
              <a:rPr lang="en-US" sz="2800" b="0" i="1" strike="noStrike" spc="-1" dirty="0" err="1">
                <a:solidFill>
                  <a:srgbClr val="000000"/>
                </a:solidFill>
                <a:latin typeface="Arial"/>
              </a:rPr>
              <a:t>r</a:t>
            </a:r>
            <a:r>
              <a:rPr lang="en-US" sz="2800" b="0" strike="noStrike" spc="-1" dirty="0" err="1">
                <a:solidFill>
                  <a:srgbClr val="000000"/>
                </a:solidFill>
                <a:latin typeface="Arial"/>
              </a:rPr>
              <a:t>w</a:t>
            </a:r>
            <a:r>
              <a:rPr lang="en-US" sz="2800" b="0" strike="noStrike" spc="-1" dirty="0">
                <a:solidFill>
                  <a:srgbClr val="000000"/>
                </a:solidFill>
                <a:latin typeface="Arial"/>
              </a:rPr>
              <a:t>), and the acceleration due to gravity (</a:t>
            </a:r>
            <a:r>
              <a:rPr lang="en-US" sz="2800" b="0" i="1" strike="noStrike" spc="-1" dirty="0">
                <a:solidFill>
                  <a:srgbClr val="000000"/>
                </a:solidFill>
                <a:latin typeface="Arial"/>
              </a:rPr>
              <a:t>g</a:t>
            </a:r>
            <a:r>
              <a:rPr lang="en-US" sz="2800" b="0" strike="noStrike" spc="-1" dirty="0">
                <a:solidFill>
                  <a:srgbClr val="000000"/>
                </a:solidFill>
                <a:latin typeface="Arial"/>
              </a:rPr>
              <a:t>). In symbols, we write the following:</a:t>
            </a:r>
          </a:p>
          <a:p>
            <a:pPr marL="342720" indent="-342720">
              <a:spcBef>
                <a:spcPts val="697"/>
              </a:spcBef>
            </a:pPr>
            <a:r>
              <a:rPr lang="en-US" sz="2800" b="0" strike="noStrike" spc="-1" dirty="0">
                <a:solidFill>
                  <a:srgbClr val="000000"/>
                </a:solidFill>
                <a:latin typeface="Arial"/>
              </a:rPr>
              <a:t>   </a:t>
            </a:r>
            <a:r>
              <a:rPr lang="en-US" sz="2800" b="0" strike="noStrike" spc="-1" dirty="0">
                <a:solidFill>
                  <a:srgbClr val="000000"/>
                </a:solidFill>
                <a:latin typeface="Symbol"/>
                <a:ea typeface="Symbol"/>
              </a:rPr>
              <a:t></a:t>
            </a:r>
            <a:r>
              <a:rPr lang="en-US" sz="2800" b="0" i="1" strike="noStrike" spc="-1" dirty="0">
                <a:solidFill>
                  <a:srgbClr val="000000"/>
                </a:solidFill>
                <a:latin typeface="Arial"/>
              </a:rPr>
              <a:t>g </a:t>
            </a:r>
            <a:r>
              <a:rPr lang="en-US" sz="2800" b="0" strike="noStrike" spc="-1" dirty="0">
                <a:solidFill>
                  <a:srgbClr val="000000"/>
                </a:solidFill>
                <a:latin typeface="Arial"/>
              </a:rPr>
              <a:t> = </a:t>
            </a:r>
            <a:r>
              <a:rPr lang="en-US" sz="2800" b="0" i="1" strike="noStrike" spc="-1" dirty="0" err="1">
                <a:solidFill>
                  <a:srgbClr val="000000"/>
                </a:solidFill>
                <a:latin typeface="Arial"/>
              </a:rPr>
              <a:t>r</a:t>
            </a:r>
            <a:r>
              <a:rPr lang="en-US" sz="2800" b="0" strike="noStrike" spc="-1" dirty="0" err="1">
                <a:solidFill>
                  <a:srgbClr val="000000"/>
                </a:solidFill>
                <a:latin typeface="Arial"/>
              </a:rPr>
              <a:t>w</a:t>
            </a:r>
            <a:r>
              <a:rPr lang="en-US" sz="2800" b="0" i="1" strike="noStrike" spc="-1" dirty="0" err="1">
                <a:solidFill>
                  <a:srgbClr val="000000"/>
                </a:solidFill>
                <a:latin typeface="Arial"/>
              </a:rPr>
              <a:t>gh</a:t>
            </a:r>
            <a:endParaRPr lang="en-US" sz="2800" b="0" strike="noStrike" spc="-1" dirty="0">
              <a:solidFill>
                <a:srgbClr val="000000"/>
              </a:solidFill>
              <a:latin typeface="Arial"/>
            </a:endParaRPr>
          </a:p>
          <a:p>
            <a:pPr marL="342720" indent="-342720">
              <a:spcBef>
                <a:spcPts val="697"/>
              </a:spcBef>
            </a:pPr>
            <a:r>
              <a:rPr lang="en-US" sz="2800" b="0" strike="noStrike" spc="-1" dirty="0">
                <a:solidFill>
                  <a:srgbClr val="000000"/>
                </a:solidFill>
                <a:latin typeface="Arial"/>
              </a:rPr>
              <a:t>     where </a:t>
            </a:r>
            <a:r>
              <a:rPr lang="en-US" sz="2800" b="0" i="1" strike="noStrike" spc="-1" dirty="0" err="1">
                <a:solidFill>
                  <a:srgbClr val="000000"/>
                </a:solidFill>
                <a:latin typeface="Arial"/>
              </a:rPr>
              <a:t>r</a:t>
            </a:r>
            <a:r>
              <a:rPr lang="en-US" sz="2800" b="0" strike="noStrike" spc="-1" dirty="0" err="1">
                <a:solidFill>
                  <a:srgbClr val="000000"/>
                </a:solidFill>
                <a:latin typeface="Arial"/>
              </a:rPr>
              <a:t>w</a:t>
            </a:r>
            <a:r>
              <a:rPr lang="en-US" sz="2800" b="0" i="1" strike="noStrike" spc="-1" dirty="0" err="1">
                <a:solidFill>
                  <a:srgbClr val="000000"/>
                </a:solidFill>
                <a:latin typeface="Arial"/>
              </a:rPr>
              <a:t>g</a:t>
            </a:r>
            <a:r>
              <a:rPr lang="en-US" sz="2800" b="0" i="1" strike="noStrike" spc="-1" dirty="0">
                <a:solidFill>
                  <a:srgbClr val="000000"/>
                </a:solidFill>
                <a:latin typeface="Arial"/>
              </a:rPr>
              <a:t> </a:t>
            </a:r>
            <a:r>
              <a:rPr lang="en-US" sz="2800" b="0" strike="noStrike" spc="-1" dirty="0">
                <a:solidFill>
                  <a:srgbClr val="000000"/>
                </a:solidFill>
                <a:latin typeface="Arial"/>
              </a:rPr>
              <a:t>has a value of 0.01 MPa m</a:t>
            </a:r>
            <a:r>
              <a:rPr lang="en-US" sz="2800" b="0" strike="noStrike" spc="-1" baseline="30000" dirty="0">
                <a:solidFill>
                  <a:srgbClr val="000000"/>
                </a:solidFill>
                <a:latin typeface="Arial"/>
              </a:rPr>
              <a:t>–1</a:t>
            </a:r>
            <a:r>
              <a:rPr lang="en-US" sz="2800" b="0" strike="noStrike" spc="-1" dirty="0">
                <a:solidFill>
                  <a:srgbClr val="000000"/>
                </a:solidFill>
                <a:latin typeface="Arial"/>
              </a:rPr>
              <a:t>. Thus a vertical distance of 10 m translates into a 0.1 MPa change in water potential. When dealing with water transport at the cell level, the gravitational component (</a:t>
            </a:r>
            <a:r>
              <a:rPr lang="en-US" sz="2800" b="0" strike="noStrike" spc="-1" dirty="0">
                <a:solidFill>
                  <a:srgbClr val="000000"/>
                </a:solidFill>
                <a:latin typeface="Symbol"/>
                <a:ea typeface="Symbol"/>
              </a:rPr>
              <a:t></a:t>
            </a:r>
            <a:r>
              <a:rPr lang="en-US" sz="2800" b="0" i="1" strike="noStrike" spc="-1" dirty="0">
                <a:solidFill>
                  <a:srgbClr val="000000"/>
                </a:solidFill>
                <a:latin typeface="Arial"/>
              </a:rPr>
              <a:t>g</a:t>
            </a:r>
            <a:r>
              <a:rPr lang="en-US" sz="2800" b="0" strike="noStrike" spc="-1" dirty="0">
                <a:solidFill>
                  <a:srgbClr val="000000"/>
                </a:solidFill>
                <a:latin typeface="Arial"/>
              </a:rPr>
              <a:t>) is generally omitted because it is negligible compared to the osmotic potential and the hydrostatic pressure.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8" name="TextShape 1"/>
          <p:cNvSpPr txBox="1"/>
          <p:nvPr/>
        </p:nvSpPr>
        <p:spPr>
          <a:xfrm>
            <a:off x="457200" y="1600200"/>
            <a:ext cx="8229600" cy="4525920"/>
          </a:xfrm>
          <a:prstGeom prst="rect">
            <a:avLst/>
          </a:prstGeom>
          <a:noFill/>
          <a:ln>
            <a:noFill/>
          </a:ln>
        </p:spPr>
        <p:txBody>
          <a:bodyPr>
            <a:normAutofit/>
          </a:bodyPr>
          <a:lstStyle/>
          <a:p>
            <a:pPr marL="342720" indent="-342720">
              <a:spcBef>
                <a:spcPts val="799"/>
              </a:spcBef>
            </a:pPr>
            <a:r>
              <a:rPr lang="en-US" sz="3200" b="0" strike="noStrike" spc="-1">
                <a:solidFill>
                  <a:srgbClr val="000000"/>
                </a:solidFill>
                <a:latin typeface="Arial"/>
              </a:rPr>
              <a:t>The water potential expression simplifies to: </a:t>
            </a:r>
          </a:p>
          <a:p>
            <a:pPr marL="342720" indent="-342720">
              <a:lnSpc>
                <a:spcPct val="100000"/>
              </a:lnSpc>
              <a:spcBef>
                <a:spcPts val="799"/>
              </a:spcBef>
            </a:pPr>
            <a:r>
              <a:rPr lang="en-US" sz="3200" b="0" strike="noStrike" spc="-1">
                <a:solidFill>
                  <a:srgbClr val="000000"/>
                </a:solidFill>
                <a:latin typeface="Symbol"/>
                <a:ea typeface="Symbol"/>
              </a:rPr>
              <a:t></a:t>
            </a:r>
            <a:r>
              <a:rPr lang="en-US" sz="3200" b="0" strike="noStrike" spc="-1">
                <a:solidFill>
                  <a:srgbClr val="000000"/>
                </a:solidFill>
                <a:latin typeface="Arial"/>
              </a:rPr>
              <a:t>w = </a:t>
            </a:r>
            <a:r>
              <a:rPr lang="en-US" sz="3200" b="0" strike="noStrike" spc="-1">
                <a:solidFill>
                  <a:srgbClr val="000000"/>
                </a:solidFill>
                <a:latin typeface="Symbol"/>
                <a:ea typeface="Symbol"/>
              </a:rPr>
              <a:t></a:t>
            </a:r>
            <a:r>
              <a:rPr lang="en-US" sz="3200" b="0" strike="noStrike" spc="-1">
                <a:solidFill>
                  <a:srgbClr val="000000"/>
                </a:solidFill>
                <a:latin typeface="Arial"/>
              </a:rPr>
              <a:t>s + </a:t>
            </a:r>
            <a:r>
              <a:rPr lang="en-US" sz="3200" b="0" strike="noStrike" spc="-1">
                <a:solidFill>
                  <a:srgbClr val="000000"/>
                </a:solidFill>
                <a:latin typeface="Symbol"/>
                <a:ea typeface="Symbol"/>
              </a:rPr>
              <a:t></a:t>
            </a:r>
            <a:r>
              <a:rPr lang="en-US" sz="3200" b="0" strike="noStrike" spc="-1">
                <a:solidFill>
                  <a:srgbClr val="000000"/>
                </a:solidFill>
                <a:latin typeface="Arial"/>
              </a:rPr>
              <a:t>p                          </a:t>
            </a:r>
            <a:r>
              <a:rPr lang="en-US" sz="3200" b="0" strike="noStrike" spc="-1">
                <a:solidFill>
                  <a:srgbClr val="000000"/>
                </a:solidFill>
                <a:latin typeface="Symbol"/>
                <a:ea typeface="Symbol"/>
              </a:rPr>
              <a:t></a:t>
            </a:r>
            <a:r>
              <a:rPr lang="en-US" sz="3200" b="0" strike="noStrike" spc="-1">
                <a:solidFill>
                  <a:srgbClr val="000000"/>
                </a:solidFill>
                <a:latin typeface="Arial"/>
              </a:rPr>
              <a:t> =  psi</a:t>
            </a:r>
          </a:p>
          <a:p>
            <a:pPr marL="342720" indent="-342720">
              <a:spcBef>
                <a:spcPts val="799"/>
              </a:spcBef>
            </a:pPr>
            <a:r>
              <a:rPr lang="en-US" sz="3200" b="0" strike="noStrike" spc="-1">
                <a:solidFill>
                  <a:srgbClr val="000000"/>
                </a:solidFill>
                <a:latin typeface="Arial"/>
              </a:rPr>
              <a:t> Pure water in an open container has a water potential of zero at one atmosphere of pressure.</a:t>
            </a:r>
          </a:p>
          <a:p>
            <a:pPr marL="342720" indent="-342720">
              <a:spcBef>
                <a:spcPts val="799"/>
              </a:spcBef>
              <a:buClr>
                <a:srgbClr val="0066FF"/>
              </a:buClr>
              <a:buSzPct val="80000"/>
              <a:buFont typeface="Wingdings" charset="2"/>
              <a:buChar char=""/>
            </a:pPr>
            <a:endParaRPr lang="en-US" sz="3200" b="0" strike="noStrike" spc="-1">
              <a:solidFill>
                <a:srgbClr val="000000"/>
              </a:solidFill>
              <a:latin typeface="Arial"/>
            </a:endParaRPr>
          </a:p>
          <a:p>
            <a:pPr marL="342720" indent="-342720">
              <a:spcBef>
                <a:spcPts val="799"/>
              </a:spcBef>
              <a:buClr>
                <a:srgbClr val="0066FF"/>
              </a:buClr>
              <a:buSzPct val="80000"/>
              <a:buFont typeface="Wingdings" charset="2"/>
              <a:buChar char=""/>
            </a:pPr>
            <a:endParaRPr lang="en-US" sz="32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9" name="TextShape 1"/>
          <p:cNvSpPr txBox="1"/>
          <p:nvPr/>
        </p:nvSpPr>
        <p:spPr>
          <a:xfrm>
            <a:off x="457200" y="277920"/>
            <a:ext cx="8229600" cy="1139760"/>
          </a:xfrm>
          <a:prstGeom prst="rect">
            <a:avLst/>
          </a:prstGeom>
          <a:noFill/>
          <a:ln>
            <a:noFill/>
          </a:ln>
        </p:spPr>
        <p:txBody>
          <a:bodyPr anchor="ctr" anchorCtr="1">
            <a:noAutofit/>
          </a:bodyPr>
          <a:lstStyle/>
          <a:p>
            <a:pPr algn="ctr"/>
            <a:r>
              <a:rPr lang="en-US" sz="4400" b="0" strike="noStrike" spc="-1">
                <a:solidFill>
                  <a:srgbClr val="000000"/>
                </a:solidFill>
                <a:latin typeface="Arial"/>
              </a:rPr>
              <a:t>Water Potential</a:t>
            </a:r>
          </a:p>
        </p:txBody>
      </p:sp>
      <p:sp>
        <p:nvSpPr>
          <p:cNvPr id="1490" name="TextShape 2"/>
          <p:cNvSpPr txBox="1"/>
          <p:nvPr/>
        </p:nvSpPr>
        <p:spPr>
          <a:xfrm>
            <a:off x="304560" y="1523880"/>
            <a:ext cx="4724280" cy="4525920"/>
          </a:xfrm>
          <a:prstGeom prst="rect">
            <a:avLst/>
          </a:prstGeom>
          <a:noFill/>
          <a:ln>
            <a:noFill/>
          </a:ln>
        </p:spPr>
        <p:txBody>
          <a:bodyPr>
            <a:normAutofit/>
          </a:bodyPr>
          <a:lstStyle/>
          <a:p>
            <a:pPr marL="342720" indent="-342720">
              <a:spcBef>
                <a:spcPts val="598"/>
              </a:spcBef>
              <a:buClr>
                <a:srgbClr val="0066FF"/>
              </a:buClr>
              <a:buSzPct val="80000"/>
              <a:buFont typeface="Wingdings" charset="2"/>
              <a:buChar char=""/>
            </a:pPr>
            <a:r>
              <a:rPr lang="en-US" sz="2800" b="1" strike="noStrike" spc="-1">
                <a:solidFill>
                  <a:srgbClr val="000000"/>
                </a:solidFill>
                <a:latin typeface="Arial"/>
              </a:rPr>
              <a:t>(a) addition of solutes on right side reduces water potential. </a:t>
            </a:r>
            <a:r>
              <a:rPr lang="en-US" sz="2400" b="1" strike="noStrike" spc="-1">
                <a:solidFill>
                  <a:srgbClr val="000000"/>
                </a:solidFill>
                <a:latin typeface="Symbol"/>
                <a:ea typeface="Symbol"/>
              </a:rPr>
              <a:t></a:t>
            </a:r>
            <a:r>
              <a:rPr lang="en-US" sz="2400" b="1" strike="noStrike" spc="-1" baseline="-25000">
                <a:solidFill>
                  <a:srgbClr val="000000"/>
                </a:solidFill>
                <a:latin typeface="Arial"/>
              </a:rPr>
              <a:t>S </a:t>
            </a:r>
            <a:r>
              <a:rPr lang="en-US" sz="2400" b="1" strike="noStrike" spc="-1">
                <a:solidFill>
                  <a:srgbClr val="000000"/>
                </a:solidFill>
                <a:latin typeface="Arial"/>
              </a:rPr>
              <a:t>= -0.23</a:t>
            </a:r>
            <a:endParaRPr lang="en-US" sz="2400" b="0" strike="noStrike" spc="-1">
              <a:solidFill>
                <a:srgbClr val="000000"/>
              </a:solidFill>
              <a:latin typeface="Arial"/>
            </a:endParaRPr>
          </a:p>
          <a:p>
            <a:pPr marL="342720" indent="-342720">
              <a:spcBef>
                <a:spcPts val="598"/>
              </a:spcBef>
            </a:pPr>
            <a:endParaRPr lang="en-US" sz="2400" b="0" strike="noStrike" spc="-1">
              <a:solidFill>
                <a:srgbClr val="000000"/>
              </a:solidFill>
              <a:latin typeface="Arial"/>
            </a:endParaRPr>
          </a:p>
          <a:p>
            <a:pPr marL="342720" indent="-342720">
              <a:spcBef>
                <a:spcPts val="697"/>
              </a:spcBef>
              <a:buClr>
                <a:srgbClr val="0066FF"/>
              </a:buClr>
              <a:buSzPct val="80000"/>
              <a:buFont typeface="Wingdings" charset="2"/>
              <a:buChar char=""/>
            </a:pPr>
            <a:r>
              <a:rPr lang="en-US" sz="2800" b="1" strike="noStrike" spc="-1">
                <a:solidFill>
                  <a:srgbClr val="000000"/>
                </a:solidFill>
                <a:latin typeface="Arial"/>
              </a:rPr>
              <a:t>from hi</a:t>
            </a:r>
            <a:r>
              <a:rPr lang="en-US" sz="2800" b="0" strike="noStrike" spc="-1">
                <a:solidFill>
                  <a:srgbClr val="000000"/>
                </a:solidFill>
                <a:latin typeface="Arial"/>
              </a:rPr>
              <a:t> </a:t>
            </a:r>
            <a:r>
              <a:rPr lang="en-US" sz="2800" b="1" strike="noStrike" spc="-1">
                <a:solidFill>
                  <a:srgbClr val="000000"/>
                </a:solidFill>
                <a:latin typeface="Symbol"/>
                <a:ea typeface="Symbol"/>
              </a:rPr>
              <a:t></a:t>
            </a:r>
            <a:r>
              <a:rPr lang="en-US" sz="2800" b="1" strike="noStrike" spc="-1">
                <a:solidFill>
                  <a:srgbClr val="000000"/>
                </a:solidFill>
                <a:latin typeface="Arial"/>
              </a:rPr>
              <a:t> on left to lo </a:t>
            </a:r>
            <a:r>
              <a:rPr lang="en-US" sz="4000" b="1" strike="noStrike" spc="-1">
                <a:solidFill>
                  <a:srgbClr val="000000"/>
                </a:solidFill>
                <a:latin typeface="Symbol"/>
                <a:ea typeface="Symbol"/>
              </a:rPr>
              <a:t></a:t>
            </a:r>
            <a:r>
              <a:rPr lang="en-US" sz="2800" b="1" strike="noStrike" spc="-1">
                <a:solidFill>
                  <a:srgbClr val="000000"/>
                </a:solidFill>
                <a:latin typeface="Arial"/>
              </a:rPr>
              <a:t> on right</a:t>
            </a:r>
            <a:endParaRPr lang="en-US" sz="2800" b="0" strike="noStrike" spc="-1">
              <a:solidFill>
                <a:srgbClr val="000000"/>
              </a:solidFill>
              <a:latin typeface="Arial"/>
            </a:endParaRPr>
          </a:p>
        </p:txBody>
      </p:sp>
      <p:pic>
        <p:nvPicPr>
          <p:cNvPr id="1491" name="Picture 6"/>
          <p:cNvPicPr/>
          <p:nvPr/>
        </p:nvPicPr>
        <p:blipFill>
          <a:blip r:embed="rId2"/>
          <a:stretch/>
        </p:blipFill>
        <p:spPr>
          <a:xfrm>
            <a:off x="5105520" y="1600200"/>
            <a:ext cx="3286080" cy="448164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2" name="TextShape 1"/>
          <p:cNvSpPr txBox="1"/>
          <p:nvPr/>
        </p:nvSpPr>
        <p:spPr>
          <a:xfrm>
            <a:off x="457200" y="0"/>
            <a:ext cx="8229600" cy="789120"/>
          </a:xfrm>
          <a:prstGeom prst="rect">
            <a:avLst/>
          </a:prstGeom>
          <a:noFill/>
          <a:ln>
            <a:noFill/>
          </a:ln>
        </p:spPr>
        <p:txBody>
          <a:bodyPr anchor="ctr" anchorCtr="1">
            <a:noAutofit/>
          </a:bodyPr>
          <a:lstStyle/>
          <a:p>
            <a:pPr algn="ctr"/>
            <a:r>
              <a:rPr lang="en-US" sz="3200" b="0" strike="noStrike" spc="-1">
                <a:solidFill>
                  <a:srgbClr val="000000"/>
                </a:solidFill>
                <a:latin typeface="Arial"/>
              </a:rPr>
              <a:t>Water Potential</a:t>
            </a:r>
          </a:p>
        </p:txBody>
      </p:sp>
      <p:pic>
        <p:nvPicPr>
          <p:cNvPr id="1493" name="Picture 7"/>
          <p:cNvPicPr/>
          <p:nvPr/>
        </p:nvPicPr>
        <p:blipFill>
          <a:blip r:embed="rId2"/>
          <a:stretch/>
        </p:blipFill>
        <p:spPr>
          <a:xfrm>
            <a:off x="1074057" y="789120"/>
            <a:ext cx="3117063" cy="3402000"/>
          </a:xfrm>
          <a:prstGeom prst="rect">
            <a:avLst/>
          </a:prstGeom>
          <a:ln>
            <a:noFill/>
          </a:ln>
        </p:spPr>
      </p:pic>
      <p:sp>
        <p:nvSpPr>
          <p:cNvPr id="1494" name="TextShape 2"/>
          <p:cNvSpPr txBox="1"/>
          <p:nvPr/>
        </p:nvSpPr>
        <p:spPr>
          <a:xfrm>
            <a:off x="609120" y="4266720"/>
            <a:ext cx="8077320" cy="2087640"/>
          </a:xfrm>
          <a:prstGeom prst="rect">
            <a:avLst/>
          </a:prstGeom>
          <a:noFill/>
          <a:ln>
            <a:noFill/>
          </a:ln>
        </p:spPr>
        <p:txBody>
          <a:bodyPr>
            <a:normAutofit/>
          </a:bodyPr>
          <a:lstStyle/>
          <a:p>
            <a:pPr marL="342720" indent="-342720">
              <a:spcBef>
                <a:spcPts val="598"/>
              </a:spcBef>
              <a:buClr>
                <a:srgbClr val="0066FF"/>
              </a:buClr>
              <a:buSzPct val="80000"/>
              <a:buFont typeface="Wingdings" charset="2"/>
              <a:buChar char=""/>
            </a:pPr>
            <a:r>
              <a:rPr lang="en-US" sz="2400" b="1" strike="noStrike" spc="-1" dirty="0">
                <a:solidFill>
                  <a:srgbClr val="000000"/>
                </a:solidFill>
                <a:latin typeface="Arial"/>
              </a:rPr>
              <a:t>(b) adding +0.23 pressure with plunger </a:t>
            </a:r>
            <a:r>
              <a:rPr lang="en-US" sz="2400" b="1" strike="noStrike" spc="-1" dirty="0">
                <a:solidFill>
                  <a:srgbClr val="000000"/>
                </a:solidFill>
                <a:latin typeface="Wingdings"/>
                <a:ea typeface="Wingdings"/>
              </a:rPr>
              <a:t></a:t>
            </a:r>
            <a:r>
              <a:rPr lang="en-US" sz="2400" b="1" strike="noStrike" spc="-1" dirty="0">
                <a:solidFill>
                  <a:srgbClr val="000000"/>
                </a:solidFill>
                <a:latin typeface="Arial"/>
              </a:rPr>
              <a:t> no net flow of water</a:t>
            </a:r>
            <a:endParaRPr lang="en-US" sz="2400" b="0" strike="noStrike" spc="-1" dirty="0">
              <a:solidFill>
                <a:srgbClr val="000000"/>
              </a:solidFill>
              <a:latin typeface="Arial"/>
            </a:endParaRPr>
          </a:p>
          <a:p>
            <a:pPr marL="342720" indent="-342720">
              <a:spcBef>
                <a:spcPts val="598"/>
              </a:spcBef>
              <a:buClr>
                <a:srgbClr val="0066FF"/>
              </a:buClr>
              <a:buSzPct val="80000"/>
              <a:buFont typeface="Wingdings" charset="2"/>
              <a:buChar char=""/>
            </a:pPr>
            <a:r>
              <a:rPr lang="en-US" sz="2400" b="1" strike="noStrike" spc="-1" dirty="0">
                <a:solidFill>
                  <a:srgbClr val="000000"/>
                </a:solidFill>
                <a:latin typeface="Arial"/>
              </a:rPr>
              <a:t>(c) applying  +0.30 pressure increases water potential solution now has </a:t>
            </a:r>
            <a:r>
              <a:rPr lang="en-US" sz="2400" b="1" strike="noStrike" spc="-1" dirty="0">
                <a:solidFill>
                  <a:srgbClr val="000000"/>
                </a:solidFill>
                <a:latin typeface="Symbol"/>
                <a:ea typeface="Symbol"/>
              </a:rPr>
              <a:t></a:t>
            </a:r>
            <a:r>
              <a:rPr lang="en-US" sz="2400" b="1" strike="noStrike" spc="-1" dirty="0">
                <a:solidFill>
                  <a:srgbClr val="000000"/>
                </a:solidFill>
                <a:latin typeface="Arial"/>
              </a:rPr>
              <a:t>  of +0.07</a:t>
            </a:r>
            <a:endParaRPr lang="en-US" sz="2400" b="0" strike="noStrike" spc="-1" dirty="0">
              <a:solidFill>
                <a:srgbClr val="000000"/>
              </a:solidFill>
              <a:latin typeface="Arial"/>
            </a:endParaRPr>
          </a:p>
          <a:p>
            <a:pPr marL="342720" indent="-342720">
              <a:spcBef>
                <a:spcPts val="598"/>
              </a:spcBef>
              <a:buClr>
                <a:srgbClr val="0066FF"/>
              </a:buClr>
              <a:buSzPct val="80000"/>
              <a:buFont typeface="Wingdings" charset="2"/>
              <a:buChar char=""/>
            </a:pPr>
            <a:r>
              <a:rPr lang="en-US" sz="2400" b="1" strike="noStrike" spc="-1" dirty="0">
                <a:solidFill>
                  <a:srgbClr val="000000"/>
                </a:solidFill>
                <a:latin typeface="Arial"/>
              </a:rPr>
              <a:t>Water moves right to left</a:t>
            </a:r>
            <a:endParaRPr lang="en-US" sz="2400" b="0" strike="noStrike" spc="-1" dirty="0">
              <a:solidFill>
                <a:srgbClr val="000000"/>
              </a:solidFill>
              <a:latin typeface="Arial"/>
            </a:endParaRPr>
          </a:p>
          <a:p>
            <a:pPr marL="342720" indent="-342720">
              <a:spcBef>
                <a:spcPts val="598"/>
              </a:spcBef>
            </a:pPr>
            <a:endParaRPr lang="en-US" sz="2400" b="0" strike="noStrike" spc="-1" dirty="0">
              <a:solidFill>
                <a:srgbClr val="000000"/>
              </a:solidFill>
              <a:latin typeface="Arial"/>
            </a:endParaRPr>
          </a:p>
        </p:txBody>
      </p:sp>
      <p:pic>
        <p:nvPicPr>
          <p:cNvPr id="1495" name="Picture 9"/>
          <p:cNvPicPr/>
          <p:nvPr/>
        </p:nvPicPr>
        <p:blipFill>
          <a:blip r:embed="rId3"/>
          <a:stretch/>
        </p:blipFill>
        <p:spPr>
          <a:xfrm>
            <a:off x="4191120" y="864720"/>
            <a:ext cx="3007966" cy="332640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1327</TotalTime>
  <Words>1138</Words>
  <Application>Microsoft Office PowerPoint</Application>
  <PresentationFormat>On-screen Show (4:3)</PresentationFormat>
  <Paragraphs>67</Paragraphs>
  <Slides>19</Slides>
  <Notes>2</Notes>
  <HiddenSlides>0</HiddenSlides>
  <MMClips>0</MMClips>
  <ScaleCrop>false</ScaleCrop>
  <HeadingPairs>
    <vt:vector size="6" baseType="variant">
      <vt:variant>
        <vt:lpstr>Fonts Used</vt:lpstr>
      </vt:variant>
      <vt:variant>
        <vt:i4>7</vt:i4>
      </vt:variant>
      <vt:variant>
        <vt:lpstr>Theme</vt:lpstr>
      </vt:variant>
      <vt:variant>
        <vt:i4>14</vt:i4>
      </vt:variant>
      <vt:variant>
        <vt:lpstr>Slide Titles</vt:lpstr>
      </vt:variant>
      <vt:variant>
        <vt:i4>19</vt:i4>
      </vt:variant>
    </vt:vector>
  </HeadingPairs>
  <TitlesOfParts>
    <vt:vector size="40" baseType="lpstr">
      <vt:lpstr>Gulim</vt:lpstr>
      <vt:lpstr>Arial</vt:lpstr>
      <vt:lpstr>Calibri</vt:lpstr>
      <vt:lpstr>DejaVu Sans</vt:lpstr>
      <vt:lpstr>Symbol</vt:lpstr>
      <vt:lpstr>Times New Roman</vt:lpstr>
      <vt:lpstr>Wingdings</vt:lpstr>
      <vt:lpstr>Office Theme</vt:lpstr>
      <vt:lpstr>Office Theme</vt:lpstr>
      <vt:lpstr>Office Theme</vt:lpstr>
      <vt:lpstr>Office Theme</vt:lpstr>
      <vt:lpstr>Office Theme</vt:lpstr>
      <vt:lpstr>Office Theme</vt:lpstr>
      <vt:lpstr>Office Theme</vt:lpstr>
      <vt:lpstr>Office Theme</vt:lpstr>
      <vt:lpstr>Office Theme</vt:lpstr>
      <vt:lpstr>Office Theme</vt:lpstr>
      <vt:lpstr>Office Theme</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Potential</dc:title>
  <dc:subject/>
  <dc:creator>Preferred Customer</dc:creator>
  <dc:description/>
  <cp:lastModifiedBy>THINKPAD</cp:lastModifiedBy>
  <cp:revision>172</cp:revision>
  <dcterms:created xsi:type="dcterms:W3CDTF">2006-09-19T06:51:20Z</dcterms:created>
  <dcterms:modified xsi:type="dcterms:W3CDTF">2023-10-05T17:43:19Z</dcterms:modified>
  <dc:language>en-US</dc:language>
</cp:coreProperties>
</file>