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100229-E9FB-45B1-A769-ECC77D76991D}" type="datetimeFigureOut">
              <a:rPr lang="ar-IQ" smtClean="0"/>
              <a:t>05/09/1441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49B2F0-F379-41F1-A9ED-B4DDADDF80C6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67494"/>
            <a:ext cx="8147248" cy="1073274"/>
          </a:xfrm>
        </p:spPr>
        <p:txBody>
          <a:bodyPr/>
          <a:lstStyle/>
          <a:p>
            <a:pPr algn="ctr" rtl="0"/>
            <a:r>
              <a:rPr lang="en-US" dirty="0" smtClean="0"/>
              <a:t>Crown ether 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404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Ethers are compounds having two alkyl or aryl groups.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Crown ether is molecules containing H,C &amp; O atoms , each oxygen atom is bound between two of the C atoms and arranged in a ring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are based on repeating (-OCH2CH2-) derived from ethylene glycol (HOCH2CH2OH)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82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&#10;C l&#10;O&#10;0 -&#10;C l&#10;p ath a&#10;in tram o lecu lar&#10;p ath b&#10;in term o lecu lar&#10;O *&#10;n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• Macrocycles containing nitrogen are called as aza crown&#10;ethers.&#10;• In aza crown preparation in spite of high yield no&#10;te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" y="0"/>
            <a:ext cx="91344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18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• A molecular entity comprising a cyclic or polycyclic assembly&#10;of binding sites that contains three or more binding site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2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0012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12-Crown-4</a:t>
            </a:r>
            <a:br>
              <a:rPr lang="en-US" b="1" dirty="0"/>
            </a:b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84576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lithium-selective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complexing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agent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cavity diameter of 12-crown-4 is estimated to be 1.2-1.5 Å, which is ideal for complexing with a lithium cation which has an ionic diameter of 1.36 Å. 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reag.paperplane.io/images/RC262-SF.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49080"/>
            <a:ext cx="2459745" cy="237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8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15-Crown-5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sodium-selective complexing agent used for the activation of various sodium salts such as the hypochlorite, sulfide, hydroxide, 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imidazolide</a:t>
            </a:r>
          </a:p>
          <a:p>
            <a:pPr algn="l" rt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cavity diameter of 15-crown-5 is estimated to be 1.7-2.2 Å, which is ideal for complexing with a sodium cation (ionic diameter of 1.94 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reag.paperplane.io/images/RC263-SF.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25144"/>
            <a:ext cx="2098923" cy="17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9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en-US" dirty="0" smtClean="0"/>
              <a:t>18-crown-6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/>
          <a:lstStyle/>
          <a:p>
            <a:pPr algn="l" rtl="0"/>
            <a:r>
              <a:rPr lang="en-US" dirty="0"/>
              <a:t>18-crown-6 functions as a ligand for some metal cations with a particular affinity for potassium cations </a:t>
            </a:r>
            <a:endParaRPr lang="en-US" dirty="0" smtClean="0"/>
          </a:p>
          <a:p>
            <a:pPr algn="l" rtl="0"/>
            <a:endParaRPr lang="ar-IQ" dirty="0"/>
          </a:p>
        </p:txBody>
      </p:sp>
      <p:pic>
        <p:nvPicPr>
          <p:cNvPr id="12290" name="Picture 2" descr="http://www.orgsyn.org/content/figures/CV6P03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6952"/>
            <a:ext cx="734481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0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Dibenzo-18-crown-6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pPr algn="l" rt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Dibenzo-18-crown-6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benzannulated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crown ether.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compound may be synthesized from catechol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chloroethyl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crown ether, like other crown ethers, has strong complexing abilities and has high affinity for alkali metal cations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13314" name="Picture 2" descr="Synthesis of dibenzo-18-crown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05064"/>
            <a:ext cx="684076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6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22540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Dibenzo-24-crown-8 </a:t>
            </a:r>
            <a:br>
              <a:rPr lang="en-US" b="1" dirty="0"/>
            </a:br>
            <a:endParaRPr lang="ar-IQ" dirty="0"/>
          </a:p>
        </p:txBody>
      </p:sp>
      <p:pic>
        <p:nvPicPr>
          <p:cNvPr id="14338" name="Picture 2" descr="Structure formula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59060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76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• 1. SYNTHETIC APPLICTION&#10;• 2.ANALYTICAL APPLICATION&#10;APPLICATIONS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6" y="-1"/>
            <a:ext cx="9122754" cy="684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7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• Esterification&#10;• Saponification&#10;• Anhydride formation&#10;• Potassium permanganate oxidation&#10;• Aromatic substitution reacti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72" y="-1"/>
            <a:ext cx="9159172" cy="687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9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336704"/>
          </a:xfrm>
        </p:spPr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Important members of this series are the tetramer (n = 4, or four ethyleneoxy units), the pentamer (n = 5), and the hexamer (n = 6). The term "crown" refers to the resemblance between the structure of a crown ether bound to a 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sz="3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a crown sitting on a head.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1967, Charles Pedersen, discovered a simple method of synthesizing a crown ether when he was trying to prepare a complexing agent for divalent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 His strategy involved linking two catecholate groups through one hydroxyl on each molecule. This linking defines a polydentate ligand that could partially envelop the cation and, by ionization of the phenolic hydroxyls, neutralize the bound dication.</a:t>
            </a:r>
          </a:p>
          <a:p>
            <a:pPr algn="l" rtl="0">
              <a:buFont typeface="Wingdings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88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• Determination of gold in geological samples&#10;• Super critical fluid extraction of trace metal&#10;from solid and liquid mate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" y="0"/>
            <a:ext cx="91344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5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algn="just" rtl="0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Pederson was surprised to isolate a by-product that strongly complexed 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potassium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cations. Citing earlier work on the dissolution of potassium 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16-crown-4,he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realized that the cyclic polyethers represented a new class of complexing agents that were capable of binding 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alkali 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metal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cations. He proceeded to report systematic studies of the synthesis and binding properties of crown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ethers.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89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• The crown ethers are designated as per IUPAC&#10;nomenclature and also by short names(Pedersens&#10;crown nomenclature)&#10;• It i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62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• The first number designates the ring size,and the&#10;second number designates the number of oxygen&#10;atoms in the ring.&#10;• I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" y="12778"/>
            <a:ext cx="9133001" cy="685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3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player.slideplayer.com/90/14656963/slides/slide_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68"/>
            <a:ext cx="9144000" cy="709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3.slideserve.com/6592691/uses-of-crown-ethers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48"/>
            <a:ext cx="9139801" cy="685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11760" y="476672"/>
            <a:ext cx="4320480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Crown ether </a:t>
            </a:r>
          </a:p>
        </p:txBody>
      </p:sp>
    </p:spTree>
    <p:extLst>
      <p:ext uri="{BB962C8B-B14F-4D97-AF65-F5344CB8AC3E}">
        <p14:creationId xmlns:p14="http://schemas.microsoft.com/office/powerpoint/2010/main" val="31613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• The macro cycles can be prepared by&#10;“template effect” using metal ion as the&#10;organising agent.&#10;• The principle of the t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6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• A second possibility is the neucleophilic or&#10;negative end of one molecule may find the&#10;electrophilic or positive end of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6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379</TotalTime>
  <Words>262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Crown ether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12-Crown-4 </vt:lpstr>
      <vt:lpstr>15-Crown-5 </vt:lpstr>
      <vt:lpstr>18-crown-6</vt:lpstr>
      <vt:lpstr>Dibenzo-18-crown-6 </vt:lpstr>
      <vt:lpstr>Dibenzo-24-crown-8  </vt:lpstr>
      <vt:lpstr>PowerPoint Presentation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Crown ether</dc:title>
  <dc:creator>hp</dc:creator>
  <cp:lastModifiedBy>Math</cp:lastModifiedBy>
  <cp:revision>17</cp:revision>
  <dcterms:created xsi:type="dcterms:W3CDTF">2019-04-26T13:23:33Z</dcterms:created>
  <dcterms:modified xsi:type="dcterms:W3CDTF">2020-04-27T21:00:03Z</dcterms:modified>
</cp:coreProperties>
</file>