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3" r:id="rId10"/>
    <p:sldId id="268" r:id="rId11"/>
    <p:sldId id="267" r:id="rId12"/>
    <p:sldId id="266" r:id="rId13"/>
    <p:sldId id="270" r:id="rId14"/>
    <p:sldId id="273" r:id="rId15"/>
    <p:sldId id="274" r:id="rId16"/>
    <p:sldId id="275" r:id="rId17"/>
    <p:sldId id="276" r:id="rId18"/>
    <p:sldId id="278" r:id="rId19"/>
    <p:sldId id="279" r:id="rId20"/>
    <p:sldId id="277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3606" autoAdjust="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2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1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0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8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9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FAF7-C1EF-437E-8623-9058C0FF0345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E5F0F-2C93-4E74-97FC-D04C35FD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2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Multiplexer &amp; DE multiplexer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Multiplexer mean </a:t>
            </a:r>
            <a:r>
              <a:rPr lang="en-US" dirty="0" smtClean="0">
                <a:solidFill>
                  <a:srgbClr val="FF0000"/>
                </a:solidFill>
              </a:rPr>
              <a:t>(many into one) . </a:t>
            </a:r>
            <a:r>
              <a:rPr lang="en-US" dirty="0" smtClean="0"/>
              <a:t>It is a device that allows digital information from several sources to be routed onto a single line for transmission over that line to a common destination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The basic multiplexer has several data-input lines and single output line 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7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8-to-1 Multiplexer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Y=ABCD</a:t>
            </a:r>
            <a:r>
              <a:rPr lang="en-US" sz="2400" b="1" baseline="-25000" dirty="0" smtClean="0"/>
              <a:t>O</a:t>
            </a:r>
            <a:r>
              <a:rPr lang="en-US" sz="2400" b="1" dirty="0" smtClean="0"/>
              <a:t>+ABCD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+ABCD 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+ABCD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+ABCD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+ABCD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 +ABCD</a:t>
            </a:r>
            <a:r>
              <a:rPr lang="en-US" sz="2400" b="1" baseline="-25000" dirty="0" smtClean="0"/>
              <a:t>6</a:t>
            </a:r>
            <a:r>
              <a:rPr lang="en-US" sz="2400" b="1" dirty="0" smtClean="0"/>
              <a:t> +ABCD</a:t>
            </a:r>
            <a:r>
              <a:rPr lang="en-US" sz="2400" b="1" baseline="-25000" dirty="0" smtClean="0"/>
              <a:t>7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5576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71600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79712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63688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23828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31940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16016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04148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96036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663788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04248" y="3429000"/>
            <a:ext cx="108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4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4664"/>
            <a:ext cx="5400600" cy="6216074"/>
          </a:xfrm>
        </p:spPr>
      </p:pic>
      <p:sp>
        <p:nvSpPr>
          <p:cNvPr id="5" name="TextBox 4"/>
          <p:cNvSpPr txBox="1"/>
          <p:nvPr/>
        </p:nvSpPr>
        <p:spPr>
          <a:xfrm>
            <a:off x="2871518" y="64440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0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64533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26097" y="64440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233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baseline="-25000" dirty="0" smtClean="0"/>
              <a:t>0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7647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17894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3211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7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6222" y="563489"/>
            <a:ext cx="513410" cy="344157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Data input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19168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5199583"/>
            <a:ext cx="1193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65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8:1 74151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dirty="0" smtClean="0"/>
              <a:t>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2318437"/>
            <a:ext cx="1440160" cy="30963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9872" y="249289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19872" y="393305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9872" y="357301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19872" y="321297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9872" y="285293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19872" y="393305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19872" y="501317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19872" y="465313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19872" y="429309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76056" y="249289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6056" y="357301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76056" y="321297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76056" y="285293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76056" y="393305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76056" y="501317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76056" y="465313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76056" y="429309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elay 22"/>
          <p:cNvSpPr/>
          <p:nvPr/>
        </p:nvSpPr>
        <p:spPr>
          <a:xfrm rot="5400000">
            <a:off x="4139952" y="2276872"/>
            <a:ext cx="360040" cy="36004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5816" y="34917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baseline="-25000" dirty="0" smtClean="0"/>
              <a:t>0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15816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15816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915816" y="24115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4088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4088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5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64088" y="34917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6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6408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7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871518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71518" y="42117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99792" y="49318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GND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364088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CC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364088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0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64088" y="4571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364088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43526" y="4571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4371" y="3441774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8:1</a:t>
            </a:r>
          </a:p>
          <a:p>
            <a:pPr algn="ctr"/>
            <a:r>
              <a:rPr lang="en-US" b="1" dirty="0" smtClean="0"/>
              <a:t>MUX</a:t>
            </a:r>
          </a:p>
          <a:p>
            <a:pPr algn="ctr"/>
            <a:r>
              <a:rPr lang="en-US" b="1" dirty="0" smtClean="0"/>
              <a:t>74151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960114" y="422108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3969" y="458112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70" y="476672"/>
            <a:ext cx="6678998" cy="6140603"/>
          </a:xfrm>
        </p:spPr>
      </p:pic>
      <p:sp>
        <p:nvSpPr>
          <p:cNvPr id="5" name="TextBox 4"/>
          <p:cNvSpPr txBox="1"/>
          <p:nvPr/>
        </p:nvSpPr>
        <p:spPr>
          <a:xfrm>
            <a:off x="885736" y="2204864"/>
            <a:ext cx="44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-25000" dirty="0" smtClean="0"/>
              <a:t>0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5736" y="2348880"/>
            <a:ext cx="44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-25000" dirty="0"/>
              <a:t>1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5736" y="2492896"/>
            <a:ext cx="44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-25000" dirty="0"/>
              <a:t>2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5736" y="2780928"/>
            <a:ext cx="44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-25000" dirty="0"/>
              <a:t>3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28384" y="242088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Y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37080" y="2062589"/>
            <a:ext cx="871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8:1</a:t>
            </a:r>
          </a:p>
          <a:p>
            <a:pPr algn="ctr"/>
            <a:r>
              <a:rPr lang="en-US" b="1" dirty="0" smtClean="0"/>
              <a:t>MUX</a:t>
            </a:r>
          </a:p>
          <a:p>
            <a:pPr algn="ctr"/>
            <a:r>
              <a:rPr lang="en-US" b="1" dirty="0" smtClean="0"/>
              <a:t>74151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37080" y="5086925"/>
            <a:ext cx="805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8:1</a:t>
            </a:r>
          </a:p>
          <a:p>
            <a:pPr algn="ctr"/>
            <a:r>
              <a:rPr lang="en-US" b="1" dirty="0" smtClean="0"/>
              <a:t>MUX</a:t>
            </a:r>
          </a:p>
          <a:p>
            <a:pPr algn="ctr"/>
            <a:r>
              <a:rPr lang="en-US" b="1" dirty="0" smtClean="0"/>
              <a:t>74151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9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Elephant" pitchFamily="18" charset="0"/>
              </a:rPr>
              <a:t>Example </a:t>
            </a:r>
            <a:endParaRPr lang="en-US" b="1" dirty="0">
              <a:solidFill>
                <a:srgbClr val="FF0000"/>
              </a:solidFill>
              <a:latin typeface="Elephant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/>
                  <a:t>Implement following Boolean function using 8:1 multiplexer.</a:t>
                </a:r>
              </a:p>
              <a:p>
                <a:pPr marL="0" indent="0" algn="just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1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Elephant" pitchFamily="18" charset="0"/>
              </a:rPr>
              <a:t>Example </a:t>
            </a:r>
            <a:endParaRPr lang="en-US" b="1" dirty="0">
              <a:solidFill>
                <a:srgbClr val="FF0000"/>
              </a:solidFill>
              <a:latin typeface="Elephant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Implement the following Boolean function using 4:1 multiplexer.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Example </a:t>
            </a:r>
            <a:endParaRPr lang="en-US" dirty="0">
              <a:solidFill>
                <a:srgbClr val="FF0000"/>
              </a:solidFill>
              <a:latin typeface="Elephant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Implement following Boolean function using 8:1 multiplexer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13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094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Solution </a:t>
            </a:r>
            <a:endParaRPr lang="en-US" dirty="0">
              <a:solidFill>
                <a:srgbClr val="FF0000"/>
              </a:solidFill>
              <a:latin typeface="Elephan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755937"/>
              </p:ext>
            </p:extLst>
          </p:nvPr>
        </p:nvGraphicFramePr>
        <p:xfrm>
          <a:off x="1177280" y="2780929"/>
          <a:ext cx="6635080" cy="192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385"/>
                <a:gridCol w="829385"/>
                <a:gridCol w="829385"/>
                <a:gridCol w="824213"/>
                <a:gridCol w="834557"/>
                <a:gridCol w="829385"/>
                <a:gridCol w="829385"/>
                <a:gridCol w="829385"/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-25000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32849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7797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0438" y="3298839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6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Implement full adder circuit using two 4:1 multiplexers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210956"/>
              </p:ext>
            </p:extLst>
          </p:nvPr>
        </p:nvGraphicFramePr>
        <p:xfrm>
          <a:off x="1177280" y="1844824"/>
          <a:ext cx="3250705" cy="224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141"/>
                <a:gridCol w="650141"/>
                <a:gridCol w="650141"/>
                <a:gridCol w="650141"/>
                <a:gridCol w="650141"/>
              </a:tblGrid>
              <a:tr h="5615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 anchor="ctr"/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50691"/>
              </p:ext>
            </p:extLst>
          </p:nvPr>
        </p:nvGraphicFramePr>
        <p:xfrm>
          <a:off x="5065712" y="4221088"/>
          <a:ext cx="3250705" cy="224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141"/>
                <a:gridCol w="650141"/>
                <a:gridCol w="650141"/>
                <a:gridCol w="650141"/>
                <a:gridCol w="650141"/>
              </a:tblGrid>
              <a:tr h="5615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 anchor="ctr"/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615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03648" y="2534461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99792" y="364502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47864" y="364502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92080" y="489687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6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Multiplexer &amp; DE multiplexer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selection of particular input line is controlled by a set of selection lines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Normally there are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input lines and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selection lines whose bit combinations determine which input is selected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Fig. below shows n-to-1 line multiplexer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H.W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Implement following Boolean function using 8:1 multiplexer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0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1:4 Demultiplexer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D</a:t>
            </a:r>
            <a:r>
              <a:rPr lang="en-US" b="1" baseline="-25000" dirty="0" smtClean="0"/>
              <a:t>O</a:t>
            </a:r>
            <a:r>
              <a:rPr lang="en-US" b="1" dirty="0" smtClean="0"/>
              <a:t> =  Y . S</a:t>
            </a:r>
            <a:r>
              <a:rPr lang="en-US" b="1" baseline="-25000" dirty="0" smtClean="0"/>
              <a:t>O</a:t>
            </a:r>
            <a:r>
              <a:rPr lang="en-US" b="1" dirty="0" smtClean="0"/>
              <a:t> . S</a:t>
            </a:r>
            <a:r>
              <a:rPr lang="en-US" b="1" baseline="-25000" dirty="0" smtClean="0"/>
              <a:t>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b="1" dirty="0" smtClean="0"/>
              <a:t> =  Y . S</a:t>
            </a:r>
            <a:r>
              <a:rPr lang="en-US" b="1" baseline="-25000" dirty="0" smtClean="0"/>
              <a:t>O</a:t>
            </a:r>
            <a:r>
              <a:rPr lang="en-US" b="1" dirty="0" smtClean="0"/>
              <a:t> . S</a:t>
            </a:r>
            <a:r>
              <a:rPr lang="en-US" b="1" baseline="-25000" dirty="0" smtClean="0"/>
              <a:t>1</a:t>
            </a:r>
            <a:r>
              <a:rPr lang="en-US" b="1" dirty="0" smtClean="0"/>
              <a:t>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D</a:t>
            </a:r>
            <a:r>
              <a:rPr lang="en-US" b="1" baseline="-25000" dirty="0" smtClean="0"/>
              <a:t>2</a:t>
            </a:r>
            <a:r>
              <a:rPr lang="en-US" b="1" dirty="0" smtClean="0"/>
              <a:t> =  Y . S</a:t>
            </a:r>
            <a:r>
              <a:rPr lang="en-US" b="1" baseline="-25000" dirty="0" smtClean="0"/>
              <a:t>O</a:t>
            </a:r>
            <a:r>
              <a:rPr lang="en-US" b="1" dirty="0" smtClean="0"/>
              <a:t> . S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D</a:t>
            </a:r>
            <a:r>
              <a:rPr lang="en-US" b="1" baseline="-25000" dirty="0" smtClean="0"/>
              <a:t>3</a:t>
            </a:r>
            <a:r>
              <a:rPr lang="en-US" b="1" dirty="0" smtClean="0"/>
              <a:t> =  Y . S</a:t>
            </a:r>
            <a:r>
              <a:rPr lang="en-US" b="1" baseline="-25000" dirty="0" smtClean="0"/>
              <a:t>O</a:t>
            </a:r>
            <a:r>
              <a:rPr lang="en-US" b="1" dirty="0" smtClean="0"/>
              <a:t> . S</a:t>
            </a:r>
            <a:r>
              <a:rPr lang="en-US" b="1" baseline="-25000" dirty="0" smtClean="0"/>
              <a:t>1    </a:t>
            </a:r>
            <a:r>
              <a:rPr lang="en-US" baseline="-25000" dirty="0" smtClean="0"/>
              <a:t> 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436096" y="242088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88024" y="242088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364088" y="32849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716016" y="407707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:4 Demultiplexer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00200"/>
            <a:ext cx="3876431" cy="4905657"/>
          </a:xfrm>
        </p:spPr>
      </p:pic>
      <p:sp>
        <p:nvSpPr>
          <p:cNvPr id="7" name="TextBox 6"/>
          <p:cNvSpPr txBox="1"/>
          <p:nvPr/>
        </p:nvSpPr>
        <p:spPr>
          <a:xfrm>
            <a:off x="6084168" y="188721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249289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31833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37890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627970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63093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278092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413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</a:t>
            </a:r>
            <a:r>
              <a:rPr lang="en-US" b="1" dirty="0" smtClean="0"/>
              <a:t>-to-1 multiplexer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19" y="2028824"/>
            <a:ext cx="5125169" cy="377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Multiplexer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Digital signals are commonly multiplexed using </a:t>
            </a:r>
            <a:r>
              <a:rPr lang="en-US" i="1" dirty="0" smtClean="0">
                <a:solidFill>
                  <a:srgbClr val="FF0000"/>
                </a:solidFill>
              </a:rPr>
              <a:t>TIME DIVISION MULTIPLEXING (TDM) </a:t>
            </a:r>
            <a:r>
              <a:rPr lang="en-US" dirty="0" smtClean="0"/>
              <a:t>, in which the multiple signals are carried over the same channel in alternating time slots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Block Diagram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3728" y="2924944"/>
            <a:ext cx="1512168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4944"/>
            <a:ext cx="15367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971600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9984" y="357301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71600" y="407707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79984" y="45091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80436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88820" y="357301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80436" y="407707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188820" y="45091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</p:cNvCxnSpPr>
          <p:nvPr/>
        </p:nvCxnSpPr>
        <p:spPr>
          <a:xfrm>
            <a:off x="3635896" y="382504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51720" y="3605289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Multiplexer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42845" y="3605289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Demultiplexer</a:t>
            </a:r>
            <a:endParaRPr lang="en-US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555776" y="472514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203848" y="47196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12042" y="559470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o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960114" y="560036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b="1" baseline="-25000" dirty="0" smtClean="0"/>
              <a:t>1</a:t>
            </a:r>
            <a:endParaRPr lang="en-US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075874" y="47306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723946" y="472514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2140" y="560016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o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480212" y="560582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b="1" baseline="-25000" dirty="0" smtClean="0"/>
              <a:t>1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0277" y="2943362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O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84132" y="3384702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0272" y="3879466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81399" y="4311514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366185" y="2966509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O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380040" y="3407849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1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366180" y="3902613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377307" y="4334661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39952" y="314096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X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304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4-to-1 multiplexer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835525"/>
              </p:ext>
            </p:extLst>
          </p:nvPr>
        </p:nvGraphicFramePr>
        <p:xfrm>
          <a:off x="1321290" y="1960238"/>
          <a:ext cx="6347054" cy="406105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06722"/>
                <a:gridCol w="906722"/>
                <a:gridCol w="906722"/>
                <a:gridCol w="906722"/>
                <a:gridCol w="906722"/>
                <a:gridCol w="906722"/>
                <a:gridCol w="906722"/>
              </a:tblGrid>
              <a:tr h="812210"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Y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3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2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1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O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IQ" sz="3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12210"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O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O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 anchor="ctr"/>
                </a:tc>
              </a:tr>
              <a:tr h="812210"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</a:tr>
              <a:tr h="812210"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2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2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 anchor="ctr"/>
                </a:tc>
              </a:tr>
              <a:tr h="812210"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3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D</a:t>
                      </a:r>
                      <a:r>
                        <a:rPr lang="en-US" sz="3600" b="1" baseline="-25000" dirty="0" smtClean="0"/>
                        <a:t>3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4139952" y="2852936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076056" y="2852936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084168" y="2852936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201115" y="3645024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5076056" y="3573016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6084168" y="3573016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201115" y="4365104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4139952" y="4365104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6084168" y="4437112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3201115" y="5229200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4211960" y="5229200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148064" y="5229200"/>
            <a:ext cx="648072" cy="72008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Final Equation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Y= ABD</a:t>
            </a:r>
            <a:r>
              <a:rPr lang="en-US" sz="4400" baseline="-25000" dirty="0" smtClean="0"/>
              <a:t>O</a:t>
            </a:r>
            <a:r>
              <a:rPr lang="en-US" sz="4400" dirty="0" smtClean="0"/>
              <a:t> + ABD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+ ABD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ABD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907704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339752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067944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36096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7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4-to-1 Multiplexer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27" y="1721831"/>
            <a:ext cx="6239746" cy="4515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5567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24725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54339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430777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627970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63093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35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742" y="1268760"/>
            <a:ext cx="5365618" cy="5031428"/>
          </a:xfrm>
          <a:solidFill>
            <a:schemeClr val="bg1">
              <a:lumMod val="75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2014694" y="14127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14694" y="21328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14694" y="29969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14694" y="383143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82846" y="627970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 smtClean="0"/>
              <a:t>O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02926" y="63093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1401" y="764704"/>
            <a:ext cx="1193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Enable</a:t>
            </a:r>
            <a:endParaRPr lang="en-US" sz="2400" b="1" dirty="0"/>
          </a:p>
        </p:txBody>
      </p:sp>
      <p:sp>
        <p:nvSpPr>
          <p:cNvPr id="5" name="Left Brace 4"/>
          <p:cNvSpPr/>
          <p:nvPr/>
        </p:nvSpPr>
        <p:spPr>
          <a:xfrm>
            <a:off x="1475656" y="1643608"/>
            <a:ext cx="432048" cy="2418655"/>
          </a:xfrm>
          <a:prstGeom prst="leftBrace">
            <a:avLst>
              <a:gd name="adj1" fmla="val 78881"/>
              <a:gd name="adj2" fmla="val 505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4214" y="1139553"/>
            <a:ext cx="513410" cy="344157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Data input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452320" y="213285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output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340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474</Words>
  <Application>Microsoft Office PowerPoint</Application>
  <PresentationFormat>On-screen Show (4:3)</PresentationFormat>
  <Paragraphs>228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Multiplexer &amp; DE multiplexer</vt:lpstr>
      <vt:lpstr>Multiplexer &amp; DE multiplexer</vt:lpstr>
      <vt:lpstr>n-to-1 multiplexer </vt:lpstr>
      <vt:lpstr>Multiplexer </vt:lpstr>
      <vt:lpstr>Functional Block Diagram </vt:lpstr>
      <vt:lpstr>4-to-1 multiplexer</vt:lpstr>
      <vt:lpstr>Final Equation </vt:lpstr>
      <vt:lpstr>4-to-1 Multiplexer</vt:lpstr>
      <vt:lpstr>PowerPoint Presentation</vt:lpstr>
      <vt:lpstr>8-to-1 Multiplexer </vt:lpstr>
      <vt:lpstr>PowerPoint Presentation</vt:lpstr>
      <vt:lpstr>8:1 74151</vt:lpstr>
      <vt:lpstr>PowerPoint Presentation</vt:lpstr>
      <vt:lpstr>Example </vt:lpstr>
      <vt:lpstr>Example </vt:lpstr>
      <vt:lpstr>Example </vt:lpstr>
      <vt:lpstr>Solution </vt:lpstr>
      <vt:lpstr>Example </vt:lpstr>
      <vt:lpstr>PowerPoint Presentation</vt:lpstr>
      <vt:lpstr>H.W </vt:lpstr>
      <vt:lpstr>1:4 Demultiplexer </vt:lpstr>
      <vt:lpstr>1:4 Demultiplexer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taman</dc:creator>
  <cp:lastModifiedBy>taman</cp:lastModifiedBy>
  <cp:revision>51</cp:revision>
  <dcterms:created xsi:type="dcterms:W3CDTF">2011-01-09T18:50:43Z</dcterms:created>
  <dcterms:modified xsi:type="dcterms:W3CDTF">2011-02-20T06:55:09Z</dcterms:modified>
</cp:coreProperties>
</file>