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22"/>
  </p:notesMasterIdLst>
  <p:handoutMasterIdLst>
    <p:handoutMasterId r:id="rId23"/>
  </p:handoutMasterIdLst>
  <p:sldIdLst>
    <p:sldId id="511" r:id="rId3"/>
    <p:sldId id="509" r:id="rId4"/>
    <p:sldId id="510" r:id="rId5"/>
    <p:sldId id="325"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56" r:id="rId19"/>
    <p:sldId id="507" r:id="rId20"/>
    <p:sldId id="50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391" autoAdjust="0"/>
  </p:normalViewPr>
  <p:slideViewPr>
    <p:cSldViewPr>
      <p:cViewPr varScale="1">
        <p:scale>
          <a:sx n="65" d="100"/>
          <a:sy n="65" d="100"/>
        </p:scale>
        <p:origin x="147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E33525-EB74-41CE-A058-474C6C45E09F}" type="datetimeFigureOut">
              <a:rPr lang="en-US" smtClean="0"/>
              <a:pPr/>
              <a:t>6/8/2022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9B3FD0-D6CC-4AB4-A09F-AC19B0A12782}" type="slidenum">
              <a:rPr lang="en-US" smtClean="0"/>
              <a:pPr/>
              <a:t>‹#›</a:t>
            </a:fld>
            <a:endParaRPr lang="en-US"/>
          </a:p>
        </p:txBody>
      </p:sp>
    </p:spTree>
    <p:extLst>
      <p:ext uri="{BB962C8B-B14F-4D97-AF65-F5344CB8AC3E}">
        <p14:creationId xmlns:p14="http://schemas.microsoft.com/office/powerpoint/2010/main" val="78818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0A7EFD-BD1C-4EC7-8DFA-F213A3F832F5}" type="datetimeFigureOut">
              <a:rPr lang="en-US" smtClean="0"/>
              <a:pPr/>
              <a:t>6/8/2022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A6F977-EFC5-4154-B9F8-E6A9C35203F8}" type="slidenum">
              <a:rPr lang="en-US" smtClean="0"/>
              <a:pPr/>
              <a:t>‹#›</a:t>
            </a:fld>
            <a:endParaRPr lang="en-US"/>
          </a:p>
        </p:txBody>
      </p:sp>
    </p:spTree>
    <p:extLst>
      <p:ext uri="{BB962C8B-B14F-4D97-AF65-F5344CB8AC3E}">
        <p14:creationId xmlns:p14="http://schemas.microsoft.com/office/powerpoint/2010/main" val="2768149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07638F9-6FEF-4D3A-991A-09AA1831BB12}" type="datetime1">
              <a:rPr lang="en-GB" smtClean="0"/>
              <a:t>08/06/2022</a:t>
            </a:fld>
            <a:endParaRPr lang="en-GB"/>
          </a:p>
        </p:txBody>
      </p:sp>
      <p:sp>
        <p:nvSpPr>
          <p:cNvPr id="19" name="Footer Placeholder 18"/>
          <p:cNvSpPr>
            <a:spLocks noGrp="1"/>
          </p:cNvSpPr>
          <p:nvPr>
            <p:ph type="ftr" sz="quarter" idx="11"/>
          </p:nvPr>
        </p:nvSpPr>
        <p:spPr/>
        <p:txBody>
          <a:bodyPr/>
          <a:lstStyle/>
          <a:p>
            <a:r>
              <a:rPr lang="en-US"/>
              <a:t>Dec 2021 - by Saja A. Muhammed &amp; Shakhawan H. Mahmood – Salahaddin University</a:t>
            </a:r>
            <a:endParaRPr lang="en-GB"/>
          </a:p>
        </p:txBody>
      </p:sp>
      <p:sp>
        <p:nvSpPr>
          <p:cNvPr id="27" name="Slide Number Placeholder 26"/>
          <p:cNvSpPr>
            <a:spLocks noGrp="1"/>
          </p:cNvSpPr>
          <p:nvPr>
            <p:ph type="sldNum" sz="quarter" idx="12"/>
          </p:nvPr>
        </p:nvSpPr>
        <p:spPr/>
        <p:txBody>
          <a:bodyPr/>
          <a:lstStyle/>
          <a:p>
            <a:fld id="{01A4D3D2-3944-4202-AE1F-C09768368E4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DB73FD5-0844-4678-ADEF-88F63C16A2BA}" type="datetime1">
              <a:rPr lang="en-GB" smtClean="0"/>
              <a:t>08/06/2022</a:t>
            </a:fld>
            <a:endParaRPr lang="en-GB"/>
          </a:p>
        </p:txBody>
      </p:sp>
      <p:sp>
        <p:nvSpPr>
          <p:cNvPr id="5" name="Footer Placeholder 4"/>
          <p:cNvSpPr>
            <a:spLocks noGrp="1"/>
          </p:cNvSpPr>
          <p:nvPr>
            <p:ph type="ftr" sz="quarter" idx="11"/>
          </p:nvPr>
        </p:nvSpPr>
        <p:spPr/>
        <p:txBody>
          <a:bodyPr/>
          <a:lstStyle/>
          <a:p>
            <a:r>
              <a:rPr lang="en-US"/>
              <a:t>Dec 2021 - by Saja A. Muhammed &amp; Shakhawan H. Mahmood – Salahaddin University</a:t>
            </a:r>
            <a:endParaRPr lang="en-GB"/>
          </a:p>
        </p:txBody>
      </p:sp>
      <p:sp>
        <p:nvSpPr>
          <p:cNvPr id="6" name="Slide Number Placeholder 5"/>
          <p:cNvSpPr>
            <a:spLocks noGrp="1"/>
          </p:cNvSpPr>
          <p:nvPr>
            <p:ph type="sldNum" sz="quarter" idx="12"/>
          </p:nvPr>
        </p:nvSpPr>
        <p:spPr/>
        <p:txBody>
          <a:bodyPr/>
          <a:lstStyle/>
          <a:p>
            <a:fld id="{01A4D3D2-3944-4202-AE1F-C09768368E4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BFCB1B-DD8E-4673-A202-C7DD1A6ADAE1}" type="datetime1">
              <a:rPr lang="en-GB" smtClean="0"/>
              <a:t>08/06/2022</a:t>
            </a:fld>
            <a:endParaRPr lang="en-GB"/>
          </a:p>
        </p:txBody>
      </p:sp>
      <p:sp>
        <p:nvSpPr>
          <p:cNvPr id="5" name="Footer Placeholder 4"/>
          <p:cNvSpPr>
            <a:spLocks noGrp="1"/>
          </p:cNvSpPr>
          <p:nvPr>
            <p:ph type="ftr" sz="quarter" idx="11"/>
          </p:nvPr>
        </p:nvSpPr>
        <p:spPr/>
        <p:txBody>
          <a:bodyPr/>
          <a:lstStyle/>
          <a:p>
            <a:r>
              <a:rPr lang="en-US"/>
              <a:t>Dec 2021 - by Saja A. Muhammed &amp; Shakhawan H. Mahmood – Salahaddin University</a:t>
            </a:r>
            <a:endParaRPr lang="en-GB"/>
          </a:p>
        </p:txBody>
      </p:sp>
      <p:sp>
        <p:nvSpPr>
          <p:cNvPr id="6" name="Slide Number Placeholder 5"/>
          <p:cNvSpPr>
            <a:spLocks noGrp="1"/>
          </p:cNvSpPr>
          <p:nvPr>
            <p:ph type="sldNum" sz="quarter" idx="12"/>
          </p:nvPr>
        </p:nvSpPr>
        <p:spPr/>
        <p:txBody>
          <a:bodyPr/>
          <a:lstStyle/>
          <a:p>
            <a:fld id="{01A4D3D2-3944-4202-AE1F-C09768368E40}"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F77C9-E156-4989-A18C-E64F0557DDC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516C6C3-D6FB-4E8B-B779-CD7F94B06D9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5FF1654-41F7-4124-863C-18AB14238436}"/>
              </a:ext>
            </a:extLst>
          </p:cNvPr>
          <p:cNvSpPr>
            <a:spLocks noGrp="1"/>
          </p:cNvSpPr>
          <p:nvPr>
            <p:ph type="dt" sz="half" idx="10"/>
          </p:nvPr>
        </p:nvSpPr>
        <p:spPr/>
        <p:txBody>
          <a:bodyPr/>
          <a:lstStyle/>
          <a:p>
            <a:fld id="{D6C3394F-6185-4655-9EAA-AD0885A863A6}" type="datetimeFigureOut">
              <a:rPr lang="en-US" smtClean="0"/>
              <a:t>6/8/2022</a:t>
            </a:fld>
            <a:endParaRPr lang="en-US"/>
          </a:p>
        </p:txBody>
      </p:sp>
      <p:sp>
        <p:nvSpPr>
          <p:cNvPr id="5" name="Footer Placeholder 4">
            <a:extLst>
              <a:ext uri="{FF2B5EF4-FFF2-40B4-BE49-F238E27FC236}">
                <a16:creationId xmlns:a16="http://schemas.microsoft.com/office/drawing/2014/main" id="{5752DF9C-11CF-4979-838F-DBEDC897E9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2DC27D-F405-4366-9CBD-BCECC7A4648A}"/>
              </a:ext>
            </a:extLst>
          </p:cNvPr>
          <p:cNvSpPr>
            <a:spLocks noGrp="1"/>
          </p:cNvSpPr>
          <p:nvPr>
            <p:ph type="sldNum" sz="quarter" idx="12"/>
          </p:nvPr>
        </p:nvSpPr>
        <p:spPr/>
        <p:txBody>
          <a:bodyPr/>
          <a:lstStyle/>
          <a:p>
            <a:fld id="{DD041ACC-5EFC-4D8C-9866-5898B0D9FB87}" type="slidenum">
              <a:rPr lang="en-US" smtClean="0"/>
              <a:t>‹#›</a:t>
            </a:fld>
            <a:endParaRPr lang="en-US"/>
          </a:p>
        </p:txBody>
      </p:sp>
    </p:spTree>
    <p:extLst>
      <p:ext uri="{BB962C8B-B14F-4D97-AF65-F5344CB8AC3E}">
        <p14:creationId xmlns:p14="http://schemas.microsoft.com/office/powerpoint/2010/main" val="3671134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5ADC5-7D50-473F-A4E6-A3275B9086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34F0FA-6CFD-45CD-89D1-F3CF5B2A9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2E7A4E-F7C6-4C06-AFCB-3F25704E39A8}"/>
              </a:ext>
            </a:extLst>
          </p:cNvPr>
          <p:cNvSpPr>
            <a:spLocks noGrp="1"/>
          </p:cNvSpPr>
          <p:nvPr>
            <p:ph type="dt" sz="half" idx="10"/>
          </p:nvPr>
        </p:nvSpPr>
        <p:spPr/>
        <p:txBody>
          <a:bodyPr/>
          <a:lstStyle/>
          <a:p>
            <a:fld id="{D6C3394F-6185-4655-9EAA-AD0885A863A6}" type="datetimeFigureOut">
              <a:rPr lang="en-US" smtClean="0"/>
              <a:t>6/8/2022</a:t>
            </a:fld>
            <a:endParaRPr lang="en-US"/>
          </a:p>
        </p:txBody>
      </p:sp>
      <p:sp>
        <p:nvSpPr>
          <p:cNvPr id="5" name="Footer Placeholder 4">
            <a:extLst>
              <a:ext uri="{FF2B5EF4-FFF2-40B4-BE49-F238E27FC236}">
                <a16:creationId xmlns:a16="http://schemas.microsoft.com/office/drawing/2014/main" id="{D8418DB3-AD28-4B83-868F-B743EF9FBB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0F65D4-08D3-420A-8F90-4A592B78D065}"/>
              </a:ext>
            </a:extLst>
          </p:cNvPr>
          <p:cNvSpPr>
            <a:spLocks noGrp="1"/>
          </p:cNvSpPr>
          <p:nvPr>
            <p:ph type="sldNum" sz="quarter" idx="12"/>
          </p:nvPr>
        </p:nvSpPr>
        <p:spPr/>
        <p:txBody>
          <a:bodyPr/>
          <a:lstStyle/>
          <a:p>
            <a:fld id="{DD041ACC-5EFC-4D8C-9866-5898B0D9FB87}" type="slidenum">
              <a:rPr lang="en-US" smtClean="0"/>
              <a:t>‹#›</a:t>
            </a:fld>
            <a:endParaRPr lang="en-US"/>
          </a:p>
        </p:txBody>
      </p:sp>
    </p:spTree>
    <p:extLst>
      <p:ext uri="{BB962C8B-B14F-4D97-AF65-F5344CB8AC3E}">
        <p14:creationId xmlns:p14="http://schemas.microsoft.com/office/powerpoint/2010/main" val="2518979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B71E-BFB3-4EE9-B386-799D395F39A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ABF08CC-ABB8-4B97-B5A4-F0C63D4A4B6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A31C75-33D2-4C1F-A0CA-386177AB41AD}"/>
              </a:ext>
            </a:extLst>
          </p:cNvPr>
          <p:cNvSpPr>
            <a:spLocks noGrp="1"/>
          </p:cNvSpPr>
          <p:nvPr>
            <p:ph type="dt" sz="half" idx="10"/>
          </p:nvPr>
        </p:nvSpPr>
        <p:spPr/>
        <p:txBody>
          <a:bodyPr/>
          <a:lstStyle/>
          <a:p>
            <a:fld id="{D6C3394F-6185-4655-9EAA-AD0885A863A6}" type="datetimeFigureOut">
              <a:rPr lang="en-US" smtClean="0"/>
              <a:t>6/8/2022</a:t>
            </a:fld>
            <a:endParaRPr lang="en-US"/>
          </a:p>
        </p:txBody>
      </p:sp>
      <p:sp>
        <p:nvSpPr>
          <p:cNvPr id="5" name="Footer Placeholder 4">
            <a:extLst>
              <a:ext uri="{FF2B5EF4-FFF2-40B4-BE49-F238E27FC236}">
                <a16:creationId xmlns:a16="http://schemas.microsoft.com/office/drawing/2014/main" id="{3E1728DC-836D-40F4-A299-3EEA0C3AD7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D1EDBE-1ED3-4B82-AFDF-69E644D25A18}"/>
              </a:ext>
            </a:extLst>
          </p:cNvPr>
          <p:cNvSpPr>
            <a:spLocks noGrp="1"/>
          </p:cNvSpPr>
          <p:nvPr>
            <p:ph type="sldNum" sz="quarter" idx="12"/>
          </p:nvPr>
        </p:nvSpPr>
        <p:spPr/>
        <p:txBody>
          <a:bodyPr/>
          <a:lstStyle/>
          <a:p>
            <a:fld id="{DD041ACC-5EFC-4D8C-9866-5898B0D9FB87}" type="slidenum">
              <a:rPr lang="en-US" smtClean="0"/>
              <a:t>‹#›</a:t>
            </a:fld>
            <a:endParaRPr lang="en-US"/>
          </a:p>
        </p:txBody>
      </p:sp>
    </p:spTree>
    <p:extLst>
      <p:ext uri="{BB962C8B-B14F-4D97-AF65-F5344CB8AC3E}">
        <p14:creationId xmlns:p14="http://schemas.microsoft.com/office/powerpoint/2010/main" val="11751772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BDD9E-091C-4347-8ED4-8EC5C55F35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2659A5-E892-4BE8-9593-1F6BB6F7EF04}"/>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BB5FE3-257D-49E6-A81C-5055A9DC856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97D029-0FB0-49EA-8596-041507AEB1FF}"/>
              </a:ext>
            </a:extLst>
          </p:cNvPr>
          <p:cNvSpPr>
            <a:spLocks noGrp="1"/>
          </p:cNvSpPr>
          <p:nvPr>
            <p:ph type="dt" sz="half" idx="10"/>
          </p:nvPr>
        </p:nvSpPr>
        <p:spPr/>
        <p:txBody>
          <a:bodyPr/>
          <a:lstStyle/>
          <a:p>
            <a:fld id="{D6C3394F-6185-4655-9EAA-AD0885A863A6}" type="datetimeFigureOut">
              <a:rPr lang="en-US" smtClean="0"/>
              <a:t>6/8/2022</a:t>
            </a:fld>
            <a:endParaRPr lang="en-US"/>
          </a:p>
        </p:txBody>
      </p:sp>
      <p:sp>
        <p:nvSpPr>
          <p:cNvPr id="6" name="Footer Placeholder 5">
            <a:extLst>
              <a:ext uri="{FF2B5EF4-FFF2-40B4-BE49-F238E27FC236}">
                <a16:creationId xmlns:a16="http://schemas.microsoft.com/office/drawing/2014/main" id="{0CDE665B-9B04-4349-8DE5-0075FEF9B3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A2DB31-E04C-4E53-8FB2-187DA7607B91}"/>
              </a:ext>
            </a:extLst>
          </p:cNvPr>
          <p:cNvSpPr>
            <a:spLocks noGrp="1"/>
          </p:cNvSpPr>
          <p:nvPr>
            <p:ph type="sldNum" sz="quarter" idx="12"/>
          </p:nvPr>
        </p:nvSpPr>
        <p:spPr/>
        <p:txBody>
          <a:bodyPr/>
          <a:lstStyle/>
          <a:p>
            <a:fld id="{DD041ACC-5EFC-4D8C-9866-5898B0D9FB87}" type="slidenum">
              <a:rPr lang="en-US" smtClean="0"/>
              <a:t>‹#›</a:t>
            </a:fld>
            <a:endParaRPr lang="en-US"/>
          </a:p>
        </p:txBody>
      </p:sp>
    </p:spTree>
    <p:extLst>
      <p:ext uri="{BB962C8B-B14F-4D97-AF65-F5344CB8AC3E}">
        <p14:creationId xmlns:p14="http://schemas.microsoft.com/office/powerpoint/2010/main" val="2349196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5B814-7249-4F25-9E8F-ADC9E6E77F34}"/>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778D69-CC7E-4201-93DA-C6A87039820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E40FFB1F-FAA5-4688-BD75-4E7CF8E4C8D0}"/>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693525-F795-4921-AC72-498F267D668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5442CC9-220A-4747-82B7-9CD7C29212E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A894F5-CF7C-4412-B9A1-2872FC5FE65D}"/>
              </a:ext>
            </a:extLst>
          </p:cNvPr>
          <p:cNvSpPr>
            <a:spLocks noGrp="1"/>
          </p:cNvSpPr>
          <p:nvPr>
            <p:ph type="dt" sz="half" idx="10"/>
          </p:nvPr>
        </p:nvSpPr>
        <p:spPr/>
        <p:txBody>
          <a:bodyPr/>
          <a:lstStyle/>
          <a:p>
            <a:fld id="{D6C3394F-6185-4655-9EAA-AD0885A863A6}" type="datetimeFigureOut">
              <a:rPr lang="en-US" smtClean="0"/>
              <a:t>6/8/2022</a:t>
            </a:fld>
            <a:endParaRPr lang="en-US"/>
          </a:p>
        </p:txBody>
      </p:sp>
      <p:sp>
        <p:nvSpPr>
          <p:cNvPr id="8" name="Footer Placeholder 7">
            <a:extLst>
              <a:ext uri="{FF2B5EF4-FFF2-40B4-BE49-F238E27FC236}">
                <a16:creationId xmlns:a16="http://schemas.microsoft.com/office/drawing/2014/main" id="{B3B5BD3B-69B5-48DE-876A-8AD85FD708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A81E62-AD88-4484-8173-6E575DBC02D1}"/>
              </a:ext>
            </a:extLst>
          </p:cNvPr>
          <p:cNvSpPr>
            <a:spLocks noGrp="1"/>
          </p:cNvSpPr>
          <p:nvPr>
            <p:ph type="sldNum" sz="quarter" idx="12"/>
          </p:nvPr>
        </p:nvSpPr>
        <p:spPr/>
        <p:txBody>
          <a:bodyPr/>
          <a:lstStyle/>
          <a:p>
            <a:fld id="{DD041ACC-5EFC-4D8C-9866-5898B0D9FB87}" type="slidenum">
              <a:rPr lang="en-US" smtClean="0"/>
              <a:t>‹#›</a:t>
            </a:fld>
            <a:endParaRPr lang="en-US"/>
          </a:p>
        </p:txBody>
      </p:sp>
    </p:spTree>
    <p:extLst>
      <p:ext uri="{BB962C8B-B14F-4D97-AF65-F5344CB8AC3E}">
        <p14:creationId xmlns:p14="http://schemas.microsoft.com/office/powerpoint/2010/main" val="20119373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F7043-C53C-4B37-9506-5ABC025E70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17488F-7A3C-4B43-8E3D-ECC9CC3DAA69}"/>
              </a:ext>
            </a:extLst>
          </p:cNvPr>
          <p:cNvSpPr>
            <a:spLocks noGrp="1"/>
          </p:cNvSpPr>
          <p:nvPr>
            <p:ph type="dt" sz="half" idx="10"/>
          </p:nvPr>
        </p:nvSpPr>
        <p:spPr/>
        <p:txBody>
          <a:bodyPr/>
          <a:lstStyle/>
          <a:p>
            <a:fld id="{D6C3394F-6185-4655-9EAA-AD0885A863A6}" type="datetimeFigureOut">
              <a:rPr lang="en-US" smtClean="0"/>
              <a:t>6/8/2022</a:t>
            </a:fld>
            <a:endParaRPr lang="en-US"/>
          </a:p>
        </p:txBody>
      </p:sp>
      <p:sp>
        <p:nvSpPr>
          <p:cNvPr id="4" name="Footer Placeholder 3">
            <a:extLst>
              <a:ext uri="{FF2B5EF4-FFF2-40B4-BE49-F238E27FC236}">
                <a16:creationId xmlns:a16="http://schemas.microsoft.com/office/drawing/2014/main" id="{5B1502DA-90EE-4411-8B9C-D9593E9658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C1E1ED-208D-4BD1-9CBC-C477CE64DAEC}"/>
              </a:ext>
            </a:extLst>
          </p:cNvPr>
          <p:cNvSpPr>
            <a:spLocks noGrp="1"/>
          </p:cNvSpPr>
          <p:nvPr>
            <p:ph type="sldNum" sz="quarter" idx="12"/>
          </p:nvPr>
        </p:nvSpPr>
        <p:spPr/>
        <p:txBody>
          <a:bodyPr/>
          <a:lstStyle/>
          <a:p>
            <a:fld id="{DD041ACC-5EFC-4D8C-9866-5898B0D9FB87}" type="slidenum">
              <a:rPr lang="en-US" smtClean="0"/>
              <a:t>‹#›</a:t>
            </a:fld>
            <a:endParaRPr lang="en-US"/>
          </a:p>
        </p:txBody>
      </p:sp>
    </p:spTree>
    <p:extLst>
      <p:ext uri="{BB962C8B-B14F-4D97-AF65-F5344CB8AC3E}">
        <p14:creationId xmlns:p14="http://schemas.microsoft.com/office/powerpoint/2010/main" val="19507195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F3FFA4-81A4-4DC0-AE5F-2728EBD07CB2}"/>
              </a:ext>
            </a:extLst>
          </p:cNvPr>
          <p:cNvSpPr>
            <a:spLocks noGrp="1"/>
          </p:cNvSpPr>
          <p:nvPr>
            <p:ph type="dt" sz="half" idx="10"/>
          </p:nvPr>
        </p:nvSpPr>
        <p:spPr/>
        <p:txBody>
          <a:bodyPr/>
          <a:lstStyle/>
          <a:p>
            <a:fld id="{D6C3394F-6185-4655-9EAA-AD0885A863A6}" type="datetimeFigureOut">
              <a:rPr lang="en-US" smtClean="0"/>
              <a:t>6/8/2022</a:t>
            </a:fld>
            <a:endParaRPr lang="en-US"/>
          </a:p>
        </p:txBody>
      </p:sp>
      <p:sp>
        <p:nvSpPr>
          <p:cNvPr id="3" name="Footer Placeholder 2">
            <a:extLst>
              <a:ext uri="{FF2B5EF4-FFF2-40B4-BE49-F238E27FC236}">
                <a16:creationId xmlns:a16="http://schemas.microsoft.com/office/drawing/2014/main" id="{9EDF53B4-4A7E-49EE-9205-CA6A0EFCA1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6364FE-1716-45D5-8F3A-CEB899E0C0DA}"/>
              </a:ext>
            </a:extLst>
          </p:cNvPr>
          <p:cNvSpPr>
            <a:spLocks noGrp="1"/>
          </p:cNvSpPr>
          <p:nvPr>
            <p:ph type="sldNum" sz="quarter" idx="12"/>
          </p:nvPr>
        </p:nvSpPr>
        <p:spPr/>
        <p:txBody>
          <a:bodyPr/>
          <a:lstStyle/>
          <a:p>
            <a:fld id="{DD041ACC-5EFC-4D8C-9866-5898B0D9FB87}" type="slidenum">
              <a:rPr lang="en-US" smtClean="0"/>
              <a:t>‹#›</a:t>
            </a:fld>
            <a:endParaRPr lang="en-US"/>
          </a:p>
        </p:txBody>
      </p:sp>
    </p:spTree>
    <p:extLst>
      <p:ext uri="{BB962C8B-B14F-4D97-AF65-F5344CB8AC3E}">
        <p14:creationId xmlns:p14="http://schemas.microsoft.com/office/powerpoint/2010/main" val="30082528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CDF41-73DA-4BA9-A429-C7D083776D8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FE871C3-A1F8-48E4-AEDB-E742F33C1DC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AA9106-F05A-4316-B8A4-0E18EF536C3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BA16B5D-DD83-4F7E-B229-D0CF45F7AE96}"/>
              </a:ext>
            </a:extLst>
          </p:cNvPr>
          <p:cNvSpPr>
            <a:spLocks noGrp="1"/>
          </p:cNvSpPr>
          <p:nvPr>
            <p:ph type="dt" sz="half" idx="10"/>
          </p:nvPr>
        </p:nvSpPr>
        <p:spPr/>
        <p:txBody>
          <a:bodyPr/>
          <a:lstStyle/>
          <a:p>
            <a:fld id="{D6C3394F-6185-4655-9EAA-AD0885A863A6}" type="datetimeFigureOut">
              <a:rPr lang="en-US" smtClean="0"/>
              <a:t>6/8/2022</a:t>
            </a:fld>
            <a:endParaRPr lang="en-US"/>
          </a:p>
        </p:txBody>
      </p:sp>
      <p:sp>
        <p:nvSpPr>
          <p:cNvPr id="6" name="Footer Placeholder 5">
            <a:extLst>
              <a:ext uri="{FF2B5EF4-FFF2-40B4-BE49-F238E27FC236}">
                <a16:creationId xmlns:a16="http://schemas.microsoft.com/office/drawing/2014/main" id="{B2BF7CD3-08FF-4F65-9A91-A35AC12531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3BD472-73E5-4AC6-91A2-8A0E790C7790}"/>
              </a:ext>
            </a:extLst>
          </p:cNvPr>
          <p:cNvSpPr>
            <a:spLocks noGrp="1"/>
          </p:cNvSpPr>
          <p:nvPr>
            <p:ph type="sldNum" sz="quarter" idx="12"/>
          </p:nvPr>
        </p:nvSpPr>
        <p:spPr/>
        <p:txBody>
          <a:bodyPr/>
          <a:lstStyle/>
          <a:p>
            <a:fld id="{DD041ACC-5EFC-4D8C-9866-5898B0D9FB87}" type="slidenum">
              <a:rPr lang="en-US" smtClean="0"/>
              <a:t>‹#›</a:t>
            </a:fld>
            <a:endParaRPr lang="en-US"/>
          </a:p>
        </p:txBody>
      </p:sp>
    </p:spTree>
    <p:extLst>
      <p:ext uri="{BB962C8B-B14F-4D97-AF65-F5344CB8AC3E}">
        <p14:creationId xmlns:p14="http://schemas.microsoft.com/office/powerpoint/2010/main" val="3146675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40D69B-468B-4B44-98A5-3D1FA59ADEA5}" type="datetime1">
              <a:rPr lang="en-GB" smtClean="0"/>
              <a:t>08/06/2022</a:t>
            </a:fld>
            <a:endParaRPr lang="en-GB"/>
          </a:p>
        </p:txBody>
      </p:sp>
      <p:sp>
        <p:nvSpPr>
          <p:cNvPr id="5" name="Footer Placeholder 4"/>
          <p:cNvSpPr>
            <a:spLocks noGrp="1"/>
          </p:cNvSpPr>
          <p:nvPr>
            <p:ph type="ftr" sz="quarter" idx="11"/>
          </p:nvPr>
        </p:nvSpPr>
        <p:spPr/>
        <p:txBody>
          <a:bodyPr/>
          <a:lstStyle/>
          <a:p>
            <a:r>
              <a:rPr lang="en-US"/>
              <a:t>Dec 2021 - by Saja A. Muhammed &amp; Shakhawan H. Mahmood – Salahaddin University</a:t>
            </a:r>
            <a:endParaRPr lang="en-GB"/>
          </a:p>
        </p:txBody>
      </p:sp>
      <p:sp>
        <p:nvSpPr>
          <p:cNvPr id="6" name="Slide Number Placeholder 5"/>
          <p:cNvSpPr>
            <a:spLocks noGrp="1"/>
          </p:cNvSpPr>
          <p:nvPr>
            <p:ph type="sldNum" sz="quarter" idx="12"/>
          </p:nvPr>
        </p:nvSpPr>
        <p:spPr/>
        <p:txBody>
          <a:bodyPr/>
          <a:lstStyle/>
          <a:p>
            <a:fld id="{01A4D3D2-3944-4202-AE1F-C09768368E40}"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42611-61FB-4E19-BFBE-7B5C3CB3243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75364F6-621C-43AD-8E9F-E60DF115611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538A3B29-832B-4DA9-9BA7-87EF876819B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77C4EFE-2039-41C4-A4DB-6E66D671CCC0}"/>
              </a:ext>
            </a:extLst>
          </p:cNvPr>
          <p:cNvSpPr>
            <a:spLocks noGrp="1"/>
          </p:cNvSpPr>
          <p:nvPr>
            <p:ph type="dt" sz="half" idx="10"/>
          </p:nvPr>
        </p:nvSpPr>
        <p:spPr/>
        <p:txBody>
          <a:bodyPr/>
          <a:lstStyle/>
          <a:p>
            <a:fld id="{D6C3394F-6185-4655-9EAA-AD0885A863A6}" type="datetimeFigureOut">
              <a:rPr lang="en-US" smtClean="0"/>
              <a:t>6/8/2022</a:t>
            </a:fld>
            <a:endParaRPr lang="en-US"/>
          </a:p>
        </p:txBody>
      </p:sp>
      <p:sp>
        <p:nvSpPr>
          <p:cNvPr id="6" name="Footer Placeholder 5">
            <a:extLst>
              <a:ext uri="{FF2B5EF4-FFF2-40B4-BE49-F238E27FC236}">
                <a16:creationId xmlns:a16="http://schemas.microsoft.com/office/drawing/2014/main" id="{54E14377-AB4F-4ADE-A22A-918AC6722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DB19C7-5576-433B-8023-497ED12AB4D3}"/>
              </a:ext>
            </a:extLst>
          </p:cNvPr>
          <p:cNvSpPr>
            <a:spLocks noGrp="1"/>
          </p:cNvSpPr>
          <p:nvPr>
            <p:ph type="sldNum" sz="quarter" idx="12"/>
          </p:nvPr>
        </p:nvSpPr>
        <p:spPr/>
        <p:txBody>
          <a:bodyPr/>
          <a:lstStyle/>
          <a:p>
            <a:fld id="{DD041ACC-5EFC-4D8C-9866-5898B0D9FB87}" type="slidenum">
              <a:rPr lang="en-US" smtClean="0"/>
              <a:t>‹#›</a:t>
            </a:fld>
            <a:endParaRPr lang="en-US"/>
          </a:p>
        </p:txBody>
      </p:sp>
    </p:spTree>
    <p:extLst>
      <p:ext uri="{BB962C8B-B14F-4D97-AF65-F5344CB8AC3E}">
        <p14:creationId xmlns:p14="http://schemas.microsoft.com/office/powerpoint/2010/main" val="454704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9F3A8-CDB1-4783-B6CF-C07EEA44F8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F7E00D-63A9-4779-B6FA-6F99DD4B83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3F0C63-7F65-4582-A7CD-2C8584FE090D}"/>
              </a:ext>
            </a:extLst>
          </p:cNvPr>
          <p:cNvSpPr>
            <a:spLocks noGrp="1"/>
          </p:cNvSpPr>
          <p:nvPr>
            <p:ph type="dt" sz="half" idx="10"/>
          </p:nvPr>
        </p:nvSpPr>
        <p:spPr/>
        <p:txBody>
          <a:bodyPr/>
          <a:lstStyle/>
          <a:p>
            <a:fld id="{D6C3394F-6185-4655-9EAA-AD0885A863A6}" type="datetimeFigureOut">
              <a:rPr lang="en-US" smtClean="0"/>
              <a:t>6/8/2022</a:t>
            </a:fld>
            <a:endParaRPr lang="en-US"/>
          </a:p>
        </p:txBody>
      </p:sp>
      <p:sp>
        <p:nvSpPr>
          <p:cNvPr id="5" name="Footer Placeholder 4">
            <a:extLst>
              <a:ext uri="{FF2B5EF4-FFF2-40B4-BE49-F238E27FC236}">
                <a16:creationId xmlns:a16="http://schemas.microsoft.com/office/drawing/2014/main" id="{78DEC6C1-1BDF-415B-B7A2-56909F5292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1CC34B-6667-4D3B-9A70-2D81D8C1A9A9}"/>
              </a:ext>
            </a:extLst>
          </p:cNvPr>
          <p:cNvSpPr>
            <a:spLocks noGrp="1"/>
          </p:cNvSpPr>
          <p:nvPr>
            <p:ph type="sldNum" sz="quarter" idx="12"/>
          </p:nvPr>
        </p:nvSpPr>
        <p:spPr/>
        <p:txBody>
          <a:bodyPr/>
          <a:lstStyle/>
          <a:p>
            <a:fld id="{DD041ACC-5EFC-4D8C-9866-5898B0D9FB87}" type="slidenum">
              <a:rPr lang="en-US" smtClean="0"/>
              <a:t>‹#›</a:t>
            </a:fld>
            <a:endParaRPr lang="en-US"/>
          </a:p>
        </p:txBody>
      </p:sp>
    </p:spTree>
    <p:extLst>
      <p:ext uri="{BB962C8B-B14F-4D97-AF65-F5344CB8AC3E}">
        <p14:creationId xmlns:p14="http://schemas.microsoft.com/office/powerpoint/2010/main" val="3994065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375282-F5E5-4213-99DB-990F84935CC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D1FA77-7423-49E5-9B70-FFF7313EE31A}"/>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F4F508-FFD8-4BCC-BD57-CDE526AF065C}"/>
              </a:ext>
            </a:extLst>
          </p:cNvPr>
          <p:cNvSpPr>
            <a:spLocks noGrp="1"/>
          </p:cNvSpPr>
          <p:nvPr>
            <p:ph type="dt" sz="half" idx="10"/>
          </p:nvPr>
        </p:nvSpPr>
        <p:spPr/>
        <p:txBody>
          <a:bodyPr/>
          <a:lstStyle/>
          <a:p>
            <a:fld id="{D6C3394F-6185-4655-9EAA-AD0885A863A6}" type="datetimeFigureOut">
              <a:rPr lang="en-US" smtClean="0"/>
              <a:t>6/8/2022</a:t>
            </a:fld>
            <a:endParaRPr lang="en-US"/>
          </a:p>
        </p:txBody>
      </p:sp>
      <p:sp>
        <p:nvSpPr>
          <p:cNvPr id="5" name="Footer Placeholder 4">
            <a:extLst>
              <a:ext uri="{FF2B5EF4-FFF2-40B4-BE49-F238E27FC236}">
                <a16:creationId xmlns:a16="http://schemas.microsoft.com/office/drawing/2014/main" id="{0CF62A38-B988-4AA0-BBDC-69CADDDCF2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57EDED-C81C-46F8-8B8E-DC718C96E6B3}"/>
              </a:ext>
            </a:extLst>
          </p:cNvPr>
          <p:cNvSpPr>
            <a:spLocks noGrp="1"/>
          </p:cNvSpPr>
          <p:nvPr>
            <p:ph type="sldNum" sz="quarter" idx="12"/>
          </p:nvPr>
        </p:nvSpPr>
        <p:spPr/>
        <p:txBody>
          <a:bodyPr/>
          <a:lstStyle/>
          <a:p>
            <a:fld id="{DD041ACC-5EFC-4D8C-9866-5898B0D9FB87}" type="slidenum">
              <a:rPr lang="en-US" smtClean="0"/>
              <a:t>‹#›</a:t>
            </a:fld>
            <a:endParaRPr lang="en-US"/>
          </a:p>
        </p:txBody>
      </p:sp>
    </p:spTree>
    <p:extLst>
      <p:ext uri="{BB962C8B-B14F-4D97-AF65-F5344CB8AC3E}">
        <p14:creationId xmlns:p14="http://schemas.microsoft.com/office/powerpoint/2010/main" val="4165749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00628B0-E9C3-4E6B-980A-6A72FAB35ECD}" type="datetime1">
              <a:rPr lang="en-GB" smtClean="0"/>
              <a:t>08/06/2022</a:t>
            </a:fld>
            <a:endParaRPr lang="en-GB"/>
          </a:p>
        </p:txBody>
      </p:sp>
      <p:sp>
        <p:nvSpPr>
          <p:cNvPr id="5" name="Footer Placeholder 4"/>
          <p:cNvSpPr>
            <a:spLocks noGrp="1"/>
          </p:cNvSpPr>
          <p:nvPr>
            <p:ph type="ftr" sz="quarter" idx="11"/>
          </p:nvPr>
        </p:nvSpPr>
        <p:spPr/>
        <p:txBody>
          <a:bodyPr/>
          <a:lstStyle/>
          <a:p>
            <a:r>
              <a:rPr lang="en-US"/>
              <a:t>Dec 2021 - by Saja A. Muhammed &amp; Shakhawan H. Mahmood – Salahaddin University</a:t>
            </a:r>
            <a:endParaRPr lang="en-GB"/>
          </a:p>
        </p:txBody>
      </p:sp>
      <p:sp>
        <p:nvSpPr>
          <p:cNvPr id="6" name="Slide Number Placeholder 5"/>
          <p:cNvSpPr>
            <a:spLocks noGrp="1"/>
          </p:cNvSpPr>
          <p:nvPr>
            <p:ph type="sldNum" sz="quarter" idx="12"/>
          </p:nvPr>
        </p:nvSpPr>
        <p:spPr/>
        <p:txBody>
          <a:bodyPr/>
          <a:lstStyle/>
          <a:p>
            <a:fld id="{01A4D3D2-3944-4202-AE1F-C09768368E4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E75BFD9-86CB-4A8B-A673-9AA0B9E3F728}" type="datetime1">
              <a:rPr lang="en-GB" smtClean="0"/>
              <a:t>08/06/2022</a:t>
            </a:fld>
            <a:endParaRPr lang="en-GB"/>
          </a:p>
        </p:txBody>
      </p:sp>
      <p:sp>
        <p:nvSpPr>
          <p:cNvPr id="6" name="Footer Placeholder 5"/>
          <p:cNvSpPr>
            <a:spLocks noGrp="1"/>
          </p:cNvSpPr>
          <p:nvPr>
            <p:ph type="ftr" sz="quarter" idx="11"/>
          </p:nvPr>
        </p:nvSpPr>
        <p:spPr/>
        <p:txBody>
          <a:bodyPr/>
          <a:lstStyle/>
          <a:p>
            <a:r>
              <a:rPr lang="en-US"/>
              <a:t>Dec 2021 - by Saja A. Muhammed &amp; Shakhawan H. Mahmood – Salahaddin University</a:t>
            </a:r>
            <a:endParaRPr lang="en-GB"/>
          </a:p>
        </p:txBody>
      </p:sp>
      <p:sp>
        <p:nvSpPr>
          <p:cNvPr id="7" name="Slide Number Placeholder 6"/>
          <p:cNvSpPr>
            <a:spLocks noGrp="1"/>
          </p:cNvSpPr>
          <p:nvPr>
            <p:ph type="sldNum" sz="quarter" idx="12"/>
          </p:nvPr>
        </p:nvSpPr>
        <p:spPr/>
        <p:txBody>
          <a:bodyPr/>
          <a:lstStyle/>
          <a:p>
            <a:fld id="{01A4D3D2-3944-4202-AE1F-C09768368E4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3A1E260-2669-4FCC-9D1A-763616956624}" type="datetime1">
              <a:rPr lang="en-GB" smtClean="0"/>
              <a:t>08/06/2022</a:t>
            </a:fld>
            <a:endParaRPr lang="en-GB"/>
          </a:p>
        </p:txBody>
      </p:sp>
      <p:sp>
        <p:nvSpPr>
          <p:cNvPr id="8" name="Footer Placeholder 7"/>
          <p:cNvSpPr>
            <a:spLocks noGrp="1"/>
          </p:cNvSpPr>
          <p:nvPr>
            <p:ph type="ftr" sz="quarter" idx="11"/>
          </p:nvPr>
        </p:nvSpPr>
        <p:spPr/>
        <p:txBody>
          <a:bodyPr/>
          <a:lstStyle/>
          <a:p>
            <a:r>
              <a:rPr lang="en-US"/>
              <a:t>Dec 2021 - by Saja A. Muhammed &amp; Shakhawan H. Mahmood – Salahaddin University</a:t>
            </a:r>
            <a:endParaRPr lang="en-GB"/>
          </a:p>
        </p:txBody>
      </p:sp>
      <p:sp>
        <p:nvSpPr>
          <p:cNvPr id="9" name="Slide Number Placeholder 8"/>
          <p:cNvSpPr>
            <a:spLocks noGrp="1"/>
          </p:cNvSpPr>
          <p:nvPr>
            <p:ph type="sldNum" sz="quarter" idx="12"/>
          </p:nvPr>
        </p:nvSpPr>
        <p:spPr/>
        <p:txBody>
          <a:bodyPr/>
          <a:lstStyle/>
          <a:p>
            <a:fld id="{01A4D3D2-3944-4202-AE1F-C09768368E4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B80EFA3-408F-45C4-9E0A-A2EDB04179D4}" type="datetime1">
              <a:rPr lang="en-GB" smtClean="0"/>
              <a:t>08/06/2022</a:t>
            </a:fld>
            <a:endParaRPr lang="en-GB"/>
          </a:p>
        </p:txBody>
      </p:sp>
      <p:sp>
        <p:nvSpPr>
          <p:cNvPr id="4" name="Footer Placeholder 3"/>
          <p:cNvSpPr>
            <a:spLocks noGrp="1"/>
          </p:cNvSpPr>
          <p:nvPr>
            <p:ph type="ftr" sz="quarter" idx="11"/>
          </p:nvPr>
        </p:nvSpPr>
        <p:spPr/>
        <p:txBody>
          <a:bodyPr/>
          <a:lstStyle/>
          <a:p>
            <a:r>
              <a:rPr lang="en-US"/>
              <a:t>Dec 2021 - by Saja A. Muhammed &amp; Shakhawan H. Mahmood – Salahaddin University</a:t>
            </a:r>
            <a:endParaRPr lang="en-GB"/>
          </a:p>
        </p:txBody>
      </p:sp>
      <p:sp>
        <p:nvSpPr>
          <p:cNvPr id="5" name="Slide Number Placeholder 4"/>
          <p:cNvSpPr>
            <a:spLocks noGrp="1"/>
          </p:cNvSpPr>
          <p:nvPr>
            <p:ph type="sldNum" sz="quarter" idx="12"/>
          </p:nvPr>
        </p:nvSpPr>
        <p:spPr/>
        <p:txBody>
          <a:bodyPr/>
          <a:lstStyle/>
          <a:p>
            <a:fld id="{01A4D3D2-3944-4202-AE1F-C09768368E4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429A8-8804-429E-96A8-0DF2C1FFFEB0}" type="datetime1">
              <a:rPr lang="en-GB" smtClean="0"/>
              <a:t>08/06/2022</a:t>
            </a:fld>
            <a:endParaRPr lang="en-GB"/>
          </a:p>
        </p:txBody>
      </p:sp>
      <p:sp>
        <p:nvSpPr>
          <p:cNvPr id="3" name="Footer Placeholder 2"/>
          <p:cNvSpPr>
            <a:spLocks noGrp="1"/>
          </p:cNvSpPr>
          <p:nvPr>
            <p:ph type="ftr" sz="quarter" idx="11"/>
          </p:nvPr>
        </p:nvSpPr>
        <p:spPr/>
        <p:txBody>
          <a:bodyPr/>
          <a:lstStyle/>
          <a:p>
            <a:r>
              <a:rPr lang="en-US"/>
              <a:t>Dec 2021 - by Saja A. Muhammed &amp; Shakhawan H. Mahmood – Salahaddin University</a:t>
            </a:r>
            <a:endParaRPr lang="en-GB"/>
          </a:p>
        </p:txBody>
      </p:sp>
      <p:sp>
        <p:nvSpPr>
          <p:cNvPr id="4" name="Slide Number Placeholder 3"/>
          <p:cNvSpPr>
            <a:spLocks noGrp="1"/>
          </p:cNvSpPr>
          <p:nvPr>
            <p:ph type="sldNum" sz="quarter" idx="12"/>
          </p:nvPr>
        </p:nvSpPr>
        <p:spPr/>
        <p:txBody>
          <a:bodyPr/>
          <a:lstStyle/>
          <a:p>
            <a:fld id="{01A4D3D2-3944-4202-AE1F-C09768368E4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013B132-28F0-4E36-9C49-7847A1A83394}" type="datetime1">
              <a:rPr lang="en-GB" smtClean="0"/>
              <a:t>08/06/2022</a:t>
            </a:fld>
            <a:endParaRPr lang="en-GB"/>
          </a:p>
        </p:txBody>
      </p:sp>
      <p:sp>
        <p:nvSpPr>
          <p:cNvPr id="6" name="Footer Placeholder 5"/>
          <p:cNvSpPr>
            <a:spLocks noGrp="1"/>
          </p:cNvSpPr>
          <p:nvPr>
            <p:ph type="ftr" sz="quarter" idx="11"/>
          </p:nvPr>
        </p:nvSpPr>
        <p:spPr/>
        <p:txBody>
          <a:bodyPr/>
          <a:lstStyle/>
          <a:p>
            <a:r>
              <a:rPr lang="en-US"/>
              <a:t>Dec 2021 - by Saja A. Muhammed &amp; Shakhawan H. Mahmood – Salahaddin University</a:t>
            </a:r>
            <a:endParaRPr lang="en-GB"/>
          </a:p>
        </p:txBody>
      </p:sp>
      <p:sp>
        <p:nvSpPr>
          <p:cNvPr id="7" name="Slide Number Placeholder 6"/>
          <p:cNvSpPr>
            <a:spLocks noGrp="1"/>
          </p:cNvSpPr>
          <p:nvPr>
            <p:ph type="sldNum" sz="quarter" idx="12"/>
          </p:nvPr>
        </p:nvSpPr>
        <p:spPr/>
        <p:txBody>
          <a:bodyPr/>
          <a:lstStyle/>
          <a:p>
            <a:fld id="{01A4D3D2-3944-4202-AE1F-C09768368E4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AE81CD5-56C6-4DC0-A8F2-88160A2FBB25}" type="datetime1">
              <a:rPr lang="en-GB" smtClean="0"/>
              <a:t>08/06/2022</a:t>
            </a:fld>
            <a:endParaRPr lang="en-GB"/>
          </a:p>
        </p:txBody>
      </p:sp>
      <p:sp>
        <p:nvSpPr>
          <p:cNvPr id="6" name="Footer Placeholder 5"/>
          <p:cNvSpPr>
            <a:spLocks noGrp="1"/>
          </p:cNvSpPr>
          <p:nvPr>
            <p:ph type="ftr" sz="quarter" idx="11"/>
          </p:nvPr>
        </p:nvSpPr>
        <p:spPr/>
        <p:txBody>
          <a:bodyPr/>
          <a:lstStyle/>
          <a:p>
            <a:r>
              <a:rPr lang="en-US"/>
              <a:t>Dec 2021 - by Saja A. Muhammed &amp; Shakhawan H. Mahmood – Salahaddin University</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01A4D3D2-3944-4202-AE1F-C09768368E40}"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AD9866C-A51C-4127-96A9-9AD465DC631A}" type="datetime1">
              <a:rPr lang="en-GB" smtClean="0"/>
              <a:t>08/06/2022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Dec 2021 - by Saja A. Muhammed &amp; Shakhawan H. Mahmood – Salahaddin University</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A4D3D2-3944-4202-AE1F-C09768368E40}"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EDAF69-4AD8-4AE8-8653-711B2DC5EB4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A28E1E-6FFD-413A-B5A6-0211D03B373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90EDD2-76C2-4291-BB7E-E4E060E26F2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6C3394F-6185-4655-9EAA-AD0885A863A6}" type="datetimeFigureOut">
              <a:rPr lang="en-US" smtClean="0"/>
              <a:t>6/8/2022</a:t>
            </a:fld>
            <a:endParaRPr lang="en-US"/>
          </a:p>
        </p:txBody>
      </p:sp>
      <p:sp>
        <p:nvSpPr>
          <p:cNvPr id="5" name="Footer Placeholder 4">
            <a:extLst>
              <a:ext uri="{FF2B5EF4-FFF2-40B4-BE49-F238E27FC236}">
                <a16:creationId xmlns:a16="http://schemas.microsoft.com/office/drawing/2014/main" id="{4841F5B0-27C5-44A9-B022-0D6015D775A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C02957-9815-4E43-8024-E38BFA59D13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041ACC-5EFC-4D8C-9866-5898B0D9FB87}" type="slidenum">
              <a:rPr lang="en-US" smtClean="0"/>
              <a:t>‹#›</a:t>
            </a:fld>
            <a:endParaRPr lang="en-US"/>
          </a:p>
        </p:txBody>
      </p:sp>
    </p:spTree>
    <p:extLst>
      <p:ext uri="{BB962C8B-B14F-4D97-AF65-F5344CB8AC3E}">
        <p14:creationId xmlns:p14="http://schemas.microsoft.com/office/powerpoint/2010/main" val="28188257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F36D9-C649-7EF6-0612-5F5A8A7DAD39}"/>
              </a:ext>
            </a:extLst>
          </p:cNvPr>
          <p:cNvSpPr>
            <a:spLocks noGrp="1"/>
          </p:cNvSpPr>
          <p:nvPr>
            <p:ph type="ctrTitle"/>
          </p:nvPr>
        </p:nvSpPr>
        <p:spPr/>
        <p:txBody>
          <a:bodyPr/>
          <a:lstStyle/>
          <a:p>
            <a:r>
              <a:rPr lang="en-US" altLang="zh-CN" sz="6000" b="1" dirty="0">
                <a:latin typeface="Times New Roman" panose="02020603050405020304" pitchFamily="18" charset="0"/>
                <a:cs typeface="Times New Roman" panose="02020603050405020304" pitchFamily="18" charset="0"/>
              </a:rPr>
              <a:t>Web Programming II</a:t>
            </a:r>
            <a:endParaRPr lang="en-US" dirty="0"/>
          </a:p>
        </p:txBody>
      </p:sp>
      <p:sp>
        <p:nvSpPr>
          <p:cNvPr id="3" name="Subtitle 2">
            <a:extLst>
              <a:ext uri="{FF2B5EF4-FFF2-40B4-BE49-F238E27FC236}">
                <a16:creationId xmlns:a16="http://schemas.microsoft.com/office/drawing/2014/main" id="{68540522-0450-7E7A-0FEE-5F0AB92910E0}"/>
              </a:ext>
            </a:extLst>
          </p:cNvPr>
          <p:cNvSpPr>
            <a:spLocks noGrp="1"/>
          </p:cNvSpPr>
          <p:nvPr>
            <p:ph type="subTitle" idx="1"/>
          </p:nvPr>
        </p:nvSpPr>
        <p:spPr>
          <a:xfrm>
            <a:off x="533400" y="3228536"/>
            <a:ext cx="7854696" cy="704520"/>
          </a:xfrm>
        </p:spPr>
        <p:txBody>
          <a:bodyPr>
            <a:normAutofit/>
          </a:bodyPr>
          <a:lstStyle/>
          <a:p>
            <a:r>
              <a:rPr lang="en-US" altLang="zh-CN" sz="2800" b="1" dirty="0">
                <a:latin typeface="Times New Roman" panose="02020603050405020304" pitchFamily="18" charset="0"/>
                <a:cs typeface="Times New Roman" panose="02020603050405020304" pitchFamily="18" charset="0"/>
              </a:rPr>
              <a:t>Lecture 2: Java Script</a:t>
            </a:r>
          </a:p>
          <a:p>
            <a:endParaRPr lang="en-US" dirty="0"/>
          </a:p>
        </p:txBody>
      </p:sp>
      <p:pic>
        <p:nvPicPr>
          <p:cNvPr id="6" name="Picture 2" descr="10 Free Great Online Courses for Web Development - Online Course Report">
            <a:extLst>
              <a:ext uri="{FF2B5EF4-FFF2-40B4-BE49-F238E27FC236}">
                <a16:creationId xmlns:a16="http://schemas.microsoft.com/office/drawing/2014/main" id="{B51BF854-0F25-F5D7-D463-AECA97701B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2040" y="3910080"/>
            <a:ext cx="3197489" cy="244827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2CA8318-0584-166E-BF25-96CF5A9E3DBF}"/>
              </a:ext>
            </a:extLst>
          </p:cNvPr>
          <p:cNvSpPr txBox="1"/>
          <p:nvPr/>
        </p:nvSpPr>
        <p:spPr>
          <a:xfrm>
            <a:off x="76053" y="5445224"/>
            <a:ext cx="7344816" cy="1754326"/>
          </a:xfrm>
          <a:prstGeom prst="rect">
            <a:avLst/>
          </a:prstGeom>
          <a:noFill/>
        </p:spPr>
        <p:txBody>
          <a:bodyPr wrap="square" rtlCol="0">
            <a:spAutoFit/>
          </a:bodyPr>
          <a:lstStyle/>
          <a:p>
            <a:r>
              <a:rPr lang="en-US" sz="1800" dirty="0"/>
              <a:t>Third Stage CS -Course 2</a:t>
            </a:r>
          </a:p>
          <a:p>
            <a:r>
              <a:rPr lang="en-US" sz="1800" dirty="0"/>
              <a:t>Mrs. Saja A. Muhammed</a:t>
            </a:r>
          </a:p>
          <a:p>
            <a:r>
              <a:rPr lang="en-US" sz="1800" dirty="0" err="1"/>
              <a:t>Eamil</a:t>
            </a:r>
            <a:r>
              <a:rPr lang="en-US" sz="1800" dirty="0"/>
              <a:t>: </a:t>
            </a:r>
            <a:r>
              <a:rPr lang="en-US" sz="1800" dirty="0" err="1"/>
              <a:t>saja.Muhammed@su.edu.krd</a:t>
            </a:r>
            <a:endParaRPr lang="en-US" sz="1800" dirty="0"/>
          </a:p>
          <a:p>
            <a:r>
              <a:rPr lang="en-US" sz="1800" dirty="0"/>
              <a:t>Time &amp; place: Sunday:10:30Am-12:30 pm, Hall 1</a:t>
            </a:r>
          </a:p>
          <a:p>
            <a:endParaRPr lang="en-US" sz="1800" dirty="0"/>
          </a:p>
          <a:p>
            <a:endParaRPr lang="en-US" dirty="0"/>
          </a:p>
        </p:txBody>
      </p:sp>
      <p:sp>
        <p:nvSpPr>
          <p:cNvPr id="8" name="TextBox 7">
            <a:extLst>
              <a:ext uri="{FF2B5EF4-FFF2-40B4-BE49-F238E27FC236}">
                <a16:creationId xmlns:a16="http://schemas.microsoft.com/office/drawing/2014/main" id="{A1F60FC6-16E0-45B6-52AE-2AD02866ED54}"/>
              </a:ext>
            </a:extLst>
          </p:cNvPr>
          <p:cNvSpPr txBox="1"/>
          <p:nvPr/>
        </p:nvSpPr>
        <p:spPr>
          <a:xfrm>
            <a:off x="180709" y="909935"/>
            <a:ext cx="3672408" cy="923330"/>
          </a:xfrm>
          <a:prstGeom prst="rect">
            <a:avLst/>
          </a:prstGeom>
          <a:noFill/>
        </p:spPr>
        <p:txBody>
          <a:bodyPr wrap="square" rtlCol="0">
            <a:spAutoFit/>
          </a:bodyPr>
          <a:lstStyle/>
          <a:p>
            <a:r>
              <a:rPr lang="en-US" dirty="0" err="1"/>
              <a:t>Salahaddin</a:t>
            </a:r>
            <a:r>
              <a:rPr lang="en-US" dirty="0"/>
              <a:t> University-Erbil</a:t>
            </a:r>
          </a:p>
          <a:p>
            <a:r>
              <a:rPr lang="en-US" dirty="0"/>
              <a:t>College of Science</a:t>
            </a:r>
          </a:p>
          <a:p>
            <a:r>
              <a:rPr lang="en-US" dirty="0"/>
              <a:t>Computer Science&amp; IT Department</a:t>
            </a:r>
          </a:p>
        </p:txBody>
      </p:sp>
      <p:pic>
        <p:nvPicPr>
          <p:cNvPr id="10" name="Picture 9">
            <a:extLst>
              <a:ext uri="{FF2B5EF4-FFF2-40B4-BE49-F238E27FC236}">
                <a16:creationId xmlns:a16="http://schemas.microsoft.com/office/drawing/2014/main" id="{20289778-152A-FAD8-38FF-3B2623F2D3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5" y="871689"/>
            <a:ext cx="1019048" cy="971686"/>
          </a:xfrm>
          <a:prstGeom prst="rect">
            <a:avLst/>
          </a:prstGeom>
        </p:spPr>
      </p:pic>
    </p:spTree>
    <p:extLst>
      <p:ext uri="{BB962C8B-B14F-4D97-AF65-F5344CB8AC3E}">
        <p14:creationId xmlns:p14="http://schemas.microsoft.com/office/powerpoint/2010/main" val="1705005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7503" y="764704"/>
            <a:ext cx="9035175" cy="5927264"/>
          </a:xfrm>
          <a:prstGeom prst="rect">
            <a:avLst/>
          </a:prstGeom>
        </p:spPr>
        <p:txBody>
          <a:bodyPr vert="horz" wrap="square" lIns="0" tIns="27940" rIns="0" bIns="0" rtlCol="0">
            <a:spAutoFit/>
          </a:bodyPr>
          <a:lstStyle/>
          <a:p>
            <a:pPr marL="342900" marR="10160" indent="-342900">
              <a:lnSpc>
                <a:spcPts val="3240"/>
              </a:lnSpc>
              <a:spcBef>
                <a:spcPts val="220"/>
              </a:spcBef>
              <a:buClr>
                <a:schemeClr val="accent3"/>
              </a:buClr>
              <a:buFont typeface="Arial" panose="020B0604020202020204" pitchFamily="34" charset="0"/>
              <a:buChar char="•"/>
              <a:tabLst>
                <a:tab pos="341630" algn="l"/>
              </a:tabLst>
            </a:pPr>
            <a:r>
              <a:rPr sz="2200" spc="-10" dirty="0">
                <a:solidFill>
                  <a:srgbClr val="181818"/>
                </a:solidFill>
                <a:latin typeface="Times New Roman"/>
                <a:cs typeface="Times New Roman"/>
              </a:rPr>
              <a:t>Consol.log()   is   </a:t>
            </a:r>
            <a:r>
              <a:rPr sz="2200" spc="10" dirty="0">
                <a:solidFill>
                  <a:srgbClr val="181818"/>
                </a:solidFill>
                <a:latin typeface="Times New Roman"/>
                <a:cs typeface="Times New Roman"/>
              </a:rPr>
              <a:t>a</a:t>
            </a:r>
            <a:r>
              <a:rPr sz="2200" spc="770" dirty="0">
                <a:solidFill>
                  <a:srgbClr val="181818"/>
                </a:solidFill>
                <a:latin typeface="Times New Roman"/>
                <a:cs typeface="Times New Roman"/>
              </a:rPr>
              <a:t> </a:t>
            </a:r>
            <a:r>
              <a:rPr sz="2200" spc="-10" dirty="0">
                <a:solidFill>
                  <a:srgbClr val="181818"/>
                </a:solidFill>
                <a:latin typeface="Times New Roman"/>
                <a:cs typeface="Times New Roman"/>
              </a:rPr>
              <a:t>method </a:t>
            </a:r>
            <a:r>
              <a:rPr sz="2200" spc="730" dirty="0">
                <a:solidFill>
                  <a:srgbClr val="181818"/>
                </a:solidFill>
                <a:latin typeface="Times New Roman"/>
                <a:cs typeface="Times New Roman"/>
              </a:rPr>
              <a:t> </a:t>
            </a:r>
            <a:r>
              <a:rPr sz="2200" spc="-10" dirty="0">
                <a:solidFill>
                  <a:srgbClr val="181818"/>
                </a:solidFill>
                <a:latin typeface="Times New Roman"/>
                <a:cs typeface="Times New Roman"/>
              </a:rPr>
              <a:t>used</a:t>
            </a:r>
            <a:r>
              <a:rPr sz="2200" spc="430" dirty="0">
                <a:solidFill>
                  <a:srgbClr val="181818"/>
                </a:solidFill>
                <a:latin typeface="Times New Roman"/>
                <a:cs typeface="Times New Roman"/>
              </a:rPr>
              <a:t> </a:t>
            </a:r>
            <a:r>
              <a:rPr sz="2200" spc="10" dirty="0">
                <a:solidFill>
                  <a:srgbClr val="181818"/>
                </a:solidFill>
                <a:latin typeface="Times New Roman"/>
                <a:cs typeface="Times New Roman"/>
              </a:rPr>
              <a:t>to  </a:t>
            </a:r>
            <a:r>
              <a:rPr sz="2200" spc="-10" dirty="0">
                <a:solidFill>
                  <a:srgbClr val="181818"/>
                </a:solidFill>
                <a:latin typeface="Times New Roman"/>
                <a:cs typeface="Times New Roman"/>
              </a:rPr>
              <a:t>display  </a:t>
            </a:r>
            <a:r>
              <a:rPr sz="2200" spc="20" dirty="0">
                <a:solidFill>
                  <a:srgbClr val="181818"/>
                </a:solidFill>
                <a:latin typeface="Times New Roman"/>
                <a:cs typeface="Times New Roman"/>
              </a:rPr>
              <a:t>data  </a:t>
            </a:r>
            <a:r>
              <a:rPr sz="2200" spc="-70" dirty="0">
                <a:solidFill>
                  <a:srgbClr val="181818"/>
                </a:solidFill>
                <a:latin typeface="Times New Roman"/>
                <a:cs typeface="Times New Roman"/>
              </a:rPr>
              <a:t>on</a:t>
            </a:r>
            <a:r>
              <a:rPr lang="en-US" sz="2200" spc="-70" dirty="0">
                <a:solidFill>
                  <a:srgbClr val="181818"/>
                </a:solidFill>
                <a:latin typeface="Times New Roman"/>
                <a:cs typeface="Times New Roman"/>
              </a:rPr>
              <a:t> </a:t>
            </a:r>
            <a:r>
              <a:rPr sz="2200" dirty="0">
                <a:solidFill>
                  <a:srgbClr val="181818"/>
                </a:solidFill>
                <a:latin typeface="Times New Roman"/>
                <a:cs typeface="Times New Roman"/>
              </a:rPr>
              <a:t>console </a:t>
            </a:r>
            <a:r>
              <a:rPr sz="2200" spc="10" dirty="0">
                <a:solidFill>
                  <a:srgbClr val="181818"/>
                </a:solidFill>
                <a:latin typeface="Times New Roman"/>
                <a:cs typeface="Times New Roman"/>
              </a:rPr>
              <a:t>screen. </a:t>
            </a:r>
            <a:r>
              <a:rPr sz="2200" spc="-10" dirty="0">
                <a:solidFill>
                  <a:srgbClr val="181818"/>
                </a:solidFill>
                <a:latin typeface="Times New Roman"/>
                <a:cs typeface="Times New Roman"/>
              </a:rPr>
              <a:t>Its </a:t>
            </a:r>
            <a:r>
              <a:rPr sz="2200" dirty="0">
                <a:solidFill>
                  <a:srgbClr val="181818"/>
                </a:solidFill>
                <a:latin typeface="Times New Roman"/>
                <a:cs typeface="Times New Roman"/>
              </a:rPr>
              <a:t>almost </a:t>
            </a:r>
            <a:r>
              <a:rPr sz="2200" spc="10" dirty="0">
                <a:solidFill>
                  <a:srgbClr val="181818"/>
                </a:solidFill>
                <a:latin typeface="Times New Roman"/>
                <a:cs typeface="Times New Roman"/>
              </a:rPr>
              <a:t>used </a:t>
            </a:r>
            <a:r>
              <a:rPr sz="2200" spc="-20" dirty="0">
                <a:solidFill>
                  <a:srgbClr val="181818"/>
                </a:solidFill>
                <a:latin typeface="Times New Roman"/>
                <a:cs typeface="Times New Roman"/>
              </a:rPr>
              <a:t>for </a:t>
            </a:r>
            <a:r>
              <a:rPr sz="2200" spc="10" dirty="0">
                <a:solidFill>
                  <a:srgbClr val="181818"/>
                </a:solidFill>
                <a:latin typeface="Times New Roman"/>
                <a:cs typeface="Times New Roman"/>
              </a:rPr>
              <a:t>debugging</a:t>
            </a:r>
            <a:r>
              <a:rPr sz="2200" spc="-370" dirty="0">
                <a:solidFill>
                  <a:srgbClr val="181818"/>
                </a:solidFill>
                <a:latin typeface="Times New Roman"/>
                <a:cs typeface="Times New Roman"/>
              </a:rPr>
              <a:t> </a:t>
            </a:r>
            <a:r>
              <a:rPr lang="en-US" sz="2200" spc="-370" dirty="0">
                <a:solidFill>
                  <a:srgbClr val="181818"/>
                </a:solidFill>
                <a:latin typeface="Times New Roman"/>
                <a:cs typeface="Times New Roman"/>
              </a:rPr>
              <a:t> </a:t>
            </a:r>
            <a:r>
              <a:rPr sz="2200" spc="10" dirty="0">
                <a:solidFill>
                  <a:srgbClr val="181818"/>
                </a:solidFill>
                <a:latin typeface="Times New Roman"/>
                <a:cs typeface="Times New Roman"/>
              </a:rPr>
              <a:t>purposes.</a:t>
            </a:r>
            <a:endParaRPr sz="2200" dirty="0">
              <a:latin typeface="Times New Roman"/>
              <a:cs typeface="Times New Roman"/>
            </a:endParaRPr>
          </a:p>
          <a:p>
            <a:pPr marL="25400"/>
            <a:r>
              <a:rPr sz="2200" spc="-10" dirty="0">
                <a:solidFill>
                  <a:srgbClr val="181818"/>
                </a:solidFill>
                <a:latin typeface="Times New Roman"/>
                <a:cs typeface="Times New Roman"/>
              </a:rPr>
              <a:t>&lt;!DOCTYPE</a:t>
            </a:r>
            <a:r>
              <a:rPr sz="2200" spc="20" dirty="0">
                <a:solidFill>
                  <a:srgbClr val="181818"/>
                </a:solidFill>
                <a:latin typeface="Times New Roman"/>
                <a:cs typeface="Times New Roman"/>
              </a:rPr>
              <a:t> </a:t>
            </a:r>
            <a:r>
              <a:rPr sz="2200" spc="10" dirty="0">
                <a:solidFill>
                  <a:srgbClr val="181818"/>
                </a:solidFill>
                <a:latin typeface="Times New Roman"/>
                <a:cs typeface="Times New Roman"/>
              </a:rPr>
              <a:t>html&gt;</a:t>
            </a:r>
            <a:endParaRPr sz="2200" dirty="0">
              <a:latin typeface="Times New Roman"/>
              <a:cs typeface="Times New Roman"/>
            </a:endParaRPr>
          </a:p>
          <a:p>
            <a:pPr marL="25400"/>
            <a:r>
              <a:rPr lang="en-US" sz="2200" spc="10" dirty="0">
                <a:solidFill>
                  <a:srgbClr val="181818"/>
                </a:solidFill>
                <a:latin typeface="Times New Roman"/>
                <a:cs typeface="Times New Roman"/>
              </a:rPr>
              <a:t>   </a:t>
            </a:r>
            <a:r>
              <a:rPr sz="2200" spc="10" dirty="0">
                <a:solidFill>
                  <a:srgbClr val="181818"/>
                </a:solidFill>
                <a:latin typeface="Times New Roman"/>
                <a:cs typeface="Times New Roman"/>
              </a:rPr>
              <a:t>&lt;html&gt;</a:t>
            </a:r>
            <a:endParaRPr sz="2200" dirty="0">
              <a:latin typeface="Times New Roman"/>
              <a:cs typeface="Times New Roman"/>
            </a:endParaRPr>
          </a:p>
          <a:p>
            <a:pPr marL="25400"/>
            <a:r>
              <a:rPr lang="en-US" sz="2200" dirty="0">
                <a:solidFill>
                  <a:srgbClr val="181818"/>
                </a:solidFill>
                <a:latin typeface="Times New Roman"/>
                <a:cs typeface="Times New Roman"/>
              </a:rPr>
              <a:t>      </a:t>
            </a:r>
            <a:r>
              <a:rPr sz="2200" dirty="0">
                <a:solidFill>
                  <a:srgbClr val="181818"/>
                </a:solidFill>
                <a:latin typeface="Times New Roman"/>
                <a:cs typeface="Times New Roman"/>
              </a:rPr>
              <a:t>&lt;body&gt;</a:t>
            </a:r>
            <a:endParaRPr sz="2200" dirty="0">
              <a:latin typeface="Times New Roman"/>
              <a:cs typeface="Times New Roman"/>
            </a:endParaRPr>
          </a:p>
          <a:p>
            <a:pPr marL="25400">
              <a:spcBef>
                <a:spcPts val="10"/>
              </a:spcBef>
            </a:pPr>
            <a:r>
              <a:rPr lang="en-US" sz="2200" spc="10" dirty="0">
                <a:solidFill>
                  <a:srgbClr val="181818"/>
                </a:solidFill>
                <a:latin typeface="Times New Roman"/>
                <a:cs typeface="Times New Roman"/>
              </a:rPr>
              <a:t>	</a:t>
            </a:r>
            <a:r>
              <a:rPr sz="2200" spc="10" dirty="0">
                <a:solidFill>
                  <a:srgbClr val="181818"/>
                </a:solidFill>
                <a:latin typeface="Times New Roman"/>
                <a:cs typeface="Times New Roman"/>
              </a:rPr>
              <a:t>&lt;script&gt;</a:t>
            </a:r>
            <a:endParaRPr sz="2200" dirty="0">
              <a:latin typeface="Times New Roman"/>
              <a:cs typeface="Times New Roman"/>
            </a:endParaRPr>
          </a:p>
          <a:p>
            <a:pPr marL="25400">
              <a:tabLst>
                <a:tab pos="1338580" algn="l"/>
                <a:tab pos="2513330" algn="l"/>
              </a:tabLst>
            </a:pPr>
            <a:r>
              <a:rPr lang="en-US" sz="2200" spc="10" dirty="0">
                <a:solidFill>
                  <a:srgbClr val="181818"/>
                </a:solidFill>
                <a:latin typeface="Times New Roman"/>
                <a:cs typeface="Times New Roman"/>
              </a:rPr>
              <a:t>	</a:t>
            </a:r>
            <a:r>
              <a:rPr sz="2200" spc="10" dirty="0">
                <a:solidFill>
                  <a:srgbClr val="181818"/>
                </a:solidFill>
                <a:latin typeface="Times New Roman"/>
                <a:cs typeface="Times New Roman"/>
              </a:rPr>
              <a:t>Z=2;	</a:t>
            </a:r>
            <a:r>
              <a:rPr sz="2200" spc="-10" dirty="0">
                <a:solidFill>
                  <a:srgbClr val="181818"/>
                </a:solidFill>
                <a:latin typeface="Times New Roman"/>
                <a:cs typeface="Times New Roman"/>
              </a:rPr>
              <a:t>y=3;	</a:t>
            </a:r>
            <a:r>
              <a:rPr sz="2200" spc="10" dirty="0">
                <a:solidFill>
                  <a:srgbClr val="181818"/>
                </a:solidFill>
                <a:latin typeface="Times New Roman"/>
                <a:cs typeface="Times New Roman"/>
              </a:rPr>
              <a:t>x=</a:t>
            </a:r>
            <a:r>
              <a:rPr sz="2200" spc="10" dirty="0" err="1">
                <a:solidFill>
                  <a:srgbClr val="181818"/>
                </a:solidFill>
                <a:latin typeface="Times New Roman"/>
                <a:cs typeface="Times New Roman"/>
              </a:rPr>
              <a:t>Z+y</a:t>
            </a:r>
            <a:r>
              <a:rPr sz="2200" spc="10" dirty="0">
                <a:solidFill>
                  <a:srgbClr val="181818"/>
                </a:solidFill>
                <a:latin typeface="Times New Roman"/>
                <a:cs typeface="Times New Roman"/>
              </a:rPr>
              <a:t>;</a:t>
            </a:r>
            <a:endParaRPr lang="en-US" sz="2200" spc="10" dirty="0">
              <a:latin typeface="Times New Roman"/>
              <a:cs typeface="Times New Roman"/>
            </a:endParaRPr>
          </a:p>
          <a:p>
            <a:pPr marL="25400">
              <a:tabLst>
                <a:tab pos="1338580" algn="l"/>
                <a:tab pos="2513330" algn="l"/>
              </a:tabLst>
            </a:pPr>
            <a:r>
              <a:rPr lang="en-US" sz="2200" spc="10" dirty="0">
                <a:solidFill>
                  <a:srgbClr val="181818"/>
                </a:solidFill>
                <a:latin typeface="Times New Roman"/>
                <a:cs typeface="Times New Roman"/>
              </a:rPr>
              <a:t>	</a:t>
            </a:r>
            <a:r>
              <a:rPr lang="en-US" sz="2200" dirty="0">
                <a:solidFill>
                  <a:srgbClr val="181818"/>
                </a:solidFill>
                <a:latin typeface="Times New Roman"/>
                <a:cs typeface="Times New Roman"/>
              </a:rPr>
              <a:t>c</a:t>
            </a:r>
            <a:r>
              <a:rPr sz="2200" dirty="0">
                <a:solidFill>
                  <a:srgbClr val="181818"/>
                </a:solidFill>
                <a:latin typeface="Times New Roman"/>
                <a:cs typeface="Times New Roman"/>
              </a:rPr>
              <a:t>onsole.log(x);  </a:t>
            </a:r>
            <a:r>
              <a:rPr lang="en-US" sz="2200" dirty="0">
                <a:solidFill>
                  <a:srgbClr val="181818"/>
                </a:solidFill>
                <a:latin typeface="Times New Roman"/>
                <a:cs typeface="Times New Roman"/>
              </a:rPr>
              <a:t>	</a:t>
            </a:r>
          </a:p>
          <a:p>
            <a:pPr marL="25400">
              <a:tabLst>
                <a:tab pos="1338580" algn="l"/>
                <a:tab pos="2513330" algn="l"/>
              </a:tabLst>
            </a:pPr>
            <a:r>
              <a:rPr lang="en-US" sz="2200" spc="10" dirty="0">
                <a:solidFill>
                  <a:srgbClr val="181818"/>
                </a:solidFill>
                <a:latin typeface="Times New Roman"/>
                <a:cs typeface="Times New Roman"/>
              </a:rPr>
              <a:t>	</a:t>
            </a:r>
            <a:r>
              <a:rPr sz="2200" spc="10" dirty="0">
                <a:solidFill>
                  <a:srgbClr val="181818"/>
                </a:solidFill>
                <a:latin typeface="Times New Roman"/>
                <a:cs typeface="Times New Roman"/>
              </a:rPr>
              <a:t>c</a:t>
            </a:r>
            <a:r>
              <a:rPr sz="2200" spc="-20" dirty="0">
                <a:solidFill>
                  <a:srgbClr val="181818"/>
                </a:solidFill>
                <a:latin typeface="Times New Roman"/>
                <a:cs typeface="Times New Roman"/>
              </a:rPr>
              <a:t>o</a:t>
            </a:r>
            <a:r>
              <a:rPr sz="2200" spc="30" dirty="0">
                <a:solidFill>
                  <a:srgbClr val="181818"/>
                </a:solidFill>
                <a:latin typeface="Times New Roman"/>
                <a:cs typeface="Times New Roman"/>
              </a:rPr>
              <a:t>n</a:t>
            </a:r>
            <a:r>
              <a:rPr sz="2200" spc="20" dirty="0">
                <a:solidFill>
                  <a:srgbClr val="181818"/>
                </a:solidFill>
                <a:latin typeface="Times New Roman"/>
                <a:cs typeface="Times New Roman"/>
              </a:rPr>
              <a:t>s</a:t>
            </a:r>
            <a:r>
              <a:rPr sz="2200" spc="-30" dirty="0">
                <a:solidFill>
                  <a:srgbClr val="181818"/>
                </a:solidFill>
                <a:latin typeface="Times New Roman"/>
                <a:cs typeface="Times New Roman"/>
              </a:rPr>
              <a:t>ol</a:t>
            </a:r>
            <a:r>
              <a:rPr sz="2200" dirty="0">
                <a:solidFill>
                  <a:srgbClr val="181818"/>
                </a:solidFill>
                <a:latin typeface="Times New Roman"/>
                <a:cs typeface="Times New Roman"/>
              </a:rPr>
              <a:t>e.</a:t>
            </a:r>
            <a:r>
              <a:rPr sz="2200" spc="-20" dirty="0">
                <a:solidFill>
                  <a:srgbClr val="181818"/>
                </a:solidFill>
                <a:latin typeface="Times New Roman"/>
                <a:cs typeface="Times New Roman"/>
              </a:rPr>
              <a:t>log</a:t>
            </a:r>
            <a:r>
              <a:rPr sz="2200" dirty="0">
                <a:solidFill>
                  <a:srgbClr val="181818"/>
                </a:solidFill>
                <a:latin typeface="Times New Roman"/>
                <a:cs typeface="Times New Roman"/>
              </a:rPr>
              <a:t>(</a:t>
            </a:r>
            <a:r>
              <a:rPr sz="2200" spc="30" dirty="0">
                <a:solidFill>
                  <a:srgbClr val="181818"/>
                </a:solidFill>
                <a:latin typeface="Times New Roman"/>
                <a:cs typeface="Times New Roman"/>
              </a:rPr>
              <a:t>2</a:t>
            </a:r>
            <a:r>
              <a:rPr sz="2200" spc="20" dirty="0">
                <a:solidFill>
                  <a:srgbClr val="181818"/>
                </a:solidFill>
                <a:latin typeface="Times New Roman"/>
                <a:cs typeface="Times New Roman"/>
              </a:rPr>
              <a:t>+</a:t>
            </a:r>
            <a:r>
              <a:rPr sz="2200" spc="30" dirty="0">
                <a:solidFill>
                  <a:srgbClr val="181818"/>
                </a:solidFill>
                <a:latin typeface="Times New Roman"/>
                <a:cs typeface="Times New Roman"/>
              </a:rPr>
              <a:t>3</a:t>
            </a:r>
            <a:r>
              <a:rPr sz="2200" dirty="0">
                <a:solidFill>
                  <a:srgbClr val="181818"/>
                </a:solidFill>
                <a:latin typeface="Times New Roman"/>
                <a:cs typeface="Times New Roman"/>
              </a:rPr>
              <a:t>);</a:t>
            </a:r>
            <a:endParaRPr sz="2200" dirty="0">
              <a:latin typeface="Times New Roman"/>
              <a:cs typeface="Times New Roman"/>
            </a:endParaRPr>
          </a:p>
          <a:p>
            <a:pPr marL="25400"/>
            <a:r>
              <a:rPr lang="en-US" sz="2200" spc="10" dirty="0">
                <a:solidFill>
                  <a:srgbClr val="181818"/>
                </a:solidFill>
                <a:latin typeface="Times New Roman"/>
                <a:cs typeface="Times New Roman"/>
              </a:rPr>
              <a:t>	</a:t>
            </a:r>
            <a:r>
              <a:rPr sz="2200" spc="10" dirty="0">
                <a:solidFill>
                  <a:srgbClr val="181818"/>
                </a:solidFill>
                <a:latin typeface="Times New Roman"/>
                <a:cs typeface="Times New Roman"/>
              </a:rPr>
              <a:t>&lt;/script&gt;</a:t>
            </a:r>
            <a:endParaRPr sz="2200" dirty="0">
              <a:latin typeface="Times New Roman"/>
              <a:cs typeface="Times New Roman"/>
            </a:endParaRPr>
          </a:p>
          <a:p>
            <a:pPr marL="25400"/>
            <a:r>
              <a:rPr lang="en-US" sz="2200" dirty="0">
                <a:solidFill>
                  <a:srgbClr val="181818"/>
                </a:solidFill>
                <a:latin typeface="Times New Roman"/>
                <a:cs typeface="Times New Roman"/>
              </a:rPr>
              <a:t>      </a:t>
            </a:r>
            <a:r>
              <a:rPr sz="2200" dirty="0">
                <a:solidFill>
                  <a:srgbClr val="181818"/>
                </a:solidFill>
                <a:latin typeface="Times New Roman"/>
                <a:cs typeface="Times New Roman"/>
              </a:rPr>
              <a:t>&lt;/body&gt;</a:t>
            </a:r>
            <a:endParaRPr sz="2200" dirty="0">
              <a:latin typeface="Times New Roman"/>
              <a:cs typeface="Times New Roman"/>
            </a:endParaRPr>
          </a:p>
          <a:p>
            <a:pPr marL="25400"/>
            <a:r>
              <a:rPr lang="en-US" sz="2200" spc="10" dirty="0">
                <a:solidFill>
                  <a:srgbClr val="181818"/>
                </a:solidFill>
                <a:latin typeface="Times New Roman"/>
                <a:cs typeface="Times New Roman"/>
              </a:rPr>
              <a:t>   </a:t>
            </a:r>
            <a:r>
              <a:rPr sz="2200" spc="10" dirty="0">
                <a:solidFill>
                  <a:srgbClr val="181818"/>
                </a:solidFill>
                <a:latin typeface="Times New Roman"/>
                <a:cs typeface="Times New Roman"/>
              </a:rPr>
              <a:t>&lt;/html&gt;</a:t>
            </a:r>
            <a:endParaRPr lang="en-US" sz="2200" spc="10" dirty="0">
              <a:solidFill>
                <a:srgbClr val="181818"/>
              </a:solidFill>
              <a:latin typeface="Times New Roman"/>
              <a:cs typeface="Times New Roman"/>
            </a:endParaRPr>
          </a:p>
          <a:p>
            <a:pPr marL="25400"/>
            <a:endParaRPr lang="en-US" sz="2200" spc="10" dirty="0">
              <a:solidFill>
                <a:srgbClr val="181818"/>
              </a:solidFill>
              <a:latin typeface="Times New Roman"/>
              <a:cs typeface="Times New Roman"/>
            </a:endParaRPr>
          </a:p>
          <a:p>
            <a:pPr marL="368300" indent="-342900">
              <a:buClr>
                <a:schemeClr val="accent3"/>
              </a:buClr>
              <a:buFont typeface="Wingdings" panose="05000000000000000000" pitchFamily="2" charset="2"/>
              <a:buChar char="Ø"/>
            </a:pPr>
            <a:r>
              <a:rPr lang="en-US" sz="2200" spc="10" dirty="0">
                <a:solidFill>
                  <a:srgbClr val="181818"/>
                </a:solidFill>
                <a:latin typeface="Times New Roman"/>
                <a:cs typeface="Times New Roman"/>
              </a:rPr>
              <a:t>To open console screen right click </a:t>
            </a:r>
          </a:p>
          <a:p>
            <a:pPr marL="25400">
              <a:buClr>
                <a:schemeClr val="accent3"/>
              </a:buClr>
            </a:pPr>
            <a:r>
              <a:rPr lang="en-US" sz="2200" spc="10" dirty="0">
                <a:solidFill>
                  <a:srgbClr val="181818"/>
                </a:solidFill>
                <a:latin typeface="Times New Roman"/>
                <a:cs typeface="Times New Roman"/>
              </a:rPr>
              <a:t>Anywhere in  the document then </a:t>
            </a:r>
          </a:p>
          <a:p>
            <a:pPr marL="25400">
              <a:buClr>
                <a:schemeClr val="accent3"/>
              </a:buClr>
            </a:pPr>
            <a:r>
              <a:rPr lang="en-US" sz="2200" spc="10" dirty="0">
                <a:solidFill>
                  <a:srgbClr val="181818"/>
                </a:solidFill>
                <a:latin typeface="Times New Roman"/>
                <a:cs typeface="Times New Roman"/>
              </a:rPr>
              <a:t>Choose inspect element this window</a:t>
            </a:r>
            <a:r>
              <a:rPr lang="en-US" sz="2200" spc="10" dirty="0">
                <a:solidFill>
                  <a:srgbClr val="181818"/>
                </a:solidFill>
                <a:latin typeface="Times New Roman"/>
                <a:cs typeface="Times New Roman"/>
                <a:sym typeface="Wingdings" panose="05000000000000000000" pitchFamily="2" charset="2"/>
              </a:rPr>
              <a:t></a:t>
            </a:r>
          </a:p>
          <a:p>
            <a:pPr marL="25400">
              <a:buClr>
                <a:schemeClr val="accent3"/>
              </a:buClr>
            </a:pPr>
            <a:r>
              <a:rPr lang="en-US" sz="2200" spc="10" dirty="0">
                <a:solidFill>
                  <a:srgbClr val="181818"/>
                </a:solidFill>
                <a:latin typeface="Times New Roman"/>
                <a:cs typeface="Times New Roman"/>
                <a:sym typeface="Wingdings" panose="05000000000000000000" pitchFamily="2" charset="2"/>
              </a:rPr>
              <a:t>Will open finally click on console tab</a:t>
            </a:r>
            <a:endParaRPr sz="2200" dirty="0">
              <a:latin typeface="Times New Roman"/>
              <a:cs typeface="Times New Roman"/>
            </a:endParaRPr>
          </a:p>
        </p:txBody>
      </p:sp>
      <p:sp>
        <p:nvSpPr>
          <p:cNvPr id="3" name="object 3"/>
          <p:cNvSpPr txBox="1"/>
          <p:nvPr/>
        </p:nvSpPr>
        <p:spPr>
          <a:xfrm>
            <a:off x="8782051" y="6719822"/>
            <a:ext cx="125730" cy="187231"/>
          </a:xfrm>
          <a:prstGeom prst="rect">
            <a:avLst/>
          </a:prstGeom>
        </p:spPr>
        <p:txBody>
          <a:bodyPr vert="horz" wrap="square" lIns="0" tIns="33020" rIns="0" bIns="0" rtlCol="0">
            <a:spAutoFit/>
          </a:bodyPr>
          <a:lstStyle/>
          <a:p>
            <a:pPr marL="25400">
              <a:spcBef>
                <a:spcPts val="260"/>
              </a:spcBef>
            </a:pPr>
            <a:r>
              <a:rPr sz="1000" spc="30" dirty="0">
                <a:latin typeface="Arial"/>
                <a:cs typeface="Arial"/>
              </a:rPr>
              <a:t>8</a:t>
            </a:r>
            <a:endParaRPr sz="1000">
              <a:latin typeface="Arial"/>
              <a:cs typeface="Arial"/>
            </a:endParaRPr>
          </a:p>
        </p:txBody>
      </p:sp>
      <p:sp>
        <p:nvSpPr>
          <p:cNvPr id="4" name="object 4"/>
          <p:cNvSpPr txBox="1">
            <a:spLocks noGrp="1"/>
          </p:cNvSpPr>
          <p:nvPr>
            <p:ph type="title"/>
          </p:nvPr>
        </p:nvSpPr>
        <p:spPr>
          <a:xfrm>
            <a:off x="107504" y="126504"/>
            <a:ext cx="5604254" cy="641201"/>
          </a:xfrm>
          <a:prstGeom prst="rect">
            <a:avLst/>
          </a:prstGeom>
        </p:spPr>
        <p:txBody>
          <a:bodyPr vert="horz" wrap="square" lIns="0" tIns="25400" rIns="0" bIns="0" rtlCol="0" anchor="b">
            <a:spAutoFit/>
          </a:bodyPr>
          <a:lstStyle/>
          <a:p>
            <a:pPr marL="25400">
              <a:spcBef>
                <a:spcPts val="200"/>
              </a:spcBef>
            </a:pPr>
            <a:r>
              <a:rPr sz="4000" b="1" spc="-20" dirty="0">
                <a:latin typeface="Times New Roman"/>
                <a:cs typeface="Times New Roman"/>
              </a:rPr>
              <a:t>Console.log()</a:t>
            </a:r>
          </a:p>
        </p:txBody>
      </p:sp>
      <p:grpSp>
        <p:nvGrpSpPr>
          <p:cNvPr id="10" name="Group 9">
            <a:extLst>
              <a:ext uri="{FF2B5EF4-FFF2-40B4-BE49-F238E27FC236}">
                <a16:creationId xmlns:a16="http://schemas.microsoft.com/office/drawing/2014/main" id="{44A42D5B-8D09-446E-886E-28CAA9A52FF8}"/>
              </a:ext>
            </a:extLst>
          </p:cNvPr>
          <p:cNvGrpSpPr/>
          <p:nvPr/>
        </p:nvGrpSpPr>
        <p:grpSpPr>
          <a:xfrm>
            <a:off x="4722310" y="2045603"/>
            <a:ext cx="4026154" cy="4623757"/>
            <a:chOff x="4722310" y="1974997"/>
            <a:chExt cx="4026154" cy="4623757"/>
          </a:xfrm>
        </p:grpSpPr>
        <p:sp>
          <p:nvSpPr>
            <p:cNvPr id="6" name="object 6"/>
            <p:cNvSpPr/>
            <p:nvPr/>
          </p:nvSpPr>
          <p:spPr>
            <a:xfrm>
              <a:off x="6441061" y="1974997"/>
              <a:ext cx="2097456" cy="2661478"/>
            </a:xfrm>
            <a:prstGeom prst="rect">
              <a:avLst/>
            </a:prstGeom>
            <a:blipFill>
              <a:blip r:embed="rId2" cstate="print"/>
              <a:stretch>
                <a:fillRect/>
              </a:stretch>
            </a:blipFill>
          </p:spPr>
          <p:txBody>
            <a:bodyPr wrap="square" lIns="0" tIns="0" rIns="0" bIns="0" rtlCol="0"/>
            <a:lstStyle/>
            <a:p>
              <a:endParaRPr sz="3600"/>
            </a:p>
          </p:txBody>
        </p:sp>
        <p:sp>
          <p:nvSpPr>
            <p:cNvPr id="7" name="object 7"/>
            <p:cNvSpPr/>
            <p:nvPr/>
          </p:nvSpPr>
          <p:spPr>
            <a:xfrm>
              <a:off x="4722310" y="4851158"/>
              <a:ext cx="4026154" cy="1747596"/>
            </a:xfrm>
            <a:prstGeom prst="rect">
              <a:avLst/>
            </a:prstGeom>
            <a:blipFill>
              <a:blip r:embed="rId3" cstate="print"/>
              <a:stretch>
                <a:fillRect/>
              </a:stretch>
            </a:blipFill>
            <a:ln w="3175">
              <a:solidFill>
                <a:schemeClr val="tx1"/>
              </a:solidFill>
            </a:ln>
          </p:spPr>
          <p:txBody>
            <a:bodyPr wrap="square" lIns="0" tIns="0" rIns="0" bIns="0" rtlCol="0"/>
            <a:lstStyle/>
            <a:p>
              <a:endParaRPr sz="3600"/>
            </a:p>
          </p:txBody>
        </p:sp>
        <p:sp>
          <p:nvSpPr>
            <p:cNvPr id="8" name="object 8"/>
            <p:cNvSpPr/>
            <p:nvPr/>
          </p:nvSpPr>
          <p:spPr>
            <a:xfrm>
              <a:off x="5913826" y="4860590"/>
              <a:ext cx="1008380" cy="504190"/>
            </a:xfrm>
            <a:custGeom>
              <a:avLst/>
              <a:gdLst/>
              <a:ahLst/>
              <a:cxnLst/>
              <a:rect l="l" t="t" r="r" b="b"/>
              <a:pathLst>
                <a:path w="504189" h="252094">
                  <a:moveTo>
                    <a:pt x="0" y="126111"/>
                  </a:moveTo>
                  <a:lnTo>
                    <a:pt x="25604" y="70673"/>
                  </a:lnTo>
                  <a:lnTo>
                    <a:pt x="94360" y="27721"/>
                  </a:lnTo>
                  <a:lnTo>
                    <a:pt x="141144" y="12827"/>
                  </a:lnTo>
                  <a:lnTo>
                    <a:pt x="194183" y="3333"/>
                  </a:lnTo>
                  <a:lnTo>
                    <a:pt x="251967" y="0"/>
                  </a:lnTo>
                  <a:lnTo>
                    <a:pt x="309759" y="3333"/>
                  </a:lnTo>
                  <a:lnTo>
                    <a:pt x="362817" y="12827"/>
                  </a:lnTo>
                  <a:lnTo>
                    <a:pt x="409625" y="27721"/>
                  </a:lnTo>
                  <a:lnTo>
                    <a:pt x="448669" y="47257"/>
                  </a:lnTo>
                  <a:lnTo>
                    <a:pt x="497403" y="97211"/>
                  </a:lnTo>
                  <a:lnTo>
                    <a:pt x="504063" y="126111"/>
                  </a:lnTo>
                  <a:lnTo>
                    <a:pt x="497403" y="155003"/>
                  </a:lnTo>
                  <a:lnTo>
                    <a:pt x="448669" y="204914"/>
                  </a:lnTo>
                  <a:lnTo>
                    <a:pt x="409625" y="224423"/>
                  </a:lnTo>
                  <a:lnTo>
                    <a:pt x="362817" y="239292"/>
                  </a:lnTo>
                  <a:lnTo>
                    <a:pt x="309759" y="248768"/>
                  </a:lnTo>
                  <a:lnTo>
                    <a:pt x="251967" y="252095"/>
                  </a:lnTo>
                  <a:lnTo>
                    <a:pt x="194183" y="248768"/>
                  </a:lnTo>
                  <a:lnTo>
                    <a:pt x="141144" y="239292"/>
                  </a:lnTo>
                  <a:lnTo>
                    <a:pt x="94360" y="224423"/>
                  </a:lnTo>
                  <a:lnTo>
                    <a:pt x="55343" y="204914"/>
                  </a:lnTo>
                  <a:lnTo>
                    <a:pt x="6652" y="155003"/>
                  </a:lnTo>
                  <a:lnTo>
                    <a:pt x="0" y="126111"/>
                  </a:lnTo>
                  <a:close/>
                </a:path>
              </a:pathLst>
            </a:custGeom>
            <a:noFill/>
            <a:ln w="12700">
              <a:solidFill>
                <a:srgbClr val="FF0000"/>
              </a:solidFill>
            </a:ln>
          </p:spPr>
          <p:txBody>
            <a:bodyPr wrap="square" lIns="0" tIns="0" rIns="0" bIns="0" rtlCol="0"/>
            <a:lstStyle/>
            <a:p>
              <a:endParaRPr sz="360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456" y="548680"/>
            <a:ext cx="9055048" cy="6291466"/>
          </a:xfrm>
          <a:prstGeom prst="rect">
            <a:avLst/>
          </a:prstGeom>
        </p:spPr>
        <p:txBody>
          <a:bodyPr vert="horz" wrap="square" lIns="0" tIns="27940" rIns="0" bIns="0" rtlCol="0">
            <a:spAutoFit/>
          </a:bodyPr>
          <a:lstStyle/>
          <a:p>
            <a:pPr marL="179388" indent="-179388" defTabSz="720725">
              <a:spcBef>
                <a:spcPts val="220"/>
              </a:spcBef>
              <a:buClr>
                <a:schemeClr val="accent3"/>
              </a:buClr>
              <a:buFont typeface="Arial" panose="020B0604020202020204" pitchFamily="34" charset="0"/>
              <a:buChar char="•"/>
              <a:tabLst>
                <a:tab pos="360363" algn="l"/>
              </a:tabLst>
            </a:pPr>
            <a:r>
              <a:rPr sz="2100" b="1" spc="-10" dirty="0">
                <a:latin typeface="Times New Roman"/>
                <a:cs typeface="Times New Roman"/>
              </a:rPr>
              <a:t>document.write</a:t>
            </a:r>
            <a:r>
              <a:rPr sz="2100" b="1" spc="50" dirty="0">
                <a:latin typeface="Times New Roman"/>
                <a:cs typeface="Times New Roman"/>
              </a:rPr>
              <a:t> </a:t>
            </a:r>
            <a:r>
              <a:rPr sz="2100" spc="10" dirty="0">
                <a:latin typeface="Times New Roman"/>
                <a:cs typeface="Times New Roman"/>
              </a:rPr>
              <a:t>simply</a:t>
            </a:r>
            <a:r>
              <a:rPr sz="2100" spc="-100" dirty="0">
                <a:latin typeface="Times New Roman"/>
                <a:cs typeface="Times New Roman"/>
              </a:rPr>
              <a:t> </a:t>
            </a:r>
            <a:r>
              <a:rPr sz="2100" dirty="0">
                <a:latin typeface="Times New Roman"/>
                <a:cs typeface="Times New Roman"/>
              </a:rPr>
              <a:t>outputs</a:t>
            </a:r>
            <a:r>
              <a:rPr sz="2100" spc="-40" dirty="0">
                <a:latin typeface="Times New Roman"/>
                <a:cs typeface="Times New Roman"/>
              </a:rPr>
              <a:t> </a:t>
            </a:r>
            <a:r>
              <a:rPr sz="2100" spc="20" dirty="0">
                <a:latin typeface="Times New Roman"/>
                <a:cs typeface="Times New Roman"/>
              </a:rPr>
              <a:t>the</a:t>
            </a:r>
            <a:r>
              <a:rPr sz="2100" spc="-90" dirty="0">
                <a:latin typeface="Times New Roman"/>
                <a:cs typeface="Times New Roman"/>
              </a:rPr>
              <a:t> </a:t>
            </a:r>
            <a:r>
              <a:rPr sz="2100" dirty="0">
                <a:latin typeface="Times New Roman"/>
                <a:cs typeface="Times New Roman"/>
              </a:rPr>
              <a:t>supplied</a:t>
            </a:r>
            <a:r>
              <a:rPr sz="2100" spc="-70" dirty="0">
                <a:latin typeface="Times New Roman"/>
                <a:cs typeface="Times New Roman"/>
              </a:rPr>
              <a:t> </a:t>
            </a:r>
            <a:r>
              <a:rPr sz="2100" spc="20" dirty="0">
                <a:latin typeface="Times New Roman"/>
                <a:cs typeface="Times New Roman"/>
              </a:rPr>
              <a:t>string</a:t>
            </a:r>
            <a:r>
              <a:rPr sz="2100" spc="-160" dirty="0">
                <a:latin typeface="Times New Roman"/>
                <a:cs typeface="Times New Roman"/>
              </a:rPr>
              <a:t> </a:t>
            </a:r>
            <a:r>
              <a:rPr sz="2100" spc="10" dirty="0">
                <a:latin typeface="Times New Roman"/>
                <a:cs typeface="Times New Roman"/>
              </a:rPr>
              <a:t>to</a:t>
            </a:r>
            <a:r>
              <a:rPr sz="2100" spc="-20" dirty="0">
                <a:latin typeface="Times New Roman"/>
                <a:cs typeface="Times New Roman"/>
              </a:rPr>
              <a:t> </a:t>
            </a:r>
            <a:r>
              <a:rPr sz="2100" spc="20" dirty="0">
                <a:latin typeface="Times New Roman"/>
                <a:cs typeface="Times New Roman"/>
              </a:rPr>
              <a:t>the</a:t>
            </a:r>
            <a:r>
              <a:rPr sz="2100" spc="-100" dirty="0">
                <a:latin typeface="Times New Roman"/>
                <a:cs typeface="Times New Roman"/>
              </a:rPr>
              <a:t> </a:t>
            </a:r>
            <a:r>
              <a:rPr sz="2100" spc="10" dirty="0">
                <a:latin typeface="Times New Roman"/>
                <a:cs typeface="Times New Roman"/>
              </a:rPr>
              <a:t>current</a:t>
            </a:r>
            <a:r>
              <a:rPr sz="2100" spc="-150" dirty="0">
                <a:latin typeface="Times New Roman"/>
                <a:cs typeface="Times New Roman"/>
              </a:rPr>
              <a:t> </a:t>
            </a:r>
            <a:r>
              <a:rPr sz="2100" spc="-10" dirty="0">
                <a:latin typeface="Times New Roman"/>
                <a:cs typeface="Times New Roman"/>
              </a:rPr>
              <a:t>document,</a:t>
            </a:r>
            <a:r>
              <a:rPr sz="2100" spc="-50" dirty="0">
                <a:latin typeface="Times New Roman"/>
                <a:cs typeface="Times New Roman"/>
              </a:rPr>
              <a:t> </a:t>
            </a:r>
            <a:r>
              <a:rPr sz="2100" dirty="0">
                <a:latin typeface="Times New Roman"/>
                <a:cs typeface="Times New Roman"/>
              </a:rPr>
              <a:t>where</a:t>
            </a:r>
            <a:r>
              <a:rPr lang="en-US" sz="2100" dirty="0">
                <a:latin typeface="Times New Roman"/>
                <a:cs typeface="Times New Roman"/>
              </a:rPr>
              <a:t> </a:t>
            </a:r>
            <a:r>
              <a:rPr sz="2100" dirty="0">
                <a:latin typeface="Times New Roman"/>
                <a:cs typeface="Times New Roman"/>
              </a:rPr>
              <a:t>it </a:t>
            </a:r>
            <a:r>
              <a:rPr sz="2100" spc="10" dirty="0">
                <a:latin typeface="Times New Roman"/>
                <a:cs typeface="Times New Roman"/>
              </a:rPr>
              <a:t>is</a:t>
            </a:r>
            <a:r>
              <a:rPr sz="2100" spc="-110" dirty="0">
                <a:latin typeface="Times New Roman"/>
                <a:cs typeface="Times New Roman"/>
              </a:rPr>
              <a:t> </a:t>
            </a:r>
            <a:r>
              <a:rPr sz="2100" spc="-10" dirty="0">
                <a:latin typeface="Times New Roman"/>
                <a:cs typeface="Times New Roman"/>
              </a:rPr>
              <a:t>displayed.</a:t>
            </a:r>
            <a:endParaRPr sz="2100" dirty="0">
              <a:latin typeface="Times New Roman"/>
              <a:cs typeface="Times New Roman"/>
            </a:endParaRPr>
          </a:p>
          <a:p>
            <a:pPr marL="179388" indent="-155575">
              <a:spcBef>
                <a:spcPts val="480"/>
              </a:spcBef>
              <a:buClr>
                <a:schemeClr val="accent3"/>
              </a:buClr>
              <a:buFont typeface="Arial" panose="020B0604020202020204" pitchFamily="34" charset="0"/>
              <a:buChar char="•"/>
              <a:tabLst>
                <a:tab pos="263525" algn="l"/>
              </a:tabLst>
            </a:pPr>
            <a:r>
              <a:rPr sz="2100" b="1" spc="-10" dirty="0">
                <a:latin typeface="Times New Roman"/>
                <a:cs typeface="Times New Roman"/>
              </a:rPr>
              <a:t>document.write </a:t>
            </a:r>
            <a:r>
              <a:rPr sz="2100" spc="-10" dirty="0">
                <a:latin typeface="Times New Roman"/>
                <a:cs typeface="Times New Roman"/>
              </a:rPr>
              <a:t>could </a:t>
            </a:r>
            <a:r>
              <a:rPr sz="2100" spc="-20" dirty="0">
                <a:latin typeface="Times New Roman"/>
                <a:cs typeface="Times New Roman"/>
              </a:rPr>
              <a:t>be </a:t>
            </a:r>
            <a:r>
              <a:rPr sz="2100" spc="-10" dirty="0">
                <a:latin typeface="Times New Roman"/>
                <a:cs typeface="Times New Roman"/>
              </a:rPr>
              <a:t>used </a:t>
            </a:r>
            <a:r>
              <a:rPr sz="2100" spc="10" dirty="0">
                <a:latin typeface="Times New Roman"/>
                <a:cs typeface="Times New Roman"/>
              </a:rPr>
              <a:t>to </a:t>
            </a:r>
            <a:r>
              <a:rPr sz="2100" dirty="0">
                <a:latin typeface="Times New Roman"/>
                <a:cs typeface="Times New Roman"/>
              </a:rPr>
              <a:t>write </a:t>
            </a:r>
            <a:r>
              <a:rPr sz="2100" spc="20" dirty="0">
                <a:latin typeface="Times New Roman"/>
                <a:cs typeface="Times New Roman"/>
              </a:rPr>
              <a:t>html </a:t>
            </a:r>
            <a:r>
              <a:rPr sz="2100" dirty="0">
                <a:latin typeface="Times New Roman"/>
                <a:cs typeface="Times New Roman"/>
              </a:rPr>
              <a:t>elements, </a:t>
            </a:r>
            <a:r>
              <a:rPr sz="2100" spc="10" dirty="0">
                <a:latin typeface="Times New Roman"/>
                <a:cs typeface="Times New Roman"/>
              </a:rPr>
              <a:t>like </a:t>
            </a:r>
            <a:r>
              <a:rPr sz="2100" dirty="0">
                <a:latin typeface="Times New Roman"/>
                <a:cs typeface="Times New Roman"/>
              </a:rPr>
              <a:t>“header </a:t>
            </a:r>
            <a:r>
              <a:rPr sz="2100" spc="-20" dirty="0">
                <a:latin typeface="Times New Roman"/>
                <a:cs typeface="Times New Roman"/>
              </a:rPr>
              <a:t>or </a:t>
            </a:r>
            <a:r>
              <a:rPr sz="2100" dirty="0">
                <a:latin typeface="Times New Roman"/>
                <a:cs typeface="Times New Roman"/>
              </a:rPr>
              <a:t>a</a:t>
            </a:r>
            <a:r>
              <a:rPr sz="2100" spc="-350" dirty="0">
                <a:latin typeface="Times New Roman"/>
                <a:cs typeface="Times New Roman"/>
              </a:rPr>
              <a:t> </a:t>
            </a:r>
            <a:r>
              <a:rPr sz="2100" spc="10" dirty="0">
                <a:latin typeface="Times New Roman"/>
                <a:cs typeface="Times New Roman"/>
              </a:rPr>
              <a:t>paragraph”.</a:t>
            </a:r>
            <a:endParaRPr sz="2100" dirty="0">
              <a:latin typeface="Times New Roman"/>
              <a:cs typeface="Times New Roman"/>
            </a:endParaRPr>
          </a:p>
          <a:p>
            <a:pPr marL="367030" indent="-342900">
              <a:spcBef>
                <a:spcPts val="480"/>
              </a:spcBef>
              <a:buClr>
                <a:schemeClr val="accent3"/>
              </a:buClr>
              <a:buFont typeface="Wingdings" panose="05000000000000000000" pitchFamily="2" charset="2"/>
              <a:buChar char="Ø"/>
              <a:tabLst>
                <a:tab pos="367030" algn="l"/>
              </a:tabLst>
            </a:pPr>
            <a:r>
              <a:rPr sz="2100" b="1" spc="-10" dirty="0">
                <a:latin typeface="Times New Roman"/>
                <a:cs typeface="Times New Roman"/>
              </a:rPr>
              <a:t>Syntax</a:t>
            </a:r>
            <a:r>
              <a:rPr lang="en-US" sz="2100" b="1" spc="-10" dirty="0">
                <a:latin typeface="Times New Roman"/>
                <a:cs typeface="Times New Roman"/>
              </a:rPr>
              <a:t>:</a:t>
            </a:r>
            <a:endParaRPr sz="2100" b="1" dirty="0">
              <a:latin typeface="Times New Roman"/>
              <a:cs typeface="Times New Roman"/>
            </a:endParaRPr>
          </a:p>
          <a:p>
            <a:pPr marL="25400">
              <a:spcBef>
                <a:spcPts val="480"/>
              </a:spcBef>
            </a:pPr>
            <a:r>
              <a:rPr sz="2100" b="1" spc="-10" dirty="0">
                <a:latin typeface="Times New Roman"/>
                <a:cs typeface="Times New Roman"/>
              </a:rPr>
              <a:t>document.write(exp1, exp2, exp3,</a:t>
            </a:r>
            <a:r>
              <a:rPr sz="2100" b="1" spc="20" dirty="0">
                <a:latin typeface="Times New Roman"/>
                <a:cs typeface="Times New Roman"/>
              </a:rPr>
              <a:t> </a:t>
            </a:r>
            <a:r>
              <a:rPr sz="2100" b="1" spc="10" dirty="0">
                <a:latin typeface="Times New Roman"/>
                <a:cs typeface="Times New Roman"/>
              </a:rPr>
              <a:t>...)</a:t>
            </a:r>
            <a:r>
              <a:rPr lang="en-US" sz="2100" b="1" spc="10" dirty="0">
                <a:latin typeface="Times New Roman"/>
                <a:cs typeface="Times New Roman"/>
              </a:rPr>
              <a:t>;</a:t>
            </a:r>
            <a:endParaRPr sz="2100" dirty="0">
              <a:latin typeface="Times New Roman"/>
              <a:cs typeface="Times New Roman"/>
            </a:endParaRPr>
          </a:p>
          <a:p>
            <a:pPr marL="179388" marR="652780" indent="-179388" algn="just">
              <a:spcBef>
                <a:spcPts val="480"/>
              </a:spcBef>
              <a:buClr>
                <a:schemeClr val="accent3"/>
              </a:buClr>
              <a:buFont typeface="Arial" panose="020B0604020202020204" pitchFamily="34" charset="0"/>
              <a:buChar char="•"/>
              <a:tabLst>
                <a:tab pos="0" algn="l"/>
              </a:tabLst>
            </a:pPr>
            <a:r>
              <a:rPr sz="2100" spc="-10" dirty="0">
                <a:latin typeface="Times New Roman"/>
                <a:cs typeface="Times New Roman"/>
              </a:rPr>
              <a:t>exp1, </a:t>
            </a:r>
            <a:r>
              <a:rPr sz="2100" dirty="0">
                <a:latin typeface="Times New Roman"/>
                <a:cs typeface="Times New Roman"/>
              </a:rPr>
              <a:t>exp2, exp3, </a:t>
            </a:r>
            <a:r>
              <a:rPr sz="2100" spc="10" dirty="0">
                <a:latin typeface="Times New Roman"/>
                <a:cs typeface="Times New Roman"/>
              </a:rPr>
              <a:t>... </a:t>
            </a:r>
            <a:r>
              <a:rPr sz="2100" dirty="0">
                <a:latin typeface="Times New Roman"/>
                <a:cs typeface="Times New Roman"/>
              </a:rPr>
              <a:t>Optional. </a:t>
            </a:r>
            <a:r>
              <a:rPr sz="2100" spc="10" dirty="0">
                <a:latin typeface="Times New Roman"/>
                <a:cs typeface="Times New Roman"/>
              </a:rPr>
              <a:t>What to </a:t>
            </a:r>
            <a:r>
              <a:rPr sz="2100" dirty="0">
                <a:latin typeface="Times New Roman"/>
                <a:cs typeface="Times New Roman"/>
              </a:rPr>
              <a:t>write </a:t>
            </a:r>
            <a:r>
              <a:rPr sz="2100" spc="10" dirty="0">
                <a:latin typeface="Times New Roman"/>
                <a:cs typeface="Times New Roman"/>
              </a:rPr>
              <a:t>to </a:t>
            </a:r>
            <a:r>
              <a:rPr sz="2100" spc="20" dirty="0">
                <a:latin typeface="Times New Roman"/>
                <a:cs typeface="Times New Roman"/>
              </a:rPr>
              <a:t>the </a:t>
            </a:r>
            <a:r>
              <a:rPr sz="2100" dirty="0">
                <a:latin typeface="Times New Roman"/>
                <a:cs typeface="Times New Roman"/>
              </a:rPr>
              <a:t>output stream. Multiple  arguments</a:t>
            </a:r>
            <a:r>
              <a:rPr sz="2100" spc="-140" dirty="0">
                <a:latin typeface="Times New Roman"/>
                <a:cs typeface="Times New Roman"/>
              </a:rPr>
              <a:t> </a:t>
            </a:r>
            <a:r>
              <a:rPr sz="2100" spc="-10" dirty="0">
                <a:latin typeface="Times New Roman"/>
                <a:cs typeface="Times New Roman"/>
              </a:rPr>
              <a:t>can </a:t>
            </a:r>
            <a:r>
              <a:rPr sz="2100" spc="-30" dirty="0">
                <a:latin typeface="Times New Roman"/>
                <a:cs typeface="Times New Roman"/>
              </a:rPr>
              <a:t>be</a:t>
            </a:r>
            <a:r>
              <a:rPr sz="2100" spc="50" dirty="0">
                <a:latin typeface="Times New Roman"/>
                <a:cs typeface="Times New Roman"/>
              </a:rPr>
              <a:t> </a:t>
            </a:r>
            <a:r>
              <a:rPr sz="2100" dirty="0">
                <a:latin typeface="Times New Roman"/>
                <a:cs typeface="Times New Roman"/>
              </a:rPr>
              <a:t>listed</a:t>
            </a:r>
            <a:r>
              <a:rPr sz="2100" spc="-60" dirty="0">
                <a:latin typeface="Times New Roman"/>
                <a:cs typeface="Times New Roman"/>
              </a:rPr>
              <a:t> </a:t>
            </a:r>
            <a:r>
              <a:rPr sz="2100" spc="20" dirty="0">
                <a:latin typeface="Times New Roman"/>
                <a:cs typeface="Times New Roman"/>
              </a:rPr>
              <a:t>and</a:t>
            </a:r>
            <a:r>
              <a:rPr sz="2100" spc="-60" dirty="0">
                <a:latin typeface="Times New Roman"/>
                <a:cs typeface="Times New Roman"/>
              </a:rPr>
              <a:t> </a:t>
            </a:r>
            <a:r>
              <a:rPr sz="2100" spc="10" dirty="0">
                <a:latin typeface="Times New Roman"/>
                <a:cs typeface="Times New Roman"/>
              </a:rPr>
              <a:t>they</a:t>
            </a:r>
            <a:r>
              <a:rPr sz="2100" spc="-60" dirty="0">
                <a:latin typeface="Times New Roman"/>
                <a:cs typeface="Times New Roman"/>
              </a:rPr>
              <a:t> </a:t>
            </a:r>
            <a:r>
              <a:rPr sz="2100" spc="-10" dirty="0">
                <a:latin typeface="Times New Roman"/>
                <a:cs typeface="Times New Roman"/>
              </a:rPr>
              <a:t>will</a:t>
            </a:r>
            <a:r>
              <a:rPr sz="2100" dirty="0">
                <a:latin typeface="Times New Roman"/>
                <a:cs typeface="Times New Roman"/>
              </a:rPr>
              <a:t> </a:t>
            </a:r>
            <a:r>
              <a:rPr sz="2100" spc="-30" dirty="0">
                <a:latin typeface="Times New Roman"/>
                <a:cs typeface="Times New Roman"/>
              </a:rPr>
              <a:t>be</a:t>
            </a:r>
            <a:r>
              <a:rPr sz="2100" dirty="0">
                <a:latin typeface="Times New Roman"/>
                <a:cs typeface="Times New Roman"/>
              </a:rPr>
              <a:t> appended</a:t>
            </a:r>
            <a:r>
              <a:rPr sz="2100" spc="-60" dirty="0">
                <a:latin typeface="Times New Roman"/>
                <a:cs typeface="Times New Roman"/>
              </a:rPr>
              <a:t> </a:t>
            </a:r>
            <a:r>
              <a:rPr sz="2100" spc="10" dirty="0">
                <a:latin typeface="Times New Roman"/>
                <a:cs typeface="Times New Roman"/>
              </a:rPr>
              <a:t>to</a:t>
            </a:r>
            <a:r>
              <a:rPr sz="2100" spc="-10" dirty="0">
                <a:latin typeface="Times New Roman"/>
                <a:cs typeface="Times New Roman"/>
              </a:rPr>
              <a:t> </a:t>
            </a:r>
            <a:r>
              <a:rPr sz="2100" spc="20" dirty="0">
                <a:latin typeface="Times New Roman"/>
                <a:cs typeface="Times New Roman"/>
              </a:rPr>
              <a:t>the</a:t>
            </a:r>
            <a:r>
              <a:rPr sz="2100" spc="-90" dirty="0">
                <a:latin typeface="Times New Roman"/>
                <a:cs typeface="Times New Roman"/>
              </a:rPr>
              <a:t> </a:t>
            </a:r>
            <a:r>
              <a:rPr sz="2100" spc="-10" dirty="0">
                <a:latin typeface="Times New Roman"/>
                <a:cs typeface="Times New Roman"/>
              </a:rPr>
              <a:t>document</a:t>
            </a:r>
            <a:r>
              <a:rPr sz="2100" dirty="0">
                <a:latin typeface="Times New Roman"/>
                <a:cs typeface="Times New Roman"/>
              </a:rPr>
              <a:t> </a:t>
            </a:r>
            <a:r>
              <a:rPr sz="2100" spc="10" dirty="0">
                <a:latin typeface="Times New Roman"/>
                <a:cs typeface="Times New Roman"/>
              </a:rPr>
              <a:t>in</a:t>
            </a:r>
            <a:r>
              <a:rPr sz="2100" spc="-20" dirty="0">
                <a:latin typeface="Times New Roman"/>
                <a:cs typeface="Times New Roman"/>
              </a:rPr>
              <a:t> </a:t>
            </a:r>
            <a:r>
              <a:rPr sz="2100" spc="-10" dirty="0">
                <a:latin typeface="Times New Roman"/>
                <a:cs typeface="Times New Roman"/>
              </a:rPr>
              <a:t>order </a:t>
            </a:r>
            <a:r>
              <a:rPr sz="2100" spc="-30" dirty="0">
                <a:latin typeface="Times New Roman"/>
                <a:cs typeface="Times New Roman"/>
              </a:rPr>
              <a:t>of  </a:t>
            </a:r>
            <a:r>
              <a:rPr sz="2100" spc="-10" dirty="0">
                <a:latin typeface="Times New Roman"/>
                <a:cs typeface="Times New Roman"/>
              </a:rPr>
              <a:t>occurrence.</a:t>
            </a:r>
            <a:endParaRPr sz="2100" dirty="0">
              <a:latin typeface="Times New Roman"/>
              <a:cs typeface="Times New Roman"/>
            </a:endParaRPr>
          </a:p>
          <a:p>
            <a:pPr marL="25400">
              <a:spcBef>
                <a:spcPts val="480"/>
              </a:spcBef>
            </a:pPr>
            <a:r>
              <a:rPr sz="2100" b="1" dirty="0">
                <a:latin typeface="Times New Roman"/>
                <a:cs typeface="Times New Roman"/>
              </a:rPr>
              <a:t>//Write </a:t>
            </a:r>
            <a:r>
              <a:rPr sz="2100" b="1" spc="-30" dirty="0">
                <a:latin typeface="Times New Roman"/>
                <a:cs typeface="Times New Roman"/>
              </a:rPr>
              <a:t>some </a:t>
            </a:r>
            <a:r>
              <a:rPr sz="2100" b="1" spc="-10" dirty="0">
                <a:latin typeface="Times New Roman"/>
                <a:cs typeface="Times New Roman"/>
              </a:rPr>
              <a:t>text </a:t>
            </a:r>
            <a:r>
              <a:rPr sz="2100" b="1" dirty="0">
                <a:latin typeface="Times New Roman"/>
                <a:cs typeface="Times New Roman"/>
              </a:rPr>
              <a:t>directly to the </a:t>
            </a:r>
            <a:r>
              <a:rPr sz="2100" b="1" spc="10" dirty="0">
                <a:latin typeface="Times New Roman"/>
                <a:cs typeface="Times New Roman"/>
              </a:rPr>
              <a:t>HTML</a:t>
            </a:r>
            <a:r>
              <a:rPr sz="2100" b="1" spc="-390" dirty="0">
                <a:latin typeface="Times New Roman"/>
                <a:cs typeface="Times New Roman"/>
              </a:rPr>
              <a:t> </a:t>
            </a:r>
            <a:r>
              <a:rPr sz="2100" b="1" spc="-10" dirty="0">
                <a:latin typeface="Times New Roman"/>
                <a:cs typeface="Times New Roman"/>
              </a:rPr>
              <a:t>document:</a:t>
            </a:r>
            <a:endParaRPr sz="2100" dirty="0">
              <a:latin typeface="Times New Roman"/>
              <a:cs typeface="Times New Roman"/>
            </a:endParaRPr>
          </a:p>
          <a:p>
            <a:pPr marL="25400">
              <a:spcBef>
                <a:spcPts val="480"/>
              </a:spcBef>
            </a:pPr>
            <a:r>
              <a:rPr sz="2100" dirty="0">
                <a:latin typeface="Times New Roman"/>
                <a:cs typeface="Times New Roman"/>
              </a:rPr>
              <a:t>document.write("Hello</a:t>
            </a:r>
            <a:r>
              <a:rPr sz="2100" spc="-130" dirty="0">
                <a:latin typeface="Times New Roman"/>
                <a:cs typeface="Times New Roman"/>
              </a:rPr>
              <a:t> </a:t>
            </a:r>
            <a:r>
              <a:rPr sz="2100" spc="-20" dirty="0">
                <a:latin typeface="Times New Roman"/>
                <a:cs typeface="Times New Roman"/>
              </a:rPr>
              <a:t>World!");</a:t>
            </a:r>
            <a:endParaRPr sz="2100" dirty="0">
              <a:latin typeface="Times New Roman"/>
              <a:cs typeface="Times New Roman"/>
            </a:endParaRPr>
          </a:p>
          <a:p>
            <a:pPr marL="25400">
              <a:spcBef>
                <a:spcPts val="480"/>
              </a:spcBef>
            </a:pPr>
            <a:r>
              <a:rPr sz="2100" b="1" dirty="0">
                <a:latin typeface="Times New Roman"/>
                <a:cs typeface="Times New Roman"/>
              </a:rPr>
              <a:t>// This will write a</a:t>
            </a:r>
            <a:r>
              <a:rPr sz="2100" b="1" spc="-260" dirty="0">
                <a:latin typeface="Times New Roman"/>
                <a:cs typeface="Times New Roman"/>
              </a:rPr>
              <a:t> </a:t>
            </a:r>
            <a:r>
              <a:rPr sz="2100" b="1" dirty="0">
                <a:latin typeface="Times New Roman"/>
                <a:cs typeface="Times New Roman"/>
              </a:rPr>
              <a:t>header:</a:t>
            </a:r>
            <a:endParaRPr sz="2100" dirty="0">
              <a:latin typeface="Times New Roman"/>
              <a:cs typeface="Times New Roman"/>
            </a:endParaRPr>
          </a:p>
          <a:p>
            <a:pPr marL="25400">
              <a:spcBef>
                <a:spcPts val="480"/>
              </a:spcBef>
            </a:pPr>
            <a:r>
              <a:rPr sz="2100" spc="-10" dirty="0">
                <a:latin typeface="Times New Roman"/>
                <a:cs typeface="Times New Roman"/>
              </a:rPr>
              <a:t>document.write("&lt;h1&gt;Header </a:t>
            </a:r>
            <a:r>
              <a:rPr sz="2100" spc="-20" dirty="0">
                <a:latin typeface="Times New Roman"/>
                <a:cs typeface="Times New Roman"/>
              </a:rPr>
              <a:t>or</a:t>
            </a:r>
            <a:r>
              <a:rPr sz="2100" spc="-50" dirty="0">
                <a:latin typeface="Times New Roman"/>
                <a:cs typeface="Times New Roman"/>
              </a:rPr>
              <a:t> </a:t>
            </a:r>
            <a:r>
              <a:rPr sz="2100" dirty="0">
                <a:latin typeface="Times New Roman"/>
                <a:cs typeface="Times New Roman"/>
              </a:rPr>
              <a:t>title&lt;/h1&gt;");</a:t>
            </a:r>
          </a:p>
          <a:p>
            <a:pPr marL="25400">
              <a:spcBef>
                <a:spcPts val="490"/>
              </a:spcBef>
            </a:pPr>
            <a:r>
              <a:rPr sz="2100" b="1" dirty="0">
                <a:latin typeface="Times New Roman"/>
                <a:cs typeface="Times New Roman"/>
              </a:rPr>
              <a:t>// This will write a</a:t>
            </a:r>
            <a:r>
              <a:rPr sz="2100" b="1" spc="-228" dirty="0">
                <a:latin typeface="Times New Roman"/>
                <a:cs typeface="Times New Roman"/>
              </a:rPr>
              <a:t> </a:t>
            </a:r>
            <a:r>
              <a:rPr sz="2100" b="1" dirty="0">
                <a:latin typeface="Times New Roman"/>
                <a:cs typeface="Times New Roman"/>
              </a:rPr>
              <a:t>paragraph:</a:t>
            </a:r>
            <a:endParaRPr sz="2100" dirty="0">
              <a:latin typeface="Times New Roman"/>
              <a:cs typeface="Times New Roman"/>
            </a:endParaRPr>
          </a:p>
          <a:p>
            <a:pPr marL="25400">
              <a:spcBef>
                <a:spcPts val="480"/>
              </a:spcBef>
            </a:pPr>
            <a:r>
              <a:rPr sz="2100" spc="-10" dirty="0">
                <a:latin typeface="Times New Roman"/>
                <a:cs typeface="Times New Roman"/>
              </a:rPr>
              <a:t>document.write("&lt;p&gt;Random</a:t>
            </a:r>
            <a:r>
              <a:rPr sz="2100" spc="-110" dirty="0">
                <a:latin typeface="Times New Roman"/>
                <a:cs typeface="Times New Roman"/>
              </a:rPr>
              <a:t> </a:t>
            </a:r>
            <a:r>
              <a:rPr sz="2100" dirty="0">
                <a:latin typeface="Times New Roman"/>
                <a:cs typeface="Times New Roman"/>
              </a:rPr>
              <a:t>Paragraph&lt;/p&gt;");</a:t>
            </a:r>
          </a:p>
          <a:p>
            <a:pPr marL="25400">
              <a:spcBef>
                <a:spcPts val="480"/>
              </a:spcBef>
            </a:pPr>
            <a:r>
              <a:rPr sz="2100" b="1" dirty="0">
                <a:latin typeface="Times New Roman"/>
                <a:cs typeface="Times New Roman"/>
              </a:rPr>
              <a:t>//Write</a:t>
            </a:r>
            <a:r>
              <a:rPr sz="2100" b="1" spc="-150" dirty="0">
                <a:latin typeface="Times New Roman"/>
                <a:cs typeface="Times New Roman"/>
              </a:rPr>
              <a:t> </a:t>
            </a:r>
            <a:r>
              <a:rPr sz="2100" b="1" spc="10" dirty="0">
                <a:latin typeface="Times New Roman"/>
                <a:cs typeface="Times New Roman"/>
              </a:rPr>
              <a:t>HTML</a:t>
            </a:r>
            <a:r>
              <a:rPr sz="2100" b="1" spc="-170" dirty="0">
                <a:latin typeface="Times New Roman"/>
                <a:cs typeface="Times New Roman"/>
              </a:rPr>
              <a:t> </a:t>
            </a:r>
            <a:r>
              <a:rPr sz="2100" b="1" dirty="0">
                <a:latin typeface="Times New Roman"/>
                <a:cs typeface="Times New Roman"/>
              </a:rPr>
              <a:t>elements</a:t>
            </a:r>
            <a:r>
              <a:rPr sz="2100" b="1" spc="-90" dirty="0">
                <a:latin typeface="Times New Roman"/>
                <a:cs typeface="Times New Roman"/>
              </a:rPr>
              <a:t> </a:t>
            </a:r>
            <a:r>
              <a:rPr sz="2100" b="1" dirty="0">
                <a:latin typeface="Times New Roman"/>
                <a:cs typeface="Times New Roman"/>
              </a:rPr>
              <a:t>with</a:t>
            </a:r>
            <a:r>
              <a:rPr sz="2100" b="1" spc="-40" dirty="0">
                <a:latin typeface="Times New Roman"/>
                <a:cs typeface="Times New Roman"/>
              </a:rPr>
              <a:t> </a:t>
            </a:r>
            <a:r>
              <a:rPr sz="2100" b="1" spc="-10" dirty="0">
                <a:latin typeface="Times New Roman"/>
                <a:cs typeface="Times New Roman"/>
              </a:rPr>
              <a:t>text</a:t>
            </a:r>
            <a:r>
              <a:rPr sz="2100" b="1" spc="-30" dirty="0">
                <a:latin typeface="Times New Roman"/>
                <a:cs typeface="Times New Roman"/>
              </a:rPr>
              <a:t> </a:t>
            </a:r>
            <a:r>
              <a:rPr sz="2100" b="1" dirty="0">
                <a:latin typeface="Times New Roman"/>
                <a:cs typeface="Times New Roman"/>
              </a:rPr>
              <a:t>directly</a:t>
            </a:r>
            <a:r>
              <a:rPr sz="2100" b="1" spc="-120" dirty="0">
                <a:latin typeface="Times New Roman"/>
                <a:cs typeface="Times New Roman"/>
              </a:rPr>
              <a:t> </a:t>
            </a:r>
            <a:r>
              <a:rPr sz="2100" b="1" dirty="0">
                <a:latin typeface="Times New Roman"/>
                <a:cs typeface="Times New Roman"/>
              </a:rPr>
              <a:t>to</a:t>
            </a:r>
            <a:r>
              <a:rPr sz="2100" b="1" spc="-20" dirty="0">
                <a:latin typeface="Times New Roman"/>
                <a:cs typeface="Times New Roman"/>
              </a:rPr>
              <a:t> </a:t>
            </a:r>
            <a:r>
              <a:rPr sz="2100" b="1" dirty="0">
                <a:latin typeface="Times New Roman"/>
                <a:cs typeface="Times New Roman"/>
              </a:rPr>
              <a:t>the</a:t>
            </a:r>
            <a:r>
              <a:rPr sz="2100" b="1" spc="-10" dirty="0">
                <a:latin typeface="Times New Roman"/>
                <a:cs typeface="Times New Roman"/>
              </a:rPr>
              <a:t> </a:t>
            </a:r>
            <a:r>
              <a:rPr sz="2100" b="1" spc="10" dirty="0">
                <a:latin typeface="Times New Roman"/>
                <a:cs typeface="Times New Roman"/>
              </a:rPr>
              <a:t>HTML</a:t>
            </a:r>
            <a:r>
              <a:rPr sz="2100" b="1" spc="-170" dirty="0">
                <a:latin typeface="Times New Roman"/>
                <a:cs typeface="Times New Roman"/>
              </a:rPr>
              <a:t> </a:t>
            </a:r>
            <a:r>
              <a:rPr sz="2100" b="1" spc="-10" dirty="0">
                <a:latin typeface="Times New Roman"/>
                <a:cs typeface="Times New Roman"/>
              </a:rPr>
              <a:t>document:</a:t>
            </a:r>
            <a:endParaRPr sz="2100" dirty="0">
              <a:latin typeface="Times New Roman"/>
              <a:cs typeface="Times New Roman"/>
            </a:endParaRPr>
          </a:p>
          <a:p>
            <a:pPr marL="25400">
              <a:spcBef>
                <a:spcPts val="480"/>
              </a:spcBef>
            </a:pPr>
            <a:r>
              <a:rPr sz="2100" dirty="0">
                <a:latin typeface="Times New Roman"/>
                <a:cs typeface="Times New Roman"/>
              </a:rPr>
              <a:t>document.write("&lt;h1&gt;Hello </a:t>
            </a:r>
            <a:r>
              <a:rPr sz="2100" spc="-10" dirty="0">
                <a:latin typeface="Times New Roman"/>
                <a:cs typeface="Times New Roman"/>
              </a:rPr>
              <a:t>World!&lt;/h1&gt;&lt;p&gt;Have </a:t>
            </a:r>
            <a:r>
              <a:rPr sz="2100" dirty="0">
                <a:latin typeface="Times New Roman"/>
                <a:cs typeface="Times New Roman"/>
              </a:rPr>
              <a:t>a </a:t>
            </a:r>
            <a:r>
              <a:rPr sz="2100" spc="10" dirty="0">
                <a:latin typeface="Times New Roman"/>
                <a:cs typeface="Times New Roman"/>
              </a:rPr>
              <a:t>nice</a:t>
            </a:r>
            <a:r>
              <a:rPr sz="2100" spc="-350" dirty="0">
                <a:latin typeface="Times New Roman"/>
                <a:cs typeface="Times New Roman"/>
              </a:rPr>
              <a:t> </a:t>
            </a:r>
            <a:r>
              <a:rPr sz="2100" dirty="0">
                <a:latin typeface="Times New Roman"/>
                <a:cs typeface="Times New Roman"/>
              </a:rPr>
              <a:t>day!&lt;/p&gt;");</a:t>
            </a:r>
          </a:p>
        </p:txBody>
      </p:sp>
      <p:sp>
        <p:nvSpPr>
          <p:cNvPr id="3" name="object 3"/>
          <p:cNvSpPr txBox="1"/>
          <p:nvPr/>
        </p:nvSpPr>
        <p:spPr>
          <a:xfrm>
            <a:off x="8782051" y="6717282"/>
            <a:ext cx="125730" cy="185948"/>
          </a:xfrm>
          <a:prstGeom prst="rect">
            <a:avLst/>
          </a:prstGeom>
        </p:spPr>
        <p:txBody>
          <a:bodyPr vert="horz" wrap="square" lIns="0" tIns="31750" rIns="0" bIns="0" rtlCol="0">
            <a:spAutoFit/>
          </a:bodyPr>
          <a:lstStyle/>
          <a:p>
            <a:pPr marL="25400">
              <a:spcBef>
                <a:spcPts val="250"/>
              </a:spcBef>
            </a:pPr>
            <a:r>
              <a:rPr sz="1000" spc="30" dirty="0">
                <a:latin typeface="Arial"/>
                <a:cs typeface="Arial"/>
              </a:rPr>
              <a:t>9</a:t>
            </a:r>
            <a:endParaRPr sz="1000">
              <a:latin typeface="Arial"/>
              <a:cs typeface="Arial"/>
            </a:endParaRPr>
          </a:p>
        </p:txBody>
      </p:sp>
      <p:sp>
        <p:nvSpPr>
          <p:cNvPr id="4" name="object 4"/>
          <p:cNvSpPr txBox="1">
            <a:spLocks noGrp="1"/>
          </p:cNvSpPr>
          <p:nvPr>
            <p:ph type="title"/>
          </p:nvPr>
        </p:nvSpPr>
        <p:spPr>
          <a:xfrm>
            <a:off x="35496" y="-37837"/>
            <a:ext cx="5278226" cy="639919"/>
          </a:xfrm>
          <a:prstGeom prst="rect">
            <a:avLst/>
          </a:prstGeom>
        </p:spPr>
        <p:txBody>
          <a:bodyPr vert="horz" wrap="square" lIns="0" tIns="24130" rIns="0" bIns="0" rtlCol="0" anchor="b">
            <a:spAutoFit/>
          </a:bodyPr>
          <a:lstStyle/>
          <a:p>
            <a:pPr marL="25400">
              <a:spcBef>
                <a:spcPts val="190"/>
              </a:spcBef>
            </a:pPr>
            <a:r>
              <a:rPr sz="4000" b="1" spc="-20" dirty="0">
                <a:latin typeface="Times New Roman"/>
                <a:cs typeface="Times New Roman"/>
              </a:rPr>
              <a:t>Document </a:t>
            </a:r>
            <a:r>
              <a:rPr lang="en-US" sz="4000" b="1" spc="-20" dirty="0">
                <a:latin typeface="Times New Roman"/>
                <a:cs typeface="Times New Roman"/>
              </a:rPr>
              <a:t>W</a:t>
            </a:r>
            <a:r>
              <a:rPr sz="4000" b="1" spc="-20" dirty="0">
                <a:latin typeface="Times New Roman"/>
                <a:cs typeface="Times New Roman"/>
              </a:rPr>
              <a:t>riting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8708896" y="6719822"/>
            <a:ext cx="198120" cy="187231"/>
          </a:xfrm>
          <a:prstGeom prst="rect">
            <a:avLst/>
          </a:prstGeom>
        </p:spPr>
        <p:txBody>
          <a:bodyPr vert="horz" wrap="square" lIns="0" tIns="33020" rIns="0" bIns="0" rtlCol="0">
            <a:spAutoFit/>
          </a:bodyPr>
          <a:lstStyle/>
          <a:p>
            <a:pPr marL="25400">
              <a:spcBef>
                <a:spcPts val="260"/>
              </a:spcBef>
            </a:pPr>
            <a:r>
              <a:rPr sz="1000" spc="10" dirty="0">
                <a:latin typeface="Arial"/>
                <a:cs typeface="Arial"/>
              </a:rPr>
              <a:t>10</a:t>
            </a:r>
            <a:endParaRPr sz="1000">
              <a:latin typeface="Arial"/>
              <a:cs typeface="Arial"/>
            </a:endParaRPr>
          </a:p>
        </p:txBody>
      </p:sp>
      <p:sp>
        <p:nvSpPr>
          <p:cNvPr id="4" name="object 4"/>
          <p:cNvSpPr txBox="1">
            <a:spLocks noGrp="1"/>
          </p:cNvSpPr>
          <p:nvPr>
            <p:ph type="title"/>
          </p:nvPr>
        </p:nvSpPr>
        <p:spPr>
          <a:xfrm>
            <a:off x="107504" y="-27384"/>
            <a:ext cx="7040960" cy="793807"/>
          </a:xfrm>
          <a:prstGeom prst="rect">
            <a:avLst/>
          </a:prstGeom>
        </p:spPr>
        <p:txBody>
          <a:bodyPr vert="horz" wrap="square" lIns="0" tIns="24130" rIns="0" bIns="0" rtlCol="0" anchor="b">
            <a:spAutoFit/>
          </a:bodyPr>
          <a:lstStyle/>
          <a:p>
            <a:pPr marL="25400">
              <a:spcBef>
                <a:spcPts val="190"/>
              </a:spcBef>
            </a:pPr>
            <a:r>
              <a:rPr sz="4000" b="1" spc="-20" dirty="0">
                <a:latin typeface="Times New Roman"/>
                <a:cs typeface="Times New Roman"/>
              </a:rPr>
              <a:t>Document</a:t>
            </a:r>
            <a:r>
              <a:rPr b="1" spc="20" dirty="0"/>
              <a:t> </a:t>
            </a:r>
            <a:r>
              <a:rPr lang="en-US" sz="4000" b="1" spc="-20" dirty="0">
                <a:latin typeface="Times New Roman"/>
                <a:cs typeface="Times New Roman"/>
              </a:rPr>
              <a:t>W</a:t>
            </a:r>
            <a:r>
              <a:rPr sz="4000" b="1" spc="-20" dirty="0">
                <a:latin typeface="Times New Roman"/>
                <a:cs typeface="Times New Roman"/>
              </a:rPr>
              <a:t>riting</a:t>
            </a:r>
          </a:p>
        </p:txBody>
      </p:sp>
      <p:sp>
        <p:nvSpPr>
          <p:cNvPr id="6" name="TextBox 5">
            <a:extLst>
              <a:ext uri="{FF2B5EF4-FFF2-40B4-BE49-F238E27FC236}">
                <a16:creationId xmlns:a16="http://schemas.microsoft.com/office/drawing/2014/main" id="{B8645856-77F3-42A1-BE08-51FF485D49E5}"/>
              </a:ext>
            </a:extLst>
          </p:cNvPr>
          <p:cNvSpPr txBox="1"/>
          <p:nvPr/>
        </p:nvSpPr>
        <p:spPr>
          <a:xfrm>
            <a:off x="0" y="836712"/>
            <a:ext cx="9142678" cy="6069354"/>
          </a:xfrm>
          <a:prstGeom prst="rect">
            <a:avLst/>
          </a:prstGeom>
          <a:noFill/>
        </p:spPr>
        <p:txBody>
          <a:bodyPr wrap="square" rtlCol="0">
            <a:spAutoFit/>
          </a:bodyPr>
          <a:lstStyle/>
          <a:p>
            <a:pPr marL="365760" marR="10160" indent="-341630" defTabSz="180975">
              <a:spcBef>
                <a:spcPts val="210"/>
              </a:spcBef>
              <a:buFont typeface="Wingdings"/>
              <a:buChar char=""/>
              <a:tabLst>
                <a:tab pos="366713" algn="l"/>
                <a:tab pos="984250" algn="l"/>
              </a:tabLst>
            </a:pPr>
            <a:r>
              <a:rPr lang="en-US" sz="1800" spc="20" dirty="0">
                <a:latin typeface="Times New Roman"/>
                <a:cs typeface="Times New Roman"/>
              </a:rPr>
              <a:t>The</a:t>
            </a:r>
            <a:r>
              <a:rPr lang="en-US" sz="1800" spc="-90" dirty="0">
                <a:latin typeface="Times New Roman"/>
                <a:cs typeface="Times New Roman"/>
              </a:rPr>
              <a:t> </a:t>
            </a:r>
            <a:r>
              <a:rPr lang="en-US" sz="1800" b="1" spc="-10" dirty="0" err="1">
                <a:latin typeface="Times New Roman"/>
                <a:cs typeface="Times New Roman"/>
              </a:rPr>
              <a:t>document.writeln</a:t>
            </a:r>
            <a:r>
              <a:rPr lang="en-US" sz="1800" b="1" spc="-10" dirty="0">
                <a:latin typeface="Times New Roman"/>
                <a:cs typeface="Times New Roman"/>
              </a:rPr>
              <a:t>() </a:t>
            </a:r>
            <a:r>
              <a:rPr lang="en-US" sz="1800" dirty="0">
                <a:latin typeface="Times New Roman"/>
                <a:cs typeface="Times New Roman"/>
              </a:rPr>
              <a:t>method</a:t>
            </a:r>
            <a:r>
              <a:rPr lang="en-US" sz="1800" spc="-50" dirty="0">
                <a:latin typeface="Times New Roman"/>
                <a:cs typeface="Times New Roman"/>
              </a:rPr>
              <a:t> </a:t>
            </a:r>
            <a:r>
              <a:rPr lang="en-US" sz="1800" spc="10" dirty="0">
                <a:latin typeface="Times New Roman"/>
                <a:cs typeface="Times New Roman"/>
              </a:rPr>
              <a:t>is</a:t>
            </a:r>
            <a:r>
              <a:rPr lang="en-US" sz="1800" spc="-30" dirty="0">
                <a:latin typeface="Times New Roman"/>
                <a:cs typeface="Times New Roman"/>
              </a:rPr>
              <a:t> </a:t>
            </a:r>
            <a:r>
              <a:rPr lang="en-US" sz="1800" spc="10" dirty="0">
                <a:latin typeface="Times New Roman"/>
                <a:cs typeface="Times New Roman"/>
              </a:rPr>
              <a:t>similar</a:t>
            </a:r>
            <a:r>
              <a:rPr lang="en-US" sz="1800" spc="-160" dirty="0">
                <a:latin typeface="Times New Roman"/>
                <a:cs typeface="Times New Roman"/>
              </a:rPr>
              <a:t> </a:t>
            </a:r>
            <a:r>
              <a:rPr lang="en-US" sz="1800" spc="10" dirty="0">
                <a:latin typeface="Times New Roman"/>
                <a:cs typeface="Times New Roman"/>
              </a:rPr>
              <a:t>to</a:t>
            </a:r>
            <a:r>
              <a:rPr lang="en-US" sz="1800" spc="-10" dirty="0">
                <a:latin typeface="Times New Roman"/>
                <a:cs typeface="Times New Roman"/>
              </a:rPr>
              <a:t> </a:t>
            </a:r>
            <a:r>
              <a:rPr lang="en-US" sz="1800" dirty="0">
                <a:latin typeface="Times New Roman"/>
                <a:cs typeface="Times New Roman"/>
              </a:rPr>
              <a:t>write(),</a:t>
            </a:r>
            <a:r>
              <a:rPr lang="en-US" sz="1800" spc="-40" dirty="0">
                <a:latin typeface="Times New Roman"/>
                <a:cs typeface="Times New Roman"/>
              </a:rPr>
              <a:t> </a:t>
            </a:r>
            <a:r>
              <a:rPr lang="en-US" sz="1800" dirty="0">
                <a:latin typeface="Times New Roman"/>
                <a:cs typeface="Times New Roman"/>
              </a:rPr>
              <a:t>only</a:t>
            </a:r>
            <a:r>
              <a:rPr lang="en-US" sz="1800" spc="-70" dirty="0">
                <a:latin typeface="Times New Roman"/>
                <a:cs typeface="Times New Roman"/>
              </a:rPr>
              <a:t> </a:t>
            </a:r>
            <a:r>
              <a:rPr lang="en-US" sz="1800" dirty="0">
                <a:latin typeface="Times New Roman"/>
                <a:cs typeface="Times New Roman"/>
              </a:rPr>
              <a:t>it</a:t>
            </a:r>
            <a:r>
              <a:rPr lang="en-US" sz="1800" spc="10" dirty="0">
                <a:latin typeface="Times New Roman"/>
                <a:cs typeface="Times New Roman"/>
              </a:rPr>
              <a:t> </a:t>
            </a:r>
            <a:r>
              <a:rPr lang="en-US" sz="1800" dirty="0">
                <a:latin typeface="Times New Roman"/>
                <a:cs typeface="Times New Roman"/>
              </a:rPr>
              <a:t>adds</a:t>
            </a:r>
            <a:r>
              <a:rPr lang="en-US" sz="1800" spc="-80" dirty="0">
                <a:latin typeface="Times New Roman"/>
                <a:cs typeface="Times New Roman"/>
              </a:rPr>
              <a:t> </a:t>
            </a:r>
            <a:r>
              <a:rPr lang="en-US" sz="1800" dirty="0">
                <a:latin typeface="Times New Roman"/>
                <a:cs typeface="Times New Roman"/>
              </a:rPr>
              <a:t>a</a:t>
            </a:r>
            <a:r>
              <a:rPr lang="en-US" sz="1800" spc="10" dirty="0">
                <a:latin typeface="Times New Roman"/>
                <a:cs typeface="Times New Roman"/>
              </a:rPr>
              <a:t> </a:t>
            </a:r>
            <a:r>
              <a:rPr lang="en-US" sz="1800" dirty="0">
                <a:latin typeface="Times New Roman"/>
                <a:cs typeface="Times New Roman"/>
              </a:rPr>
              <a:t>newline  character </a:t>
            </a:r>
            <a:r>
              <a:rPr lang="en-US" sz="1800" spc="-10" dirty="0">
                <a:latin typeface="Times New Roman"/>
                <a:cs typeface="Times New Roman"/>
              </a:rPr>
              <a:t>after each</a:t>
            </a:r>
            <a:r>
              <a:rPr lang="en-US" sz="1800" spc="-130" dirty="0">
                <a:latin typeface="Times New Roman"/>
                <a:cs typeface="Times New Roman"/>
              </a:rPr>
              <a:t> </a:t>
            </a:r>
            <a:r>
              <a:rPr lang="en-US" sz="1800" spc="10" dirty="0">
                <a:latin typeface="Times New Roman"/>
                <a:cs typeface="Times New Roman"/>
              </a:rPr>
              <a:t>statement.</a:t>
            </a:r>
            <a:endParaRPr lang="en-US" sz="1800" dirty="0">
              <a:latin typeface="Times New Roman"/>
              <a:cs typeface="Times New Roman"/>
            </a:endParaRPr>
          </a:p>
          <a:p>
            <a:pPr marL="25400">
              <a:spcBef>
                <a:spcPts val="480"/>
              </a:spcBef>
            </a:pPr>
            <a:r>
              <a:rPr lang="en-US" sz="1800" spc="-30" dirty="0">
                <a:latin typeface="Times New Roman"/>
                <a:cs typeface="Times New Roman"/>
              </a:rPr>
              <a:t>&lt;body&gt;</a:t>
            </a:r>
            <a:endParaRPr lang="en-US" sz="1800" dirty="0">
              <a:latin typeface="Times New Roman"/>
              <a:cs typeface="Times New Roman"/>
            </a:endParaRPr>
          </a:p>
          <a:p>
            <a:pPr marL="25400">
              <a:spcBef>
                <a:spcPts val="480"/>
              </a:spcBef>
            </a:pPr>
            <a:r>
              <a:rPr lang="en-US" dirty="0">
                <a:latin typeface="Times New Roman"/>
                <a:cs typeface="Times New Roman"/>
              </a:rPr>
              <a:t>   </a:t>
            </a:r>
            <a:r>
              <a:rPr lang="en-US" sz="1800" dirty="0">
                <a:latin typeface="Times New Roman"/>
                <a:cs typeface="Times New Roman"/>
              </a:rPr>
              <a:t>&lt;p&gt;Note</a:t>
            </a:r>
            <a:r>
              <a:rPr lang="en-US" sz="1800" spc="-70" dirty="0">
                <a:latin typeface="Times New Roman"/>
                <a:cs typeface="Times New Roman"/>
              </a:rPr>
              <a:t> </a:t>
            </a:r>
            <a:r>
              <a:rPr lang="en-US" sz="1800" spc="20" dirty="0">
                <a:latin typeface="Times New Roman"/>
                <a:cs typeface="Times New Roman"/>
              </a:rPr>
              <a:t>that</a:t>
            </a:r>
            <a:r>
              <a:rPr lang="en-US" sz="1800" spc="-110" dirty="0">
                <a:latin typeface="Times New Roman"/>
                <a:cs typeface="Times New Roman"/>
              </a:rPr>
              <a:t> </a:t>
            </a:r>
            <a:r>
              <a:rPr lang="en-US" sz="1800" dirty="0">
                <a:latin typeface="Times New Roman"/>
                <a:cs typeface="Times New Roman"/>
              </a:rPr>
              <a:t>write()</a:t>
            </a:r>
            <a:r>
              <a:rPr lang="en-US" sz="1800" spc="-70" dirty="0">
                <a:latin typeface="Times New Roman"/>
                <a:cs typeface="Times New Roman"/>
              </a:rPr>
              <a:t> </a:t>
            </a:r>
            <a:r>
              <a:rPr lang="en-US" sz="1800" spc="-20" dirty="0">
                <a:latin typeface="Times New Roman"/>
                <a:cs typeface="Times New Roman"/>
              </a:rPr>
              <a:t>does</a:t>
            </a:r>
            <a:r>
              <a:rPr lang="en-US" sz="1800" spc="50" dirty="0">
                <a:latin typeface="Times New Roman"/>
                <a:cs typeface="Times New Roman"/>
              </a:rPr>
              <a:t> </a:t>
            </a:r>
            <a:r>
              <a:rPr lang="en-US" sz="1800" spc="-10" dirty="0">
                <a:latin typeface="Times New Roman"/>
                <a:cs typeface="Times New Roman"/>
              </a:rPr>
              <a:t>NOT </a:t>
            </a:r>
            <a:r>
              <a:rPr lang="en-US" sz="1800" spc="10" dirty="0">
                <a:latin typeface="Times New Roman"/>
                <a:cs typeface="Times New Roman"/>
              </a:rPr>
              <a:t>add</a:t>
            </a:r>
            <a:r>
              <a:rPr lang="en-US" sz="1800" spc="-70" dirty="0">
                <a:latin typeface="Times New Roman"/>
                <a:cs typeface="Times New Roman"/>
              </a:rPr>
              <a:t> </a:t>
            </a:r>
            <a:r>
              <a:rPr lang="en-US" sz="1800" dirty="0">
                <a:latin typeface="Times New Roman"/>
                <a:cs typeface="Times New Roman"/>
              </a:rPr>
              <a:t>a</a:t>
            </a:r>
            <a:r>
              <a:rPr lang="en-US" sz="1800" spc="-10" dirty="0">
                <a:latin typeface="Times New Roman"/>
                <a:cs typeface="Times New Roman"/>
              </a:rPr>
              <a:t> </a:t>
            </a:r>
            <a:r>
              <a:rPr lang="en-US" sz="1800" spc="10" dirty="0">
                <a:latin typeface="Times New Roman"/>
                <a:cs typeface="Times New Roman"/>
              </a:rPr>
              <a:t>new</a:t>
            </a:r>
            <a:r>
              <a:rPr lang="en-US" sz="1800" spc="-50" dirty="0">
                <a:latin typeface="Times New Roman"/>
                <a:cs typeface="Times New Roman"/>
              </a:rPr>
              <a:t> </a:t>
            </a:r>
            <a:r>
              <a:rPr lang="en-US" sz="1800" spc="20" dirty="0">
                <a:latin typeface="Times New Roman"/>
                <a:cs typeface="Times New Roman"/>
              </a:rPr>
              <a:t>line</a:t>
            </a:r>
            <a:r>
              <a:rPr lang="en-US" sz="1800" spc="-100" dirty="0">
                <a:latin typeface="Times New Roman"/>
                <a:cs typeface="Times New Roman"/>
              </a:rPr>
              <a:t> </a:t>
            </a:r>
            <a:r>
              <a:rPr lang="en-US" sz="1800" spc="-10" dirty="0">
                <a:latin typeface="Times New Roman"/>
                <a:cs typeface="Times New Roman"/>
              </a:rPr>
              <a:t>after</a:t>
            </a:r>
            <a:r>
              <a:rPr lang="en-US" sz="1800" spc="-30" dirty="0">
                <a:latin typeface="Times New Roman"/>
                <a:cs typeface="Times New Roman"/>
              </a:rPr>
              <a:t> </a:t>
            </a:r>
            <a:r>
              <a:rPr lang="en-US" sz="1800" spc="-10" dirty="0">
                <a:latin typeface="Times New Roman"/>
                <a:cs typeface="Times New Roman"/>
              </a:rPr>
              <a:t>each</a:t>
            </a:r>
            <a:r>
              <a:rPr lang="en-US" sz="1800" spc="20" dirty="0">
                <a:latin typeface="Times New Roman"/>
                <a:cs typeface="Times New Roman"/>
              </a:rPr>
              <a:t> </a:t>
            </a:r>
            <a:r>
              <a:rPr lang="en-US" sz="1800" dirty="0">
                <a:latin typeface="Times New Roman"/>
                <a:cs typeface="Times New Roman"/>
              </a:rPr>
              <a:t>statement:&lt;/p&gt;</a:t>
            </a:r>
          </a:p>
          <a:p>
            <a:pPr marL="25400">
              <a:spcBef>
                <a:spcPts val="480"/>
              </a:spcBef>
            </a:pPr>
            <a:r>
              <a:rPr lang="en-US" spc="10" dirty="0">
                <a:latin typeface="Times New Roman"/>
                <a:cs typeface="Times New Roman"/>
              </a:rPr>
              <a:t>   </a:t>
            </a:r>
            <a:r>
              <a:rPr lang="en-US" sz="1800" spc="10" dirty="0">
                <a:latin typeface="Times New Roman"/>
                <a:cs typeface="Times New Roman"/>
              </a:rPr>
              <a:t>&lt;pre&gt;</a:t>
            </a:r>
            <a:endParaRPr lang="en-US" sz="1800" dirty="0">
              <a:latin typeface="Times New Roman"/>
              <a:cs typeface="Times New Roman"/>
            </a:endParaRPr>
          </a:p>
          <a:p>
            <a:pPr marL="25400" defTabSz="179388">
              <a:spcBef>
                <a:spcPts val="488"/>
              </a:spcBef>
              <a:tabLst>
                <a:tab pos="442913" algn="l"/>
              </a:tabLst>
            </a:pPr>
            <a:r>
              <a:rPr lang="en-US" sz="1800" spc="10" dirty="0">
                <a:latin typeface="Times New Roman"/>
                <a:cs typeface="Times New Roman"/>
              </a:rPr>
              <a:t>				&lt;script&gt;</a:t>
            </a:r>
            <a:endParaRPr lang="en-US" sz="1800" dirty="0">
              <a:latin typeface="Times New Roman"/>
              <a:cs typeface="Times New Roman"/>
            </a:endParaRPr>
          </a:p>
          <a:p>
            <a:pPr marL="25400" marR="4338320" defTabSz="179388">
              <a:lnSpc>
                <a:spcPct val="120000"/>
              </a:lnSpc>
            </a:pPr>
            <a:r>
              <a:rPr lang="en-US" sz="1800" dirty="0">
                <a:latin typeface="Times New Roman"/>
                <a:cs typeface="Times New Roman"/>
              </a:rPr>
              <a:t>						</a:t>
            </a:r>
            <a:r>
              <a:rPr lang="en-US" sz="1800" dirty="0" err="1">
                <a:latin typeface="Times New Roman"/>
                <a:cs typeface="Times New Roman"/>
              </a:rPr>
              <a:t>document.write</a:t>
            </a:r>
            <a:r>
              <a:rPr lang="en-US" sz="1800" dirty="0">
                <a:latin typeface="Times New Roman"/>
                <a:cs typeface="Times New Roman"/>
              </a:rPr>
              <a:t>("Hello</a:t>
            </a:r>
            <a:r>
              <a:rPr lang="en-US" sz="1800" spc="-20" dirty="0">
                <a:latin typeface="Times New Roman"/>
                <a:cs typeface="Times New Roman"/>
              </a:rPr>
              <a:t>World!");  	            	   				   </a:t>
            </a:r>
            <a:r>
              <a:rPr lang="en-US" sz="1800" spc="-10" dirty="0" err="1">
                <a:latin typeface="Times New Roman"/>
                <a:cs typeface="Times New Roman"/>
              </a:rPr>
              <a:t>document.write</a:t>
            </a:r>
            <a:r>
              <a:rPr lang="en-US" sz="1800" spc="-10" dirty="0">
                <a:latin typeface="Times New Roman"/>
                <a:cs typeface="Times New Roman"/>
              </a:rPr>
              <a:t>("Have </a:t>
            </a:r>
            <a:r>
              <a:rPr lang="en-US" sz="1800" dirty="0">
                <a:latin typeface="Times New Roman"/>
                <a:cs typeface="Times New Roman"/>
              </a:rPr>
              <a:t>a </a:t>
            </a:r>
            <a:r>
              <a:rPr lang="en-US" sz="1800" spc="10" dirty="0">
                <a:latin typeface="Times New Roman"/>
                <a:cs typeface="Times New Roman"/>
              </a:rPr>
              <a:t>nice </a:t>
            </a:r>
            <a:r>
              <a:rPr lang="en-US" sz="1800" spc="-10" dirty="0">
                <a:latin typeface="Times New Roman"/>
                <a:cs typeface="Times New Roman"/>
              </a:rPr>
              <a:t>day!");</a:t>
            </a:r>
            <a:endParaRPr lang="en-US" sz="1800" dirty="0">
              <a:latin typeface="Times New Roman"/>
              <a:cs typeface="Times New Roman"/>
            </a:endParaRPr>
          </a:p>
          <a:p>
            <a:pPr marL="25400">
              <a:spcBef>
                <a:spcPts val="480"/>
              </a:spcBef>
            </a:pPr>
            <a:r>
              <a:rPr lang="en-US" sz="1800" dirty="0">
                <a:latin typeface="Times New Roman"/>
                <a:cs typeface="Times New Roman"/>
              </a:rPr>
              <a:t>	&lt;/script&gt;</a:t>
            </a:r>
          </a:p>
          <a:p>
            <a:pPr marL="25400">
              <a:spcBef>
                <a:spcPts val="480"/>
              </a:spcBef>
            </a:pPr>
            <a:r>
              <a:rPr lang="en-US" spc="10" dirty="0">
                <a:latin typeface="Times New Roman"/>
                <a:cs typeface="Times New Roman"/>
              </a:rPr>
              <a:t>   </a:t>
            </a:r>
            <a:r>
              <a:rPr lang="en-US" sz="1800" spc="10" dirty="0">
                <a:latin typeface="Times New Roman"/>
                <a:cs typeface="Times New Roman"/>
              </a:rPr>
              <a:t>&lt;/pre&gt;</a:t>
            </a:r>
            <a:endParaRPr lang="en-US" sz="1800" dirty="0">
              <a:latin typeface="Times New Roman"/>
              <a:cs typeface="Times New Roman"/>
            </a:endParaRPr>
          </a:p>
          <a:p>
            <a:pPr marL="25400">
              <a:spcBef>
                <a:spcPts val="480"/>
              </a:spcBef>
            </a:pPr>
            <a:r>
              <a:rPr lang="en-US" dirty="0">
                <a:latin typeface="Times New Roman"/>
                <a:cs typeface="Times New Roman"/>
              </a:rPr>
              <a:t>   </a:t>
            </a:r>
            <a:r>
              <a:rPr lang="en-US" sz="1800" dirty="0">
                <a:latin typeface="Times New Roman"/>
                <a:cs typeface="Times New Roman"/>
              </a:rPr>
              <a:t>&lt;p&gt;Note</a:t>
            </a:r>
            <a:r>
              <a:rPr lang="en-US" sz="1800" spc="-60" dirty="0">
                <a:latin typeface="Times New Roman"/>
                <a:cs typeface="Times New Roman"/>
              </a:rPr>
              <a:t> </a:t>
            </a:r>
            <a:r>
              <a:rPr lang="en-US" sz="1800" spc="20" dirty="0">
                <a:latin typeface="Times New Roman"/>
                <a:cs typeface="Times New Roman"/>
              </a:rPr>
              <a:t>that</a:t>
            </a:r>
            <a:r>
              <a:rPr lang="en-US" sz="1800" spc="-90" dirty="0">
                <a:latin typeface="Times New Roman"/>
                <a:cs typeface="Times New Roman"/>
              </a:rPr>
              <a:t> </a:t>
            </a:r>
            <a:r>
              <a:rPr lang="en-US" sz="1800" dirty="0" err="1">
                <a:latin typeface="Times New Roman"/>
                <a:cs typeface="Times New Roman"/>
              </a:rPr>
              <a:t>writeln</a:t>
            </a:r>
            <a:r>
              <a:rPr lang="en-US" sz="1800" dirty="0">
                <a:latin typeface="Times New Roman"/>
                <a:cs typeface="Times New Roman"/>
              </a:rPr>
              <a:t>()</a:t>
            </a:r>
            <a:r>
              <a:rPr lang="en-US" sz="1800" spc="-170" dirty="0">
                <a:latin typeface="Times New Roman"/>
                <a:cs typeface="Times New Roman"/>
              </a:rPr>
              <a:t> </a:t>
            </a:r>
            <a:r>
              <a:rPr lang="en-US" sz="1800" spc="10" dirty="0">
                <a:latin typeface="Times New Roman"/>
                <a:cs typeface="Times New Roman"/>
              </a:rPr>
              <a:t>add</a:t>
            </a:r>
            <a:r>
              <a:rPr lang="en-US" sz="1800" spc="-30" dirty="0">
                <a:latin typeface="Times New Roman"/>
                <a:cs typeface="Times New Roman"/>
              </a:rPr>
              <a:t> </a:t>
            </a:r>
            <a:r>
              <a:rPr lang="en-US" sz="1800" dirty="0">
                <a:latin typeface="Times New Roman"/>
                <a:cs typeface="Times New Roman"/>
              </a:rPr>
              <a:t>a</a:t>
            </a:r>
            <a:r>
              <a:rPr lang="en-US" sz="1800" spc="-10" dirty="0">
                <a:latin typeface="Times New Roman"/>
                <a:cs typeface="Times New Roman"/>
              </a:rPr>
              <a:t> </a:t>
            </a:r>
            <a:r>
              <a:rPr lang="en-US" sz="1800" spc="10" dirty="0">
                <a:latin typeface="Times New Roman"/>
                <a:cs typeface="Times New Roman"/>
              </a:rPr>
              <a:t>new</a:t>
            </a:r>
            <a:r>
              <a:rPr lang="en-US" sz="1800" spc="-50" dirty="0">
                <a:latin typeface="Times New Roman"/>
                <a:cs typeface="Times New Roman"/>
              </a:rPr>
              <a:t> </a:t>
            </a:r>
            <a:r>
              <a:rPr lang="en-US" sz="1800" spc="20" dirty="0">
                <a:latin typeface="Times New Roman"/>
                <a:cs typeface="Times New Roman"/>
              </a:rPr>
              <a:t>line</a:t>
            </a:r>
            <a:r>
              <a:rPr lang="en-US" sz="1800" spc="-100" dirty="0">
                <a:latin typeface="Times New Roman"/>
                <a:cs typeface="Times New Roman"/>
              </a:rPr>
              <a:t> </a:t>
            </a:r>
            <a:r>
              <a:rPr lang="en-US" sz="1800" spc="-10" dirty="0">
                <a:latin typeface="Times New Roman"/>
                <a:cs typeface="Times New Roman"/>
              </a:rPr>
              <a:t>after</a:t>
            </a:r>
            <a:r>
              <a:rPr lang="en-US" sz="1800" spc="-30" dirty="0">
                <a:latin typeface="Times New Roman"/>
                <a:cs typeface="Times New Roman"/>
              </a:rPr>
              <a:t> </a:t>
            </a:r>
            <a:r>
              <a:rPr lang="en-US" sz="1800" spc="-10" dirty="0">
                <a:latin typeface="Times New Roman"/>
                <a:cs typeface="Times New Roman"/>
              </a:rPr>
              <a:t>each</a:t>
            </a:r>
            <a:r>
              <a:rPr lang="en-US" sz="1800" spc="20" dirty="0">
                <a:latin typeface="Times New Roman"/>
                <a:cs typeface="Times New Roman"/>
              </a:rPr>
              <a:t> </a:t>
            </a:r>
            <a:r>
              <a:rPr lang="en-US" sz="1800" dirty="0">
                <a:latin typeface="Times New Roman"/>
                <a:cs typeface="Times New Roman"/>
              </a:rPr>
              <a:t>statement:&lt;/p&gt;</a:t>
            </a:r>
          </a:p>
          <a:p>
            <a:pPr marL="25400">
              <a:spcBef>
                <a:spcPts val="480"/>
              </a:spcBef>
            </a:pPr>
            <a:r>
              <a:rPr lang="en-US" spc="10" dirty="0">
                <a:latin typeface="Times New Roman"/>
                <a:cs typeface="Times New Roman"/>
              </a:rPr>
              <a:t>   </a:t>
            </a:r>
            <a:r>
              <a:rPr lang="en-US" sz="1800" spc="10" dirty="0">
                <a:latin typeface="Times New Roman"/>
                <a:cs typeface="Times New Roman"/>
              </a:rPr>
              <a:t>&lt;pre&gt;</a:t>
            </a:r>
            <a:endParaRPr lang="en-US" sz="1800" dirty="0">
              <a:latin typeface="Times New Roman"/>
              <a:cs typeface="Times New Roman"/>
            </a:endParaRPr>
          </a:p>
          <a:p>
            <a:pPr marL="25400">
              <a:spcBef>
                <a:spcPts val="480"/>
              </a:spcBef>
            </a:pPr>
            <a:r>
              <a:rPr lang="en-US" sz="1800" dirty="0">
                <a:latin typeface="Times New Roman"/>
                <a:cs typeface="Times New Roman"/>
              </a:rPr>
              <a:t>	&lt;script&gt;</a:t>
            </a:r>
          </a:p>
          <a:p>
            <a:pPr marL="25400" marR="4142740" algn="l">
              <a:lnSpc>
                <a:spcPct val="120000"/>
              </a:lnSpc>
            </a:pPr>
            <a:r>
              <a:rPr lang="en-US" sz="1800" dirty="0">
                <a:latin typeface="Times New Roman"/>
                <a:cs typeface="Times New Roman"/>
              </a:rPr>
              <a:t>	   </a:t>
            </a:r>
            <a:r>
              <a:rPr lang="en-US" sz="1800" dirty="0" err="1">
                <a:latin typeface="Times New Roman"/>
                <a:cs typeface="Times New Roman"/>
              </a:rPr>
              <a:t>document.writeln</a:t>
            </a:r>
            <a:r>
              <a:rPr lang="en-US" sz="1800" dirty="0">
                <a:latin typeface="Times New Roman"/>
                <a:cs typeface="Times New Roman"/>
              </a:rPr>
              <a:t>("Hello </a:t>
            </a:r>
            <a:r>
              <a:rPr lang="en-US" sz="1800" spc="-20" dirty="0">
                <a:latin typeface="Times New Roman"/>
                <a:cs typeface="Times New Roman"/>
              </a:rPr>
              <a:t>World!");  	          	   </a:t>
            </a:r>
            <a:r>
              <a:rPr lang="en-US" sz="1800" spc="-10" dirty="0" err="1">
                <a:latin typeface="Times New Roman"/>
                <a:cs typeface="Times New Roman"/>
              </a:rPr>
              <a:t>document.writeln</a:t>
            </a:r>
            <a:r>
              <a:rPr lang="en-US" sz="1800" spc="-10" dirty="0">
                <a:latin typeface="Times New Roman"/>
                <a:cs typeface="Times New Roman"/>
              </a:rPr>
              <a:t>("Have </a:t>
            </a:r>
            <a:r>
              <a:rPr lang="en-US" sz="1800" dirty="0">
                <a:latin typeface="Times New Roman"/>
                <a:cs typeface="Times New Roman"/>
              </a:rPr>
              <a:t>a </a:t>
            </a:r>
            <a:r>
              <a:rPr lang="en-US" sz="1800" spc="10" dirty="0">
                <a:latin typeface="Times New Roman"/>
                <a:cs typeface="Times New Roman"/>
              </a:rPr>
              <a:t>nice</a:t>
            </a:r>
            <a:r>
              <a:rPr lang="en-US" sz="1800" spc="-110" dirty="0">
                <a:latin typeface="Times New Roman"/>
                <a:cs typeface="Times New Roman"/>
              </a:rPr>
              <a:t> </a:t>
            </a:r>
            <a:r>
              <a:rPr lang="en-US" sz="1800" spc="-10" dirty="0">
                <a:latin typeface="Times New Roman"/>
                <a:cs typeface="Times New Roman"/>
              </a:rPr>
              <a:t>day!");</a:t>
            </a:r>
            <a:endParaRPr lang="en-US" sz="1800" dirty="0">
              <a:latin typeface="Times New Roman"/>
              <a:cs typeface="Times New Roman"/>
            </a:endParaRPr>
          </a:p>
          <a:p>
            <a:pPr marL="25400">
              <a:spcBef>
                <a:spcPts val="480"/>
              </a:spcBef>
            </a:pPr>
            <a:r>
              <a:rPr lang="en-US" sz="1800" dirty="0">
                <a:latin typeface="Times New Roman"/>
                <a:cs typeface="Times New Roman"/>
              </a:rPr>
              <a:t>	&lt;/script&gt;</a:t>
            </a:r>
          </a:p>
          <a:p>
            <a:pPr marL="25400">
              <a:spcBef>
                <a:spcPts val="488"/>
              </a:spcBef>
            </a:pPr>
            <a:r>
              <a:rPr lang="en-US" spc="-10" dirty="0">
                <a:latin typeface="Times New Roman"/>
                <a:cs typeface="Times New Roman"/>
              </a:rPr>
              <a:t>   </a:t>
            </a:r>
            <a:r>
              <a:rPr lang="en-US" sz="1800" spc="-10" dirty="0">
                <a:latin typeface="Times New Roman"/>
                <a:cs typeface="Times New Roman"/>
              </a:rPr>
              <a:t>&lt;/pre&gt;</a:t>
            </a:r>
          </a:p>
          <a:p>
            <a:pPr marL="25400">
              <a:spcBef>
                <a:spcPts val="488"/>
              </a:spcBef>
            </a:pPr>
            <a:r>
              <a:rPr lang="en-US" sz="1800" spc="-10" dirty="0">
                <a:latin typeface="Times New Roman"/>
                <a:cs typeface="Times New Roman"/>
              </a:rPr>
              <a:t>&lt;/body&gt;</a:t>
            </a:r>
            <a:endParaRPr lang="en-US" dirty="0"/>
          </a:p>
        </p:txBody>
      </p:sp>
      <p:pic>
        <p:nvPicPr>
          <p:cNvPr id="8" name="Picture 7">
            <a:extLst>
              <a:ext uri="{FF2B5EF4-FFF2-40B4-BE49-F238E27FC236}">
                <a16:creationId xmlns:a16="http://schemas.microsoft.com/office/drawing/2014/main" id="{93A8C5C1-FB7F-49FF-AA3C-770BE0DD30E4}"/>
              </a:ext>
            </a:extLst>
          </p:cNvPr>
          <p:cNvPicPr>
            <a:picLocks noChangeAspect="1"/>
          </p:cNvPicPr>
          <p:nvPr/>
        </p:nvPicPr>
        <p:blipFill rotWithShape="1">
          <a:blip r:embed="rId2"/>
          <a:srcRect r="68112" b="65407"/>
          <a:stretch/>
        </p:blipFill>
        <p:spPr>
          <a:xfrm>
            <a:off x="6120680" y="2348880"/>
            <a:ext cx="2915816" cy="177840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a:extLst>
              <a:ext uri="{FF2B5EF4-FFF2-40B4-BE49-F238E27FC236}">
                <a16:creationId xmlns:a16="http://schemas.microsoft.com/office/drawing/2014/main" id="{23C6C9ED-A9B7-4E49-97E4-977F04ED041C}"/>
              </a:ext>
            </a:extLst>
          </p:cNvPr>
          <p:cNvPicPr>
            <a:picLocks noChangeAspect="1"/>
          </p:cNvPicPr>
          <p:nvPr/>
        </p:nvPicPr>
        <p:blipFill rotWithShape="1">
          <a:blip r:embed="rId3"/>
          <a:srcRect r="68112" b="65407"/>
          <a:stretch/>
        </p:blipFill>
        <p:spPr>
          <a:xfrm>
            <a:off x="6084168" y="4972761"/>
            <a:ext cx="2915816" cy="177840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0965" y="836712"/>
            <a:ext cx="8942070" cy="5727209"/>
          </a:xfrm>
          <a:prstGeom prst="rect">
            <a:avLst/>
          </a:prstGeom>
        </p:spPr>
        <p:txBody>
          <a:bodyPr vert="horz" wrap="square" lIns="0" tIns="27940" rIns="0" bIns="0" rtlCol="0">
            <a:spAutoFit/>
          </a:bodyPr>
          <a:lstStyle/>
          <a:p>
            <a:pPr marL="25400">
              <a:spcBef>
                <a:spcPts val="220"/>
              </a:spcBef>
            </a:pPr>
            <a:r>
              <a:rPr sz="2000" b="1" dirty="0">
                <a:latin typeface="Times New Roman"/>
                <a:cs typeface="Times New Roman"/>
              </a:rPr>
              <a:t>//Write</a:t>
            </a:r>
            <a:r>
              <a:rPr sz="2000" b="1" spc="-160" dirty="0">
                <a:latin typeface="Times New Roman"/>
                <a:cs typeface="Times New Roman"/>
              </a:rPr>
              <a:t> </a:t>
            </a:r>
            <a:r>
              <a:rPr sz="2000" b="1" spc="-30" dirty="0">
                <a:latin typeface="Times New Roman"/>
                <a:cs typeface="Times New Roman"/>
              </a:rPr>
              <a:t>some</a:t>
            </a:r>
            <a:r>
              <a:rPr sz="2000" b="1" spc="90" dirty="0">
                <a:latin typeface="Times New Roman"/>
                <a:cs typeface="Times New Roman"/>
              </a:rPr>
              <a:t> </a:t>
            </a:r>
            <a:r>
              <a:rPr sz="2000" b="1" spc="-10" dirty="0">
                <a:latin typeface="Times New Roman"/>
                <a:cs typeface="Times New Roman"/>
              </a:rPr>
              <a:t>text</a:t>
            </a:r>
            <a:r>
              <a:rPr sz="2000" b="1" spc="-20" dirty="0">
                <a:latin typeface="Times New Roman"/>
                <a:cs typeface="Times New Roman"/>
              </a:rPr>
              <a:t> </a:t>
            </a:r>
            <a:r>
              <a:rPr sz="2000" b="1" dirty="0">
                <a:latin typeface="Times New Roman"/>
                <a:cs typeface="Times New Roman"/>
              </a:rPr>
              <a:t>directly</a:t>
            </a:r>
            <a:r>
              <a:rPr sz="2000" b="1" spc="-120" dirty="0">
                <a:latin typeface="Times New Roman"/>
                <a:cs typeface="Times New Roman"/>
              </a:rPr>
              <a:t> </a:t>
            </a:r>
            <a:r>
              <a:rPr sz="2000" b="1" dirty="0">
                <a:latin typeface="Times New Roman"/>
                <a:cs typeface="Times New Roman"/>
              </a:rPr>
              <a:t>to</a:t>
            </a:r>
            <a:r>
              <a:rPr sz="2000" b="1" spc="-20" dirty="0">
                <a:latin typeface="Times New Roman"/>
                <a:cs typeface="Times New Roman"/>
              </a:rPr>
              <a:t> </a:t>
            </a:r>
            <a:r>
              <a:rPr sz="2000" b="1" spc="-10" dirty="0">
                <a:latin typeface="Times New Roman"/>
                <a:cs typeface="Times New Roman"/>
              </a:rPr>
              <a:t>the</a:t>
            </a:r>
            <a:r>
              <a:rPr sz="2000" b="1" dirty="0">
                <a:latin typeface="Times New Roman"/>
                <a:cs typeface="Times New Roman"/>
              </a:rPr>
              <a:t> </a:t>
            </a:r>
            <a:r>
              <a:rPr sz="2000" b="1" spc="10" dirty="0">
                <a:latin typeface="Times New Roman"/>
                <a:cs typeface="Times New Roman"/>
              </a:rPr>
              <a:t>HTML</a:t>
            </a:r>
            <a:r>
              <a:rPr sz="2000" b="1" spc="-170" dirty="0">
                <a:latin typeface="Times New Roman"/>
                <a:cs typeface="Times New Roman"/>
              </a:rPr>
              <a:t> </a:t>
            </a:r>
            <a:r>
              <a:rPr sz="2000" b="1" spc="-20" dirty="0">
                <a:latin typeface="Times New Roman"/>
                <a:cs typeface="Times New Roman"/>
              </a:rPr>
              <a:t>document,</a:t>
            </a:r>
            <a:r>
              <a:rPr sz="2000" b="1" spc="50" dirty="0">
                <a:latin typeface="Times New Roman"/>
                <a:cs typeface="Times New Roman"/>
              </a:rPr>
              <a:t> </a:t>
            </a:r>
            <a:r>
              <a:rPr sz="2000" b="1" dirty="0">
                <a:latin typeface="Times New Roman"/>
                <a:cs typeface="Times New Roman"/>
              </a:rPr>
              <a:t>with</a:t>
            </a:r>
            <a:r>
              <a:rPr sz="2000" b="1" spc="-30" dirty="0">
                <a:latin typeface="Times New Roman"/>
                <a:cs typeface="Times New Roman"/>
              </a:rPr>
              <a:t> </a:t>
            </a:r>
            <a:r>
              <a:rPr sz="2000" b="1" spc="10" dirty="0">
                <a:latin typeface="Times New Roman"/>
                <a:cs typeface="Times New Roman"/>
              </a:rPr>
              <a:t>a</a:t>
            </a:r>
            <a:r>
              <a:rPr sz="2000" b="1" spc="30" dirty="0">
                <a:latin typeface="Times New Roman"/>
                <a:cs typeface="Times New Roman"/>
              </a:rPr>
              <a:t> </a:t>
            </a:r>
            <a:r>
              <a:rPr sz="2000" b="1" dirty="0">
                <a:latin typeface="Times New Roman"/>
                <a:cs typeface="Times New Roman"/>
              </a:rPr>
              <a:t>new</a:t>
            </a:r>
            <a:r>
              <a:rPr sz="2000" b="1" spc="-30" dirty="0">
                <a:latin typeface="Times New Roman"/>
                <a:cs typeface="Times New Roman"/>
              </a:rPr>
              <a:t> </a:t>
            </a:r>
            <a:r>
              <a:rPr sz="2000" b="1" dirty="0">
                <a:latin typeface="Times New Roman"/>
                <a:cs typeface="Times New Roman"/>
              </a:rPr>
              <a:t>line</a:t>
            </a:r>
            <a:r>
              <a:rPr sz="2000" b="1" spc="-60" dirty="0">
                <a:latin typeface="Times New Roman"/>
                <a:cs typeface="Times New Roman"/>
              </a:rPr>
              <a:t> </a:t>
            </a:r>
            <a:r>
              <a:rPr sz="2000" b="1" dirty="0">
                <a:latin typeface="Times New Roman"/>
                <a:cs typeface="Times New Roman"/>
              </a:rPr>
              <a:t>after</a:t>
            </a:r>
            <a:r>
              <a:rPr sz="2000" b="1" spc="-90" dirty="0">
                <a:latin typeface="Times New Roman"/>
                <a:cs typeface="Times New Roman"/>
              </a:rPr>
              <a:t> </a:t>
            </a:r>
            <a:r>
              <a:rPr sz="2000" b="1" spc="10" dirty="0">
                <a:latin typeface="Times New Roman"/>
                <a:cs typeface="Times New Roman"/>
              </a:rPr>
              <a:t>each</a:t>
            </a:r>
            <a:r>
              <a:rPr lang="en-US" sz="2000" b="1" spc="10" dirty="0">
                <a:latin typeface="Times New Roman"/>
                <a:cs typeface="Times New Roman"/>
              </a:rPr>
              <a:t> </a:t>
            </a:r>
            <a:r>
              <a:rPr sz="2000" b="1" spc="-10" dirty="0">
                <a:latin typeface="Times New Roman"/>
                <a:cs typeface="Times New Roman"/>
              </a:rPr>
              <a:t>statement (using </a:t>
            </a:r>
            <a:r>
              <a:rPr sz="2000" b="1" dirty="0">
                <a:latin typeface="Times New Roman"/>
                <a:cs typeface="Times New Roman"/>
              </a:rPr>
              <a:t>&lt;br&gt;):</a:t>
            </a:r>
            <a:endParaRPr sz="2000" dirty="0">
              <a:latin typeface="Times New Roman"/>
              <a:cs typeface="Times New Roman"/>
            </a:endParaRPr>
          </a:p>
          <a:p>
            <a:pPr marL="25400" marR="4963160">
              <a:lnSpc>
                <a:spcPct val="120000"/>
              </a:lnSpc>
            </a:pPr>
            <a:r>
              <a:rPr sz="2000" dirty="0">
                <a:latin typeface="Times New Roman"/>
                <a:cs typeface="Times New Roman"/>
              </a:rPr>
              <a:t>document.write("Hello </a:t>
            </a:r>
            <a:r>
              <a:rPr sz="2000" spc="-30" dirty="0">
                <a:latin typeface="Times New Roman"/>
                <a:cs typeface="Times New Roman"/>
              </a:rPr>
              <a:t>World!</a:t>
            </a:r>
            <a:r>
              <a:rPr sz="2000" spc="-270" dirty="0">
                <a:latin typeface="Times New Roman"/>
                <a:cs typeface="Times New Roman"/>
              </a:rPr>
              <a:t> </a:t>
            </a:r>
            <a:r>
              <a:rPr sz="2000" dirty="0">
                <a:latin typeface="Times New Roman"/>
                <a:cs typeface="Times New Roman"/>
              </a:rPr>
              <a:t>&lt;br&gt;");  </a:t>
            </a:r>
            <a:r>
              <a:rPr sz="2000" spc="-10" dirty="0">
                <a:latin typeface="Times New Roman"/>
                <a:cs typeface="Times New Roman"/>
              </a:rPr>
              <a:t>document.write("Have </a:t>
            </a:r>
            <a:r>
              <a:rPr sz="2000" dirty="0">
                <a:latin typeface="Times New Roman"/>
                <a:cs typeface="Times New Roman"/>
              </a:rPr>
              <a:t>a </a:t>
            </a:r>
            <a:r>
              <a:rPr sz="2000" spc="10" dirty="0">
                <a:latin typeface="Times New Roman"/>
                <a:cs typeface="Times New Roman"/>
              </a:rPr>
              <a:t>nice</a:t>
            </a:r>
            <a:r>
              <a:rPr sz="2000" spc="-120" dirty="0">
                <a:latin typeface="Times New Roman"/>
                <a:cs typeface="Times New Roman"/>
              </a:rPr>
              <a:t> </a:t>
            </a:r>
            <a:r>
              <a:rPr sz="2000" spc="-10" dirty="0">
                <a:latin typeface="Times New Roman"/>
                <a:cs typeface="Times New Roman"/>
              </a:rPr>
              <a:t>day!");</a:t>
            </a:r>
            <a:endParaRPr lang="en-US" sz="2000" spc="-10" dirty="0">
              <a:latin typeface="Times New Roman"/>
              <a:cs typeface="Times New Roman"/>
            </a:endParaRPr>
          </a:p>
          <a:p>
            <a:pPr marL="25400">
              <a:spcBef>
                <a:spcPts val="480"/>
              </a:spcBef>
            </a:pPr>
            <a:r>
              <a:rPr sz="2000" b="1" dirty="0">
                <a:latin typeface="Times New Roman"/>
                <a:cs typeface="Times New Roman"/>
              </a:rPr>
              <a:t>//Write</a:t>
            </a:r>
            <a:r>
              <a:rPr sz="2000" b="1" spc="-150" dirty="0">
                <a:latin typeface="Times New Roman"/>
                <a:cs typeface="Times New Roman"/>
              </a:rPr>
              <a:t> </a:t>
            </a:r>
            <a:r>
              <a:rPr sz="2000" b="1" dirty="0">
                <a:latin typeface="Times New Roman"/>
                <a:cs typeface="Times New Roman"/>
              </a:rPr>
              <a:t>the</a:t>
            </a:r>
            <a:r>
              <a:rPr sz="2000" b="1" spc="-10" dirty="0">
                <a:latin typeface="Times New Roman"/>
                <a:cs typeface="Times New Roman"/>
              </a:rPr>
              <a:t> </a:t>
            </a:r>
            <a:r>
              <a:rPr sz="2000" b="1" dirty="0">
                <a:latin typeface="Times New Roman"/>
                <a:cs typeface="Times New Roman"/>
              </a:rPr>
              <a:t>Date</a:t>
            </a:r>
            <a:r>
              <a:rPr sz="2000" b="1" spc="-10" dirty="0">
                <a:latin typeface="Times New Roman"/>
                <a:cs typeface="Times New Roman"/>
              </a:rPr>
              <a:t> object</a:t>
            </a:r>
            <a:r>
              <a:rPr sz="2000" b="1" spc="-30" dirty="0">
                <a:latin typeface="Times New Roman"/>
                <a:cs typeface="Times New Roman"/>
              </a:rPr>
              <a:t> </a:t>
            </a:r>
            <a:r>
              <a:rPr sz="2000" b="1" dirty="0">
                <a:latin typeface="Times New Roman"/>
                <a:cs typeface="Times New Roman"/>
              </a:rPr>
              <a:t>directly</a:t>
            </a:r>
            <a:r>
              <a:rPr sz="2000" b="1" spc="-120" dirty="0">
                <a:latin typeface="Times New Roman"/>
                <a:cs typeface="Times New Roman"/>
              </a:rPr>
              <a:t> </a:t>
            </a:r>
            <a:r>
              <a:rPr sz="2000" b="1" dirty="0">
                <a:latin typeface="Times New Roman"/>
                <a:cs typeface="Times New Roman"/>
              </a:rPr>
              <a:t>to</a:t>
            </a:r>
            <a:r>
              <a:rPr sz="2000" b="1" spc="-30" dirty="0">
                <a:latin typeface="Times New Roman"/>
                <a:cs typeface="Times New Roman"/>
              </a:rPr>
              <a:t> </a:t>
            </a:r>
            <a:r>
              <a:rPr sz="2000" b="1" dirty="0">
                <a:latin typeface="Times New Roman"/>
                <a:cs typeface="Times New Roman"/>
              </a:rPr>
              <a:t>the</a:t>
            </a:r>
            <a:r>
              <a:rPr sz="2000" b="1" spc="-10" dirty="0">
                <a:latin typeface="Times New Roman"/>
                <a:cs typeface="Times New Roman"/>
              </a:rPr>
              <a:t> </a:t>
            </a:r>
            <a:r>
              <a:rPr sz="2000" b="1" spc="10" dirty="0">
                <a:latin typeface="Times New Roman"/>
                <a:cs typeface="Times New Roman"/>
              </a:rPr>
              <a:t>HTML</a:t>
            </a:r>
            <a:r>
              <a:rPr sz="2000" b="1" spc="-220" dirty="0">
                <a:latin typeface="Times New Roman"/>
                <a:cs typeface="Times New Roman"/>
              </a:rPr>
              <a:t> </a:t>
            </a:r>
            <a:r>
              <a:rPr sz="2000" b="1" spc="-20" dirty="0">
                <a:latin typeface="Times New Roman"/>
                <a:cs typeface="Times New Roman"/>
              </a:rPr>
              <a:t>document:</a:t>
            </a:r>
            <a:endParaRPr sz="2000" dirty="0">
              <a:latin typeface="Times New Roman"/>
              <a:cs typeface="Times New Roman"/>
            </a:endParaRPr>
          </a:p>
          <a:p>
            <a:pPr marL="25400">
              <a:spcBef>
                <a:spcPts val="480"/>
              </a:spcBef>
            </a:pPr>
            <a:r>
              <a:rPr sz="2000" dirty="0">
                <a:latin typeface="Times New Roman"/>
                <a:cs typeface="Times New Roman"/>
              </a:rPr>
              <a:t>document.write(Date());</a:t>
            </a:r>
          </a:p>
          <a:p>
            <a:pPr marL="25400">
              <a:spcBef>
                <a:spcPts val="480"/>
              </a:spcBef>
            </a:pPr>
            <a:r>
              <a:rPr sz="2000" b="1" dirty="0">
                <a:latin typeface="Times New Roman"/>
                <a:cs typeface="Times New Roman"/>
              </a:rPr>
              <a:t>//Write </a:t>
            </a:r>
            <a:r>
              <a:rPr sz="2000" b="1" spc="-10" dirty="0">
                <a:latin typeface="Times New Roman"/>
                <a:cs typeface="Times New Roman"/>
              </a:rPr>
              <a:t>thebold </a:t>
            </a:r>
            <a:r>
              <a:rPr sz="2000" b="1" dirty="0">
                <a:latin typeface="Times New Roman"/>
                <a:cs typeface="Times New Roman"/>
              </a:rPr>
              <a:t>date as</a:t>
            </a:r>
            <a:r>
              <a:rPr sz="2000" b="1" spc="-190" dirty="0">
                <a:latin typeface="Times New Roman"/>
                <a:cs typeface="Times New Roman"/>
              </a:rPr>
              <a:t> </a:t>
            </a:r>
            <a:r>
              <a:rPr sz="2000" b="1" dirty="0">
                <a:latin typeface="Times New Roman"/>
                <a:cs typeface="Times New Roman"/>
              </a:rPr>
              <a:t>string</a:t>
            </a:r>
            <a:endParaRPr sz="2000" dirty="0">
              <a:latin typeface="Times New Roman"/>
              <a:cs typeface="Times New Roman"/>
            </a:endParaRPr>
          </a:p>
          <a:p>
            <a:pPr marL="25400">
              <a:spcBef>
                <a:spcPts val="480"/>
              </a:spcBef>
            </a:pPr>
            <a:r>
              <a:rPr lang="en-US" sz="2000" dirty="0">
                <a:latin typeface="Times New Roman"/>
                <a:cs typeface="Times New Roman"/>
              </a:rPr>
              <a:t>&lt;p&gt; The current date and time is:&lt;</a:t>
            </a:r>
            <a:r>
              <a:rPr lang="en-US" sz="2000" dirty="0" err="1">
                <a:latin typeface="Times New Roman"/>
                <a:cs typeface="Times New Roman"/>
              </a:rPr>
              <a:t>br</a:t>
            </a:r>
            <a:r>
              <a:rPr lang="en-US" sz="2000" dirty="0">
                <a:latin typeface="Times New Roman"/>
                <a:cs typeface="Times New Roman"/>
              </a:rPr>
              <a:t>&gt;</a:t>
            </a:r>
          </a:p>
          <a:p>
            <a:pPr marL="25400">
              <a:spcBef>
                <a:spcPts val="480"/>
              </a:spcBef>
            </a:pPr>
            <a:r>
              <a:rPr lang="en-US" sz="2000" dirty="0">
                <a:latin typeface="Times New Roman"/>
                <a:cs typeface="Times New Roman"/>
              </a:rPr>
              <a:t>	&lt;script type="text/</a:t>
            </a:r>
            <a:r>
              <a:rPr lang="en-US" sz="2000" dirty="0" err="1">
                <a:latin typeface="Times New Roman"/>
                <a:cs typeface="Times New Roman"/>
              </a:rPr>
              <a:t>javascript</a:t>
            </a:r>
            <a:r>
              <a:rPr lang="en-US" sz="2000" dirty="0">
                <a:latin typeface="Times New Roman"/>
                <a:cs typeface="Times New Roman"/>
              </a:rPr>
              <a:t>"&gt;</a:t>
            </a:r>
          </a:p>
          <a:p>
            <a:pPr marL="25400">
              <a:spcBef>
                <a:spcPts val="480"/>
              </a:spcBef>
            </a:pPr>
            <a:r>
              <a:rPr lang="en-US" sz="2000" dirty="0">
                <a:latin typeface="Times New Roman"/>
                <a:cs typeface="Times New Roman"/>
              </a:rPr>
              <a:t>	   </a:t>
            </a:r>
            <a:r>
              <a:rPr lang="en-US" sz="2000" dirty="0" err="1">
                <a:latin typeface="Times New Roman"/>
                <a:cs typeface="Times New Roman"/>
              </a:rPr>
              <a:t>document.write</a:t>
            </a:r>
            <a:r>
              <a:rPr lang="en-US" sz="2000" dirty="0">
                <a:latin typeface="Times New Roman"/>
                <a:cs typeface="Times New Roman"/>
              </a:rPr>
              <a:t>("&lt;strong&gt; " + (new Date()) + " &lt;/strong&gt; ");</a:t>
            </a:r>
          </a:p>
          <a:p>
            <a:pPr marL="25400">
              <a:spcBef>
                <a:spcPts val="480"/>
              </a:spcBef>
            </a:pPr>
            <a:r>
              <a:rPr lang="en-US" sz="2000" dirty="0">
                <a:latin typeface="Times New Roman"/>
                <a:cs typeface="Times New Roman"/>
              </a:rPr>
              <a:t>	&lt;/script &gt;</a:t>
            </a:r>
          </a:p>
          <a:p>
            <a:pPr marL="25400">
              <a:spcBef>
                <a:spcPts val="480"/>
              </a:spcBef>
            </a:pPr>
            <a:r>
              <a:rPr lang="en-US" sz="2000" dirty="0">
                <a:latin typeface="Times New Roman"/>
                <a:cs typeface="Times New Roman"/>
              </a:rPr>
              <a:t>&lt;/p&gt;</a:t>
            </a:r>
          </a:p>
          <a:p>
            <a:pPr>
              <a:spcBef>
                <a:spcPts val="20"/>
              </a:spcBef>
            </a:pPr>
            <a:endParaRPr lang="en-US" sz="2900" dirty="0">
              <a:latin typeface="Times New Roman"/>
              <a:cs typeface="Times New Roman"/>
            </a:endParaRPr>
          </a:p>
          <a:p>
            <a:pPr marL="365760" marR="10160" indent="-341630">
              <a:buClr>
                <a:schemeClr val="accent3"/>
              </a:buClr>
              <a:buFont typeface="Wingdings"/>
              <a:buChar char=""/>
              <a:tabLst>
                <a:tab pos="367030" algn="l"/>
              </a:tabLst>
            </a:pPr>
            <a:r>
              <a:rPr sz="2000" b="1" dirty="0">
                <a:latin typeface="Times New Roman"/>
                <a:cs typeface="Times New Roman"/>
              </a:rPr>
              <a:t>&lt;noscript&gt; </a:t>
            </a:r>
            <a:r>
              <a:rPr sz="2000" spc="20" dirty="0">
                <a:latin typeface="Times New Roman"/>
                <a:cs typeface="Times New Roman"/>
              </a:rPr>
              <a:t>and </a:t>
            </a:r>
            <a:r>
              <a:rPr sz="2000" b="1" dirty="0">
                <a:latin typeface="Times New Roman"/>
                <a:cs typeface="Times New Roman"/>
              </a:rPr>
              <a:t>&lt;/noscript&gt; </a:t>
            </a:r>
            <a:r>
              <a:rPr sz="2000" spc="10" dirty="0">
                <a:latin typeface="Times New Roman"/>
                <a:cs typeface="Times New Roman"/>
              </a:rPr>
              <a:t>pair </a:t>
            </a:r>
            <a:r>
              <a:rPr sz="2000" spc="-20" dirty="0">
                <a:latin typeface="Times New Roman"/>
                <a:cs typeface="Times New Roman"/>
              </a:rPr>
              <a:t>of </a:t>
            </a:r>
            <a:r>
              <a:rPr sz="2000" dirty="0">
                <a:latin typeface="Times New Roman"/>
                <a:cs typeface="Times New Roman"/>
              </a:rPr>
              <a:t>tags. These </a:t>
            </a:r>
            <a:r>
              <a:rPr sz="2000" spc="20" dirty="0">
                <a:latin typeface="Times New Roman"/>
                <a:cs typeface="Times New Roman"/>
              </a:rPr>
              <a:t>are </a:t>
            </a:r>
            <a:r>
              <a:rPr sz="2000" spc="-10" dirty="0">
                <a:latin typeface="Times New Roman"/>
                <a:cs typeface="Times New Roman"/>
              </a:rPr>
              <a:t>used when </a:t>
            </a:r>
            <a:r>
              <a:rPr sz="2000" spc="-50" dirty="0">
                <a:latin typeface="Times New Roman"/>
                <a:cs typeface="Times New Roman"/>
              </a:rPr>
              <a:t>you </a:t>
            </a:r>
            <a:r>
              <a:rPr sz="2000" spc="-20" dirty="0">
                <a:latin typeface="Times New Roman"/>
                <a:cs typeface="Times New Roman"/>
              </a:rPr>
              <a:t>wish </a:t>
            </a:r>
            <a:r>
              <a:rPr sz="2000" spc="10" dirty="0">
                <a:latin typeface="Times New Roman"/>
                <a:cs typeface="Times New Roman"/>
              </a:rPr>
              <a:t>to </a:t>
            </a:r>
            <a:r>
              <a:rPr sz="2000" spc="-40" dirty="0">
                <a:latin typeface="Times New Roman"/>
                <a:cs typeface="Times New Roman"/>
              </a:rPr>
              <a:t>offer  </a:t>
            </a:r>
            <a:r>
              <a:rPr sz="2000" dirty="0">
                <a:latin typeface="Times New Roman"/>
                <a:cs typeface="Times New Roman"/>
              </a:rPr>
              <a:t>alternative </a:t>
            </a:r>
            <a:r>
              <a:rPr sz="2000" spc="-10" dirty="0">
                <a:latin typeface="Times New Roman"/>
                <a:cs typeface="Times New Roman"/>
              </a:rPr>
              <a:t>HTML </a:t>
            </a:r>
            <a:r>
              <a:rPr sz="2000" spc="10" dirty="0">
                <a:latin typeface="Times New Roman"/>
                <a:cs typeface="Times New Roman"/>
              </a:rPr>
              <a:t>to </a:t>
            </a:r>
            <a:r>
              <a:rPr sz="2000" dirty="0">
                <a:latin typeface="Times New Roman"/>
                <a:cs typeface="Times New Roman"/>
              </a:rPr>
              <a:t>users </a:t>
            </a:r>
            <a:r>
              <a:rPr sz="2000" spc="-20" dirty="0">
                <a:latin typeface="Times New Roman"/>
                <a:cs typeface="Times New Roman"/>
              </a:rPr>
              <a:t>whose browsers </a:t>
            </a:r>
            <a:r>
              <a:rPr sz="2000" dirty="0">
                <a:latin typeface="Times New Roman"/>
                <a:cs typeface="Times New Roman"/>
              </a:rPr>
              <a:t>do not support JavaScript </a:t>
            </a:r>
            <a:r>
              <a:rPr sz="2000" spc="-20" dirty="0">
                <a:latin typeface="Times New Roman"/>
                <a:cs typeface="Times New Roman"/>
              </a:rPr>
              <a:t>or </a:t>
            </a:r>
            <a:r>
              <a:rPr sz="2000" spc="-10" dirty="0">
                <a:latin typeface="Times New Roman"/>
                <a:cs typeface="Times New Roman"/>
              </a:rPr>
              <a:t>who </a:t>
            </a:r>
            <a:r>
              <a:rPr sz="2000" dirty="0">
                <a:latin typeface="Times New Roman"/>
                <a:cs typeface="Times New Roman"/>
              </a:rPr>
              <a:t>have it  </a:t>
            </a:r>
            <a:r>
              <a:rPr sz="2000" spc="-10" dirty="0">
                <a:latin typeface="Times New Roman"/>
                <a:cs typeface="Times New Roman"/>
              </a:rPr>
              <a:t>disabled.</a:t>
            </a:r>
            <a:endParaRPr sz="2000" dirty="0">
              <a:latin typeface="Times New Roman"/>
              <a:cs typeface="Times New Roman"/>
            </a:endParaRPr>
          </a:p>
        </p:txBody>
      </p:sp>
      <p:sp>
        <p:nvSpPr>
          <p:cNvPr id="3" name="object 3"/>
          <p:cNvSpPr txBox="1"/>
          <p:nvPr/>
        </p:nvSpPr>
        <p:spPr>
          <a:xfrm>
            <a:off x="8721090" y="6717283"/>
            <a:ext cx="172720" cy="185948"/>
          </a:xfrm>
          <a:prstGeom prst="rect">
            <a:avLst/>
          </a:prstGeom>
        </p:spPr>
        <p:txBody>
          <a:bodyPr vert="horz" wrap="square" lIns="0" tIns="31750" rIns="0" bIns="0" rtlCol="0">
            <a:spAutoFit/>
          </a:bodyPr>
          <a:lstStyle/>
          <a:p>
            <a:pPr marL="25400">
              <a:spcBef>
                <a:spcPts val="250"/>
              </a:spcBef>
            </a:pPr>
            <a:r>
              <a:rPr sz="1000" spc="-80" dirty="0">
                <a:latin typeface="Arial"/>
                <a:cs typeface="Arial"/>
              </a:rPr>
              <a:t>11</a:t>
            </a:r>
            <a:endParaRPr sz="1000">
              <a:latin typeface="Arial"/>
              <a:cs typeface="Arial"/>
            </a:endParaRPr>
          </a:p>
        </p:txBody>
      </p:sp>
      <p:sp>
        <p:nvSpPr>
          <p:cNvPr id="4" name="object 4"/>
          <p:cNvSpPr txBox="1">
            <a:spLocks noGrp="1"/>
          </p:cNvSpPr>
          <p:nvPr>
            <p:ph type="title"/>
          </p:nvPr>
        </p:nvSpPr>
        <p:spPr>
          <a:xfrm>
            <a:off x="35496" y="44624"/>
            <a:ext cx="5960840" cy="793807"/>
          </a:xfrm>
          <a:prstGeom prst="rect">
            <a:avLst/>
          </a:prstGeom>
        </p:spPr>
        <p:txBody>
          <a:bodyPr vert="horz" wrap="square" lIns="0" tIns="24130" rIns="0" bIns="0" rtlCol="0" anchor="b">
            <a:spAutoFit/>
          </a:bodyPr>
          <a:lstStyle/>
          <a:p>
            <a:pPr marL="25400">
              <a:spcBef>
                <a:spcPts val="190"/>
              </a:spcBef>
            </a:pPr>
            <a:r>
              <a:rPr sz="4000" b="1" spc="-20" dirty="0">
                <a:latin typeface="Times New Roman"/>
                <a:cs typeface="Times New Roman"/>
              </a:rPr>
              <a:t>Document</a:t>
            </a:r>
            <a:r>
              <a:rPr b="1" spc="20" dirty="0"/>
              <a:t> </a:t>
            </a:r>
            <a:r>
              <a:rPr lang="en-US" b="1" spc="-20" dirty="0"/>
              <a:t>W</a:t>
            </a:r>
            <a:r>
              <a:rPr sz="4000" b="1" spc="-20" dirty="0">
                <a:latin typeface="Times New Roman"/>
                <a:cs typeface="Times New Roman"/>
              </a:rPr>
              <a:t>riting</a:t>
            </a:r>
          </a:p>
        </p:txBody>
      </p:sp>
      <p:sp>
        <p:nvSpPr>
          <p:cNvPr id="6" name="object 6"/>
          <p:cNvSpPr/>
          <p:nvPr/>
        </p:nvSpPr>
        <p:spPr>
          <a:xfrm>
            <a:off x="4716016" y="4725144"/>
            <a:ext cx="3986528" cy="798702"/>
          </a:xfrm>
          <a:prstGeom prst="rect">
            <a:avLst/>
          </a:prstGeom>
          <a:blipFill>
            <a:blip r:embed="rId2" cstate="print"/>
            <a:stretch>
              <a:fillRect/>
            </a:stretch>
          </a:blipFill>
          <a:ln w="3175">
            <a:solidFill>
              <a:schemeClr val="tx1"/>
            </a:solidFill>
          </a:ln>
        </p:spPr>
        <p:txBody>
          <a:bodyPr wrap="square" lIns="0" tIns="0" rIns="0" bIns="0" rtlCol="0"/>
          <a:lstStyle/>
          <a:p>
            <a:endParaRPr sz="3600"/>
          </a:p>
        </p:txBody>
      </p:sp>
      <p:pic>
        <p:nvPicPr>
          <p:cNvPr id="11" name="Picture 10">
            <a:extLst>
              <a:ext uri="{FF2B5EF4-FFF2-40B4-BE49-F238E27FC236}">
                <a16:creationId xmlns:a16="http://schemas.microsoft.com/office/drawing/2014/main" id="{390EDDE1-6F22-4883-A68C-A613B3983C03}"/>
              </a:ext>
            </a:extLst>
          </p:cNvPr>
          <p:cNvPicPr>
            <a:picLocks noChangeAspect="1"/>
          </p:cNvPicPr>
          <p:nvPr/>
        </p:nvPicPr>
        <p:blipFill rotWithShape="1">
          <a:blip r:embed="rId3"/>
          <a:srcRect t="7920" r="66537" b="78013"/>
          <a:stretch/>
        </p:blipFill>
        <p:spPr>
          <a:xfrm>
            <a:off x="4367336" y="1196752"/>
            <a:ext cx="4635854" cy="1095661"/>
          </a:xfrm>
          <a:prstGeom prst="rect">
            <a:avLst/>
          </a:prstGeom>
          <a:ln w="3175">
            <a:solidFill>
              <a:schemeClr val="tx1"/>
            </a:solidFill>
          </a:ln>
        </p:spPr>
      </p:pic>
      <p:pic>
        <p:nvPicPr>
          <p:cNvPr id="13" name="Picture 12">
            <a:extLst>
              <a:ext uri="{FF2B5EF4-FFF2-40B4-BE49-F238E27FC236}">
                <a16:creationId xmlns:a16="http://schemas.microsoft.com/office/drawing/2014/main" id="{70DE6675-403C-4117-B911-685372754C18}"/>
              </a:ext>
            </a:extLst>
          </p:cNvPr>
          <p:cNvPicPr>
            <a:picLocks noChangeAspect="1"/>
          </p:cNvPicPr>
          <p:nvPr/>
        </p:nvPicPr>
        <p:blipFill rotWithShape="1">
          <a:blip r:embed="rId4"/>
          <a:srcRect t="7980" r="66496" b="81087"/>
          <a:stretch/>
        </p:blipFill>
        <p:spPr>
          <a:xfrm>
            <a:off x="4283968" y="2996952"/>
            <a:ext cx="4635855" cy="850554"/>
          </a:xfrm>
          <a:prstGeom prst="rect">
            <a:avLst/>
          </a:prstGeom>
          <a:ln w="3175">
            <a:solidFill>
              <a:schemeClr val="tx1"/>
            </a:solid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28592" y="1006144"/>
            <a:ext cx="8907904" cy="5735224"/>
          </a:xfrm>
          <a:prstGeom prst="rect">
            <a:avLst/>
          </a:prstGeom>
        </p:spPr>
        <p:txBody>
          <a:bodyPr vert="horz" wrap="square" lIns="0" tIns="25400" rIns="0" bIns="0" rtlCol="0">
            <a:spAutoFit/>
          </a:bodyPr>
          <a:lstStyle/>
          <a:p>
            <a:pPr marL="367030" marR="16510" indent="-342900" algn="just">
              <a:spcBef>
                <a:spcPts val="200"/>
              </a:spcBef>
              <a:buClr>
                <a:schemeClr val="accent3"/>
              </a:buClr>
              <a:buFont typeface="Arial" panose="020B0604020202020204" pitchFamily="34" charset="0"/>
              <a:buChar char="•"/>
              <a:tabLst>
                <a:tab pos="367030" algn="l"/>
              </a:tabLst>
            </a:pPr>
            <a:r>
              <a:rPr sz="2400" dirty="0">
                <a:latin typeface="Times New Roman"/>
                <a:cs typeface="Times New Roman"/>
              </a:rPr>
              <a:t>In </a:t>
            </a:r>
            <a:r>
              <a:rPr sz="2400" spc="-20" dirty="0">
                <a:latin typeface="Times New Roman"/>
                <a:cs typeface="Times New Roman"/>
              </a:rPr>
              <a:t>addition </a:t>
            </a:r>
            <a:r>
              <a:rPr sz="2400" spc="20" dirty="0">
                <a:latin typeface="Times New Roman"/>
                <a:cs typeface="Times New Roman"/>
              </a:rPr>
              <a:t>to </a:t>
            </a:r>
            <a:r>
              <a:rPr sz="2400" spc="-30" dirty="0">
                <a:latin typeface="Times New Roman"/>
                <a:cs typeface="Times New Roman"/>
              </a:rPr>
              <a:t>writing </a:t>
            </a:r>
            <a:r>
              <a:rPr sz="2400" spc="-20" dirty="0">
                <a:latin typeface="Times New Roman"/>
                <a:cs typeface="Times New Roman"/>
              </a:rPr>
              <a:t>JavaScript </a:t>
            </a:r>
            <a:r>
              <a:rPr sz="2400" dirty="0">
                <a:latin typeface="Times New Roman"/>
                <a:cs typeface="Times New Roman"/>
              </a:rPr>
              <a:t>code </a:t>
            </a:r>
            <a:r>
              <a:rPr sz="2400" spc="-20" dirty="0">
                <a:latin typeface="Times New Roman"/>
                <a:cs typeface="Times New Roman"/>
              </a:rPr>
              <a:t>directly </a:t>
            </a:r>
            <a:r>
              <a:rPr sz="2400" spc="-50" dirty="0">
                <a:latin typeface="Times New Roman"/>
                <a:cs typeface="Times New Roman"/>
              </a:rPr>
              <a:t>in </a:t>
            </a:r>
            <a:r>
              <a:rPr sz="2400" spc="-10" dirty="0">
                <a:latin typeface="Times New Roman"/>
                <a:cs typeface="Times New Roman"/>
              </a:rPr>
              <a:t>HTML </a:t>
            </a:r>
            <a:r>
              <a:rPr sz="2400" spc="-20" dirty="0">
                <a:latin typeface="Times New Roman"/>
                <a:cs typeface="Times New Roman"/>
              </a:rPr>
              <a:t>documents,  you </a:t>
            </a:r>
            <a:r>
              <a:rPr sz="2400" spc="-10" dirty="0">
                <a:latin typeface="Times New Roman"/>
                <a:cs typeface="Times New Roman"/>
              </a:rPr>
              <a:t>can </a:t>
            </a:r>
            <a:r>
              <a:rPr sz="2400" spc="-40" dirty="0">
                <a:latin typeface="Times New Roman"/>
                <a:cs typeface="Times New Roman"/>
              </a:rPr>
              <a:t>include </a:t>
            </a:r>
            <a:r>
              <a:rPr lang="en-US" sz="2400" spc="-40" dirty="0">
                <a:latin typeface="Times New Roman"/>
                <a:cs typeface="Times New Roman"/>
              </a:rPr>
              <a:t>external </a:t>
            </a:r>
            <a:r>
              <a:rPr sz="2400" spc="-50" dirty="0">
                <a:latin typeface="Times New Roman"/>
                <a:cs typeface="Times New Roman"/>
              </a:rPr>
              <a:t>files </a:t>
            </a:r>
            <a:r>
              <a:rPr sz="2400" spc="20" dirty="0">
                <a:latin typeface="Times New Roman"/>
                <a:cs typeface="Times New Roman"/>
              </a:rPr>
              <a:t>of </a:t>
            </a:r>
            <a:r>
              <a:rPr sz="2400" spc="-20" dirty="0">
                <a:latin typeface="Times New Roman"/>
                <a:cs typeface="Times New Roman"/>
              </a:rPr>
              <a:t>JavaScript </a:t>
            </a:r>
            <a:r>
              <a:rPr sz="2400" dirty="0">
                <a:latin typeface="Times New Roman"/>
                <a:cs typeface="Times New Roman"/>
              </a:rPr>
              <a:t>code. </a:t>
            </a:r>
            <a:endParaRPr lang="en-US" sz="2400" dirty="0">
              <a:latin typeface="Times New Roman"/>
              <a:cs typeface="Times New Roman"/>
            </a:endParaRPr>
          </a:p>
          <a:p>
            <a:pPr marL="367030" marR="16510" indent="-342900" algn="just">
              <a:spcBef>
                <a:spcPts val="200"/>
              </a:spcBef>
              <a:buClr>
                <a:schemeClr val="accent3"/>
              </a:buClr>
              <a:buFont typeface="Arial" panose="020B0604020202020204" pitchFamily="34" charset="0"/>
              <a:buChar char="•"/>
              <a:tabLst>
                <a:tab pos="367030" algn="l"/>
              </a:tabLst>
            </a:pPr>
            <a:r>
              <a:rPr sz="2400" spc="-20" dirty="0">
                <a:latin typeface="Times New Roman"/>
                <a:cs typeface="Times New Roman"/>
              </a:rPr>
              <a:t>The </a:t>
            </a:r>
            <a:r>
              <a:rPr sz="2400" spc="-30" dirty="0">
                <a:latin typeface="Times New Roman"/>
                <a:cs typeface="Times New Roman"/>
              </a:rPr>
              <a:t>syntax </a:t>
            </a:r>
            <a:r>
              <a:rPr sz="2400" spc="-20" dirty="0">
                <a:latin typeface="Times New Roman"/>
                <a:cs typeface="Times New Roman"/>
              </a:rPr>
              <a:t>for </a:t>
            </a:r>
            <a:r>
              <a:rPr sz="2400" spc="-30" dirty="0">
                <a:latin typeface="Times New Roman"/>
                <a:cs typeface="Times New Roman"/>
              </a:rPr>
              <a:t>this</a:t>
            </a:r>
            <a:r>
              <a:rPr sz="2400" spc="-160" dirty="0">
                <a:latin typeface="Times New Roman"/>
                <a:cs typeface="Times New Roman"/>
              </a:rPr>
              <a:t> </a:t>
            </a:r>
            <a:r>
              <a:rPr sz="2400" spc="-40" dirty="0">
                <a:latin typeface="Times New Roman"/>
                <a:cs typeface="Times New Roman"/>
              </a:rPr>
              <a:t>is:</a:t>
            </a:r>
            <a:endParaRPr sz="2400" dirty="0">
              <a:latin typeface="Times New Roman"/>
              <a:cs typeface="Times New Roman"/>
            </a:endParaRPr>
          </a:p>
          <a:p>
            <a:pPr marL="25400" algn="just">
              <a:spcBef>
                <a:spcPts val="580"/>
              </a:spcBef>
              <a:buClr>
                <a:schemeClr val="accent3"/>
              </a:buClr>
            </a:pPr>
            <a:r>
              <a:rPr sz="2400" b="1" spc="-20" dirty="0">
                <a:latin typeface="Times New Roman"/>
                <a:cs typeface="Times New Roman"/>
              </a:rPr>
              <a:t>&lt;script </a:t>
            </a:r>
            <a:r>
              <a:rPr sz="2400" b="1" spc="-10" dirty="0">
                <a:latin typeface="Times New Roman"/>
                <a:cs typeface="Times New Roman"/>
              </a:rPr>
              <a:t>type="text/javascript"</a:t>
            </a:r>
            <a:r>
              <a:rPr sz="2400" b="1" spc="140" dirty="0">
                <a:latin typeface="Times New Roman"/>
                <a:cs typeface="Times New Roman"/>
              </a:rPr>
              <a:t> </a:t>
            </a:r>
            <a:r>
              <a:rPr sz="2400" b="1" spc="-20" dirty="0">
                <a:latin typeface="Times New Roman"/>
                <a:cs typeface="Times New Roman"/>
              </a:rPr>
              <a:t>src="script</a:t>
            </a:r>
            <a:r>
              <a:rPr lang="en-US" sz="2400" b="1" spc="-20" dirty="0">
                <a:latin typeface="Times New Roman"/>
                <a:cs typeface="Times New Roman"/>
              </a:rPr>
              <a:t>FileName</a:t>
            </a:r>
            <a:r>
              <a:rPr sz="2400" b="1" spc="-20" dirty="0">
                <a:latin typeface="Times New Roman"/>
                <a:cs typeface="Times New Roman"/>
              </a:rPr>
              <a:t>.js"&gt;&lt;/script&gt;</a:t>
            </a:r>
            <a:endParaRPr sz="2400" dirty="0">
              <a:latin typeface="Times New Roman"/>
              <a:cs typeface="Times New Roman"/>
            </a:endParaRPr>
          </a:p>
          <a:p>
            <a:pPr marL="342900" indent="-342900" algn="just">
              <a:lnSpc>
                <a:spcPct val="100000"/>
              </a:lnSpc>
              <a:buClr>
                <a:schemeClr val="accent3"/>
              </a:buClr>
              <a:buFont typeface="Arial" panose="020B0604020202020204" pitchFamily="34" charset="0"/>
              <a:buChar char="•"/>
            </a:pPr>
            <a:endParaRPr sz="2400" dirty="0">
              <a:latin typeface="Times New Roman"/>
              <a:cs typeface="Times New Roman"/>
            </a:endParaRPr>
          </a:p>
          <a:p>
            <a:pPr marL="367030" marR="53340" indent="-342900" algn="just">
              <a:spcBef>
                <a:spcPts val="10"/>
              </a:spcBef>
              <a:buClr>
                <a:schemeClr val="accent3"/>
              </a:buClr>
              <a:buFont typeface="Arial" panose="020B0604020202020204" pitchFamily="34" charset="0"/>
              <a:buChar char="•"/>
              <a:tabLst>
                <a:tab pos="367030" algn="l"/>
              </a:tabLst>
            </a:pPr>
            <a:r>
              <a:rPr sz="2400" spc="-10" dirty="0">
                <a:latin typeface="Times New Roman"/>
                <a:cs typeface="Times New Roman"/>
              </a:rPr>
              <a:t>There </a:t>
            </a:r>
            <a:r>
              <a:rPr sz="2400" spc="-60" dirty="0">
                <a:latin typeface="Times New Roman"/>
                <a:cs typeface="Times New Roman"/>
              </a:rPr>
              <a:t>is </a:t>
            </a:r>
            <a:r>
              <a:rPr sz="2400" spc="-30" dirty="0">
                <a:latin typeface="Times New Roman"/>
                <a:cs typeface="Times New Roman"/>
              </a:rPr>
              <a:t>no </a:t>
            </a:r>
            <a:r>
              <a:rPr sz="2400" spc="-20" dirty="0">
                <a:latin typeface="Times New Roman"/>
                <a:cs typeface="Times New Roman"/>
              </a:rPr>
              <a:t>need for </a:t>
            </a:r>
            <a:r>
              <a:rPr sz="2400" dirty="0">
                <a:latin typeface="Times New Roman"/>
                <a:cs typeface="Times New Roman"/>
              </a:rPr>
              <a:t>the </a:t>
            </a:r>
            <a:r>
              <a:rPr sz="2400" spc="-20" dirty="0">
                <a:latin typeface="Times New Roman"/>
                <a:cs typeface="Times New Roman"/>
              </a:rPr>
              <a:t>&lt;script&gt;and </a:t>
            </a:r>
            <a:r>
              <a:rPr sz="2400" spc="-10" dirty="0">
                <a:latin typeface="Times New Roman"/>
                <a:cs typeface="Times New Roman"/>
              </a:rPr>
              <a:t>&lt;/script&gt; </a:t>
            </a:r>
            <a:r>
              <a:rPr sz="2400" spc="10" dirty="0">
                <a:latin typeface="Times New Roman"/>
                <a:cs typeface="Times New Roman"/>
              </a:rPr>
              <a:t>tags </a:t>
            </a:r>
            <a:r>
              <a:rPr sz="2400" spc="-50" dirty="0">
                <a:latin typeface="Times New Roman"/>
                <a:cs typeface="Times New Roman"/>
              </a:rPr>
              <a:t>in </a:t>
            </a:r>
            <a:r>
              <a:rPr sz="2400" dirty="0">
                <a:latin typeface="Times New Roman"/>
                <a:cs typeface="Times New Roman"/>
              </a:rPr>
              <a:t>the </a:t>
            </a:r>
            <a:r>
              <a:rPr sz="2400" spc="-10" dirty="0">
                <a:latin typeface="Times New Roman"/>
                <a:cs typeface="Times New Roman"/>
              </a:rPr>
              <a:t>external </a:t>
            </a:r>
            <a:r>
              <a:rPr sz="2400" spc="-110" dirty="0">
                <a:latin typeface="Times New Roman"/>
                <a:cs typeface="Times New Roman"/>
              </a:rPr>
              <a:t>js  </a:t>
            </a:r>
            <a:r>
              <a:rPr sz="2400" spc="-60" dirty="0">
                <a:latin typeface="Times New Roman"/>
                <a:cs typeface="Times New Roman"/>
              </a:rPr>
              <a:t>file.</a:t>
            </a:r>
            <a:endParaRPr sz="2400" dirty="0">
              <a:latin typeface="Times New Roman"/>
              <a:cs typeface="Times New Roman"/>
            </a:endParaRPr>
          </a:p>
          <a:p>
            <a:pPr marL="367030" marR="10160" indent="-342900" algn="just">
              <a:spcBef>
                <a:spcPts val="660"/>
              </a:spcBef>
              <a:buClr>
                <a:schemeClr val="accent3"/>
              </a:buClr>
              <a:buFont typeface="Arial" panose="020B0604020202020204" pitchFamily="34" charset="0"/>
              <a:buChar char="•"/>
              <a:tabLst>
                <a:tab pos="367030" algn="l"/>
              </a:tabLst>
            </a:pPr>
            <a:r>
              <a:rPr sz="2400" b="1" spc="-10" dirty="0">
                <a:latin typeface="Times New Roman"/>
                <a:cs typeface="Times New Roman"/>
              </a:rPr>
              <a:t>// </a:t>
            </a:r>
            <a:r>
              <a:rPr sz="2400" spc="-40" dirty="0">
                <a:latin typeface="Times New Roman"/>
                <a:cs typeface="Times New Roman"/>
              </a:rPr>
              <a:t>symbol </a:t>
            </a:r>
            <a:r>
              <a:rPr sz="2400" spc="-60" dirty="0">
                <a:latin typeface="Times New Roman"/>
                <a:cs typeface="Times New Roman"/>
              </a:rPr>
              <a:t>is </a:t>
            </a:r>
            <a:r>
              <a:rPr sz="2400" spc="-10" dirty="0">
                <a:latin typeface="Times New Roman"/>
                <a:cs typeface="Times New Roman"/>
              </a:rPr>
              <a:t>used </a:t>
            </a:r>
            <a:r>
              <a:rPr sz="2400" spc="20" dirty="0">
                <a:latin typeface="Times New Roman"/>
                <a:cs typeface="Times New Roman"/>
              </a:rPr>
              <a:t>to </a:t>
            </a:r>
            <a:r>
              <a:rPr sz="2400" dirty="0">
                <a:latin typeface="Times New Roman"/>
                <a:cs typeface="Times New Roman"/>
              </a:rPr>
              <a:t>denote </a:t>
            </a:r>
            <a:r>
              <a:rPr sz="2400" spc="-10" dirty="0">
                <a:latin typeface="Times New Roman"/>
                <a:cs typeface="Times New Roman"/>
              </a:rPr>
              <a:t>that </a:t>
            </a:r>
            <a:r>
              <a:rPr sz="2400" spc="-40" dirty="0">
                <a:latin typeface="Times New Roman"/>
                <a:cs typeface="Times New Roman"/>
              </a:rPr>
              <a:t>everything </a:t>
            </a:r>
            <a:r>
              <a:rPr sz="2400" spc="-30" dirty="0">
                <a:latin typeface="Times New Roman"/>
                <a:cs typeface="Times New Roman"/>
              </a:rPr>
              <a:t>follows </a:t>
            </a:r>
            <a:r>
              <a:rPr sz="2400" spc="20" dirty="0">
                <a:latin typeface="Times New Roman"/>
                <a:cs typeface="Times New Roman"/>
              </a:rPr>
              <a:t>on </a:t>
            </a:r>
            <a:r>
              <a:rPr sz="2400" spc="-10" dirty="0">
                <a:latin typeface="Times New Roman"/>
                <a:cs typeface="Times New Roman"/>
              </a:rPr>
              <a:t>that </a:t>
            </a:r>
            <a:r>
              <a:rPr sz="2400" spc="-70" dirty="0">
                <a:latin typeface="Times New Roman"/>
                <a:cs typeface="Times New Roman"/>
              </a:rPr>
              <a:t>line </a:t>
            </a:r>
            <a:r>
              <a:rPr sz="2400" spc="-40" dirty="0">
                <a:latin typeface="Times New Roman"/>
                <a:cs typeface="Times New Roman"/>
              </a:rPr>
              <a:t>must  </a:t>
            </a:r>
            <a:r>
              <a:rPr sz="2400" spc="-30" dirty="0">
                <a:latin typeface="Times New Roman"/>
                <a:cs typeface="Times New Roman"/>
              </a:rPr>
              <a:t>be</a:t>
            </a:r>
            <a:r>
              <a:rPr sz="2400" spc="50" dirty="0">
                <a:latin typeface="Times New Roman"/>
                <a:cs typeface="Times New Roman"/>
              </a:rPr>
              <a:t> </a:t>
            </a:r>
            <a:r>
              <a:rPr sz="2400" spc="-20" dirty="0">
                <a:latin typeface="Times New Roman"/>
                <a:cs typeface="Times New Roman"/>
              </a:rPr>
              <a:t>ignored.</a:t>
            </a:r>
            <a:endParaRPr sz="2400" dirty="0">
              <a:latin typeface="Times New Roman"/>
              <a:cs typeface="Times New Roman"/>
            </a:endParaRPr>
          </a:p>
          <a:p>
            <a:pPr marL="368300" indent="-342900" algn="just">
              <a:spcBef>
                <a:spcPts val="620"/>
              </a:spcBef>
              <a:buClr>
                <a:schemeClr val="accent3"/>
              </a:buClr>
              <a:buFont typeface="Arial" panose="020B0604020202020204" pitchFamily="34" charset="0"/>
              <a:buChar char="•"/>
              <a:tabLst>
                <a:tab pos="1427480" algn="l"/>
              </a:tabLst>
            </a:pPr>
            <a:r>
              <a:rPr sz="2400" spc="-20" dirty="0">
                <a:latin typeface="Times New Roman"/>
                <a:cs typeface="Times New Roman"/>
              </a:rPr>
              <a:t>Ex.	</a:t>
            </a:r>
            <a:r>
              <a:rPr sz="2400" spc="-20" dirty="0">
                <a:latin typeface="Carlito"/>
                <a:cs typeface="Carlito"/>
              </a:rPr>
              <a:t>// </a:t>
            </a:r>
            <a:r>
              <a:rPr sz="2400" spc="-30" dirty="0">
                <a:latin typeface="Carlito"/>
                <a:cs typeface="Carlito"/>
              </a:rPr>
              <a:t>This </a:t>
            </a:r>
            <a:r>
              <a:rPr sz="2400" spc="-20" dirty="0">
                <a:latin typeface="Carlito"/>
                <a:cs typeface="Carlito"/>
              </a:rPr>
              <a:t>is </a:t>
            </a:r>
            <a:r>
              <a:rPr sz="2400" spc="-10" dirty="0">
                <a:latin typeface="Carlito"/>
                <a:cs typeface="Carlito"/>
              </a:rPr>
              <a:t>a</a:t>
            </a:r>
            <a:r>
              <a:rPr sz="2400" spc="210" dirty="0">
                <a:latin typeface="Carlito"/>
                <a:cs typeface="Carlito"/>
              </a:rPr>
              <a:t> </a:t>
            </a:r>
            <a:r>
              <a:rPr sz="2400" spc="-30" dirty="0">
                <a:latin typeface="Carlito"/>
                <a:cs typeface="Carlito"/>
              </a:rPr>
              <a:t>comment</a:t>
            </a:r>
            <a:endParaRPr sz="2400" dirty="0">
              <a:latin typeface="Carlito"/>
              <a:cs typeface="Carlito"/>
            </a:endParaRPr>
          </a:p>
          <a:p>
            <a:pPr marL="368300" marR="2575560" indent="-342900" algn="just">
              <a:lnSpc>
                <a:spcPct val="120000"/>
              </a:lnSpc>
              <a:spcBef>
                <a:spcPts val="60"/>
              </a:spcBef>
              <a:buClr>
                <a:schemeClr val="accent3"/>
              </a:buClr>
              <a:buFont typeface="Arial" panose="020B0604020202020204" pitchFamily="34" charset="0"/>
              <a:buChar char="•"/>
              <a:tabLst>
                <a:tab pos="367030" algn="l"/>
                <a:tab pos="750570" algn="l"/>
              </a:tabLst>
            </a:pPr>
            <a:r>
              <a:rPr sz="2400" spc="-10" dirty="0">
                <a:latin typeface="Times New Roman"/>
                <a:cs typeface="Times New Roman"/>
              </a:rPr>
              <a:t>For </a:t>
            </a:r>
            <a:r>
              <a:rPr sz="2400" spc="-40" dirty="0">
                <a:latin typeface="Times New Roman"/>
                <a:cs typeface="Times New Roman"/>
              </a:rPr>
              <a:t>multiline </a:t>
            </a:r>
            <a:r>
              <a:rPr sz="2400" spc="-30" dirty="0">
                <a:latin typeface="Times New Roman"/>
                <a:cs typeface="Times New Roman"/>
              </a:rPr>
              <a:t>comments </a:t>
            </a:r>
            <a:r>
              <a:rPr sz="2400" dirty="0">
                <a:latin typeface="Times New Roman"/>
                <a:cs typeface="Times New Roman"/>
              </a:rPr>
              <a:t>/* </a:t>
            </a:r>
            <a:r>
              <a:rPr sz="2400" spc="-40" dirty="0">
                <a:latin typeface="Times New Roman"/>
                <a:cs typeface="Times New Roman"/>
              </a:rPr>
              <a:t>Comment </a:t>
            </a:r>
            <a:r>
              <a:rPr sz="2400" dirty="0">
                <a:latin typeface="Times New Roman"/>
                <a:cs typeface="Times New Roman"/>
              </a:rPr>
              <a:t>*/ </a:t>
            </a:r>
            <a:r>
              <a:rPr sz="2400" spc="-60" dirty="0">
                <a:latin typeface="Times New Roman"/>
                <a:cs typeface="Times New Roman"/>
              </a:rPr>
              <a:t>is </a:t>
            </a:r>
            <a:r>
              <a:rPr sz="2400" spc="-10" dirty="0">
                <a:latin typeface="Times New Roman"/>
                <a:cs typeface="Times New Roman"/>
              </a:rPr>
              <a:t>used  </a:t>
            </a:r>
            <a:r>
              <a:rPr sz="2400" spc="-20" dirty="0">
                <a:latin typeface="Times New Roman"/>
                <a:cs typeface="Times New Roman"/>
              </a:rPr>
              <a:t>Ex:	</a:t>
            </a:r>
            <a:r>
              <a:rPr sz="2400" dirty="0">
                <a:latin typeface="Times New Roman"/>
                <a:cs typeface="Times New Roman"/>
              </a:rPr>
              <a:t>/* </a:t>
            </a:r>
            <a:r>
              <a:rPr sz="2400" spc="-40" dirty="0">
                <a:latin typeface="Times New Roman"/>
                <a:cs typeface="Times New Roman"/>
              </a:rPr>
              <a:t>This </a:t>
            </a:r>
            <a:r>
              <a:rPr sz="2400" spc="-60" dirty="0">
                <a:latin typeface="Times New Roman"/>
                <a:cs typeface="Times New Roman"/>
              </a:rPr>
              <a:t>is </a:t>
            </a:r>
            <a:r>
              <a:rPr sz="2400" dirty="0">
                <a:latin typeface="Times New Roman"/>
                <a:cs typeface="Times New Roman"/>
              </a:rPr>
              <a:t>a </a:t>
            </a:r>
            <a:r>
              <a:rPr sz="2400" spc="-10" dirty="0">
                <a:latin typeface="Times New Roman"/>
                <a:cs typeface="Times New Roman"/>
              </a:rPr>
              <a:t>section </a:t>
            </a:r>
            <a:r>
              <a:rPr sz="2400" spc="20" dirty="0">
                <a:latin typeface="Times New Roman"/>
                <a:cs typeface="Times New Roman"/>
              </a:rPr>
              <a:t>of</a:t>
            </a:r>
            <a:r>
              <a:rPr sz="2400" spc="220" dirty="0">
                <a:latin typeface="Times New Roman"/>
                <a:cs typeface="Times New Roman"/>
              </a:rPr>
              <a:t> </a:t>
            </a:r>
            <a:r>
              <a:rPr sz="2400" spc="-40" dirty="0">
                <a:latin typeface="Times New Roman"/>
                <a:cs typeface="Times New Roman"/>
              </a:rPr>
              <a:t>multiline</a:t>
            </a:r>
            <a:endParaRPr sz="2400" dirty="0">
              <a:latin typeface="Times New Roman"/>
              <a:cs typeface="Times New Roman"/>
            </a:endParaRPr>
          </a:p>
          <a:p>
            <a:pPr marL="1854202" marR="3667760" algn="just">
              <a:lnSpc>
                <a:spcPct val="120000"/>
              </a:lnSpc>
              <a:spcBef>
                <a:spcPts val="10"/>
              </a:spcBef>
              <a:buClr>
                <a:schemeClr val="accent3"/>
              </a:buClr>
            </a:pPr>
            <a:r>
              <a:rPr sz="2400" spc="-30" dirty="0">
                <a:latin typeface="Times New Roman"/>
                <a:cs typeface="Times New Roman"/>
              </a:rPr>
              <a:t>comments </a:t>
            </a:r>
            <a:r>
              <a:rPr sz="2400" spc="-10" dirty="0">
                <a:latin typeface="Times New Roman"/>
                <a:cs typeface="Times New Roman"/>
              </a:rPr>
              <a:t>that </a:t>
            </a:r>
            <a:r>
              <a:rPr sz="2400" spc="-40" dirty="0">
                <a:latin typeface="Times New Roman"/>
                <a:cs typeface="Times New Roman"/>
              </a:rPr>
              <a:t>will </a:t>
            </a:r>
            <a:r>
              <a:rPr sz="2400" spc="-10" dirty="0">
                <a:latin typeface="Times New Roman"/>
                <a:cs typeface="Times New Roman"/>
              </a:rPr>
              <a:t>not </a:t>
            </a:r>
            <a:r>
              <a:rPr sz="2400" spc="-30" dirty="0">
                <a:latin typeface="Times New Roman"/>
                <a:cs typeface="Times New Roman"/>
              </a:rPr>
              <a:t>be  </a:t>
            </a:r>
            <a:r>
              <a:rPr sz="2400" spc="-10" dirty="0">
                <a:latin typeface="Times New Roman"/>
                <a:cs typeface="Times New Roman"/>
              </a:rPr>
              <a:t>interpreted</a:t>
            </a:r>
            <a:r>
              <a:rPr sz="2400" spc="10" dirty="0">
                <a:latin typeface="Times New Roman"/>
                <a:cs typeface="Times New Roman"/>
              </a:rPr>
              <a:t> </a:t>
            </a:r>
            <a:r>
              <a:rPr sz="2400" dirty="0">
                <a:latin typeface="Times New Roman"/>
                <a:cs typeface="Times New Roman"/>
              </a:rPr>
              <a:t>*/</a:t>
            </a:r>
          </a:p>
        </p:txBody>
      </p:sp>
      <p:sp>
        <p:nvSpPr>
          <p:cNvPr id="3" name="object 3"/>
          <p:cNvSpPr txBox="1"/>
          <p:nvPr/>
        </p:nvSpPr>
        <p:spPr>
          <a:xfrm>
            <a:off x="8708896" y="6719822"/>
            <a:ext cx="198120" cy="187231"/>
          </a:xfrm>
          <a:prstGeom prst="rect">
            <a:avLst/>
          </a:prstGeom>
        </p:spPr>
        <p:txBody>
          <a:bodyPr vert="horz" wrap="square" lIns="0" tIns="33020" rIns="0" bIns="0" rtlCol="0">
            <a:spAutoFit/>
          </a:bodyPr>
          <a:lstStyle/>
          <a:p>
            <a:pPr marL="25400">
              <a:spcBef>
                <a:spcPts val="260"/>
              </a:spcBef>
            </a:pPr>
            <a:r>
              <a:rPr sz="1000" spc="10" dirty="0">
                <a:latin typeface="Arial"/>
                <a:cs typeface="Arial"/>
              </a:rPr>
              <a:t>12</a:t>
            </a:r>
            <a:endParaRPr sz="1000">
              <a:latin typeface="Arial"/>
              <a:cs typeface="Arial"/>
            </a:endParaRPr>
          </a:p>
        </p:txBody>
      </p:sp>
      <p:sp>
        <p:nvSpPr>
          <p:cNvPr id="4" name="object 4"/>
          <p:cNvSpPr txBox="1">
            <a:spLocks noGrp="1"/>
          </p:cNvSpPr>
          <p:nvPr>
            <p:ph type="title"/>
          </p:nvPr>
        </p:nvSpPr>
        <p:spPr>
          <a:xfrm>
            <a:off x="323528" y="188640"/>
            <a:ext cx="4824536" cy="638636"/>
          </a:xfrm>
          <a:prstGeom prst="rect">
            <a:avLst/>
          </a:prstGeom>
        </p:spPr>
        <p:txBody>
          <a:bodyPr vert="horz" wrap="square" lIns="0" tIns="22860" rIns="0" bIns="0" rtlCol="0" anchor="b">
            <a:spAutoFit/>
          </a:bodyPr>
          <a:lstStyle/>
          <a:p>
            <a:pPr marL="25400">
              <a:spcBef>
                <a:spcPts val="180"/>
              </a:spcBef>
            </a:pPr>
            <a:r>
              <a:rPr sz="4000" b="1" spc="-20" dirty="0">
                <a:latin typeface="Times New Roman"/>
                <a:cs typeface="Times New Roman"/>
              </a:rPr>
              <a:t>External</a:t>
            </a:r>
            <a:r>
              <a:rPr sz="4000" b="1" spc="480" dirty="0">
                <a:latin typeface="Times New Roman"/>
                <a:cs typeface="Times New Roman"/>
              </a:rPr>
              <a:t> </a:t>
            </a:r>
            <a:r>
              <a:rPr lang="en-US" sz="4000" b="1" spc="-20" dirty="0">
                <a:latin typeface="Times New Roman"/>
                <a:cs typeface="Times New Roman"/>
              </a:rPr>
              <a:t>S</a:t>
            </a:r>
            <a:r>
              <a:rPr sz="4000" b="1" spc="-20" dirty="0">
                <a:latin typeface="Times New Roman"/>
                <a:cs typeface="Times New Roman"/>
              </a:rPr>
              <a:t>cripting</a:t>
            </a:r>
            <a:endParaRPr sz="4000" b="1" dirty="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8"/>
          <p:cNvSpPr txBox="1"/>
          <p:nvPr/>
        </p:nvSpPr>
        <p:spPr>
          <a:xfrm>
            <a:off x="8708896" y="6717283"/>
            <a:ext cx="198120" cy="185948"/>
          </a:xfrm>
          <a:prstGeom prst="rect">
            <a:avLst/>
          </a:prstGeom>
        </p:spPr>
        <p:txBody>
          <a:bodyPr vert="horz" wrap="square" lIns="0" tIns="31750" rIns="0" bIns="0" rtlCol="0">
            <a:spAutoFit/>
          </a:bodyPr>
          <a:lstStyle/>
          <a:p>
            <a:pPr marL="25400">
              <a:spcBef>
                <a:spcPts val="250"/>
              </a:spcBef>
            </a:pPr>
            <a:r>
              <a:rPr sz="1000" spc="10" dirty="0">
                <a:latin typeface="Arial"/>
                <a:cs typeface="Arial"/>
              </a:rPr>
              <a:t>13</a:t>
            </a:r>
            <a:endParaRPr sz="1000">
              <a:latin typeface="Arial"/>
              <a:cs typeface="Arial"/>
            </a:endParaRPr>
          </a:p>
        </p:txBody>
      </p:sp>
      <p:sp>
        <p:nvSpPr>
          <p:cNvPr id="9" name="object 9"/>
          <p:cNvSpPr txBox="1">
            <a:spLocks noGrp="1"/>
          </p:cNvSpPr>
          <p:nvPr>
            <p:ph type="title"/>
          </p:nvPr>
        </p:nvSpPr>
        <p:spPr>
          <a:xfrm>
            <a:off x="103624" y="44624"/>
            <a:ext cx="5044440" cy="704039"/>
          </a:xfrm>
          <a:prstGeom prst="rect">
            <a:avLst/>
          </a:prstGeom>
        </p:spPr>
        <p:txBody>
          <a:bodyPr vert="horz" wrap="square" lIns="0" tIns="26670" rIns="0" bIns="0" rtlCol="0" anchor="b">
            <a:spAutoFit/>
          </a:bodyPr>
          <a:lstStyle/>
          <a:p>
            <a:pPr marL="25400">
              <a:spcBef>
                <a:spcPts val="210"/>
              </a:spcBef>
            </a:pPr>
            <a:r>
              <a:rPr lang="en-US" sz="4400" b="1" spc="10" dirty="0">
                <a:latin typeface="Times New Roman"/>
                <a:cs typeface="Times New Roman"/>
              </a:rPr>
              <a:t>JS </a:t>
            </a:r>
            <a:r>
              <a:rPr sz="4400" b="1" spc="10" dirty="0">
                <a:latin typeface="Times New Roman"/>
                <a:cs typeface="Times New Roman"/>
              </a:rPr>
              <a:t>Statements</a:t>
            </a:r>
            <a:endParaRPr sz="4400" dirty="0">
              <a:latin typeface="Times New Roman"/>
              <a:cs typeface="Times New Roman"/>
            </a:endParaRPr>
          </a:p>
        </p:txBody>
      </p:sp>
      <p:sp>
        <p:nvSpPr>
          <p:cNvPr id="12" name="TextBox 11">
            <a:extLst>
              <a:ext uri="{FF2B5EF4-FFF2-40B4-BE49-F238E27FC236}">
                <a16:creationId xmlns:a16="http://schemas.microsoft.com/office/drawing/2014/main" id="{7D161A62-67AD-4188-8604-B22A37117A98}"/>
              </a:ext>
            </a:extLst>
          </p:cNvPr>
          <p:cNvSpPr txBox="1"/>
          <p:nvPr/>
        </p:nvSpPr>
        <p:spPr>
          <a:xfrm>
            <a:off x="0" y="748663"/>
            <a:ext cx="9101349" cy="5992859"/>
          </a:xfrm>
          <a:prstGeom prst="rect">
            <a:avLst/>
          </a:prstGeom>
          <a:noFill/>
        </p:spPr>
        <p:txBody>
          <a:bodyPr wrap="square" rtlCol="0">
            <a:spAutoFit/>
          </a:bodyPr>
          <a:lstStyle/>
          <a:p>
            <a:pPr marL="365760" indent="-341630" algn="just">
              <a:spcBef>
                <a:spcPts val="220"/>
              </a:spcBef>
              <a:buClr>
                <a:schemeClr val="accent3"/>
              </a:buClr>
              <a:buFont typeface="Arial" panose="020B0604020202020204" pitchFamily="34" charset="0"/>
              <a:buChar char="•"/>
              <a:tabLst>
                <a:tab pos="367030" algn="l"/>
              </a:tabLst>
            </a:pPr>
            <a:r>
              <a:rPr lang="en-US" sz="1850" dirty="0">
                <a:latin typeface="Times New Roman"/>
                <a:cs typeface="Times New Roman"/>
              </a:rPr>
              <a:t>Statements</a:t>
            </a:r>
            <a:r>
              <a:rPr lang="en-US" sz="1850" spc="-160" dirty="0">
                <a:latin typeface="Times New Roman"/>
                <a:cs typeface="Times New Roman"/>
              </a:rPr>
              <a:t> </a:t>
            </a:r>
            <a:r>
              <a:rPr lang="en-US" sz="1850" spc="10" dirty="0">
                <a:latin typeface="Times New Roman"/>
                <a:cs typeface="Times New Roman"/>
              </a:rPr>
              <a:t>are</a:t>
            </a:r>
            <a:r>
              <a:rPr lang="en-US" sz="1850" spc="-60" dirty="0">
                <a:latin typeface="Times New Roman"/>
                <a:cs typeface="Times New Roman"/>
              </a:rPr>
              <a:t> </a:t>
            </a:r>
            <a:r>
              <a:rPr lang="en-US" sz="1850" spc="10" dirty="0">
                <a:latin typeface="Times New Roman"/>
                <a:cs typeface="Times New Roman"/>
              </a:rPr>
              <a:t>terminated</a:t>
            </a:r>
            <a:r>
              <a:rPr lang="en-US" sz="1850" spc="-160" dirty="0">
                <a:latin typeface="Times New Roman"/>
                <a:cs typeface="Times New Roman"/>
              </a:rPr>
              <a:t> </a:t>
            </a:r>
            <a:r>
              <a:rPr lang="en-US" sz="1850" spc="10" dirty="0">
                <a:latin typeface="Times New Roman"/>
                <a:cs typeface="Times New Roman"/>
              </a:rPr>
              <a:t>by</a:t>
            </a:r>
            <a:r>
              <a:rPr lang="en-US" sz="1850" spc="-20" dirty="0">
                <a:latin typeface="Times New Roman"/>
                <a:cs typeface="Times New Roman"/>
              </a:rPr>
              <a:t> </a:t>
            </a:r>
            <a:r>
              <a:rPr lang="en-US" sz="1850" spc="10" dirty="0">
                <a:latin typeface="Times New Roman"/>
                <a:cs typeface="Times New Roman"/>
              </a:rPr>
              <a:t>a</a:t>
            </a:r>
            <a:r>
              <a:rPr lang="en-US" sz="1850" spc="-10" dirty="0">
                <a:latin typeface="Times New Roman"/>
                <a:cs typeface="Times New Roman"/>
              </a:rPr>
              <a:t> semicolon,</a:t>
            </a:r>
            <a:r>
              <a:rPr lang="en-US" sz="1850" spc="10" dirty="0">
                <a:latin typeface="Times New Roman"/>
                <a:cs typeface="Times New Roman"/>
              </a:rPr>
              <a:t> </a:t>
            </a:r>
            <a:r>
              <a:rPr lang="en-US" sz="1850" spc="-10" dirty="0">
                <a:latin typeface="Times New Roman"/>
                <a:cs typeface="Times New Roman"/>
              </a:rPr>
              <a:t>though </a:t>
            </a:r>
            <a:r>
              <a:rPr lang="en-US" sz="1850" dirty="0">
                <a:latin typeface="Times New Roman"/>
                <a:cs typeface="Times New Roman"/>
              </a:rPr>
              <a:t>omitting</a:t>
            </a:r>
            <a:r>
              <a:rPr lang="en-US" sz="1850" spc="-60" dirty="0">
                <a:latin typeface="Times New Roman"/>
                <a:cs typeface="Times New Roman"/>
              </a:rPr>
              <a:t> </a:t>
            </a:r>
            <a:r>
              <a:rPr lang="en-US" sz="1850" spc="10" dirty="0">
                <a:latin typeface="Times New Roman"/>
                <a:cs typeface="Times New Roman"/>
              </a:rPr>
              <a:t>the</a:t>
            </a:r>
            <a:r>
              <a:rPr lang="en-US" sz="1850" spc="-60" dirty="0">
                <a:latin typeface="Times New Roman"/>
                <a:cs typeface="Times New Roman"/>
              </a:rPr>
              <a:t> </a:t>
            </a:r>
            <a:r>
              <a:rPr lang="en-US" sz="1850" spc="-10" dirty="0">
                <a:latin typeface="Times New Roman"/>
                <a:cs typeface="Times New Roman"/>
              </a:rPr>
              <a:t>semicolon</a:t>
            </a:r>
            <a:r>
              <a:rPr lang="en-US" sz="1850" spc="30" dirty="0">
                <a:latin typeface="Times New Roman"/>
                <a:cs typeface="Times New Roman"/>
              </a:rPr>
              <a:t> </a:t>
            </a:r>
            <a:r>
              <a:rPr lang="en-US" sz="1850" dirty="0">
                <a:latin typeface="Times New Roman"/>
                <a:cs typeface="Times New Roman"/>
              </a:rPr>
              <a:t>makes</a:t>
            </a:r>
            <a:r>
              <a:rPr lang="en-US" sz="1850" spc="-50" dirty="0">
                <a:latin typeface="Times New Roman"/>
                <a:cs typeface="Times New Roman"/>
              </a:rPr>
              <a:t> </a:t>
            </a:r>
            <a:r>
              <a:rPr lang="en-US" sz="1850" spc="10" dirty="0">
                <a:latin typeface="Times New Roman"/>
                <a:cs typeface="Times New Roman"/>
              </a:rPr>
              <a:t>the</a:t>
            </a:r>
            <a:r>
              <a:rPr lang="en-US" sz="1850" spc="-60" dirty="0">
                <a:latin typeface="Times New Roman"/>
                <a:cs typeface="Times New Roman"/>
              </a:rPr>
              <a:t> </a:t>
            </a:r>
            <a:r>
              <a:rPr lang="en-US" sz="1850" spc="10" dirty="0">
                <a:latin typeface="Times New Roman"/>
                <a:cs typeface="Times New Roman"/>
              </a:rPr>
              <a:t>parser</a:t>
            </a:r>
            <a:endParaRPr lang="en-US" sz="1850" dirty="0">
              <a:latin typeface="Times New Roman"/>
              <a:cs typeface="Times New Roman"/>
            </a:endParaRPr>
          </a:p>
          <a:p>
            <a:pPr marL="365760" algn="just">
              <a:spcBef>
                <a:spcPts val="10"/>
              </a:spcBef>
              <a:buClr>
                <a:schemeClr val="accent3"/>
              </a:buClr>
            </a:pPr>
            <a:r>
              <a:rPr lang="en-US" sz="1850" spc="10" dirty="0">
                <a:latin typeface="Times New Roman"/>
                <a:cs typeface="Times New Roman"/>
              </a:rPr>
              <a:t>determine</a:t>
            </a:r>
            <a:r>
              <a:rPr lang="en-US" sz="1850" spc="-180" dirty="0">
                <a:latin typeface="Times New Roman"/>
                <a:cs typeface="Times New Roman"/>
              </a:rPr>
              <a:t> </a:t>
            </a:r>
            <a:r>
              <a:rPr lang="en-US" sz="1850" spc="10" dirty="0">
                <a:latin typeface="Times New Roman"/>
                <a:cs typeface="Times New Roman"/>
              </a:rPr>
              <a:t>where</a:t>
            </a:r>
            <a:r>
              <a:rPr lang="en-US" sz="1850" spc="-70" dirty="0">
                <a:latin typeface="Times New Roman"/>
                <a:cs typeface="Times New Roman"/>
              </a:rPr>
              <a:t> </a:t>
            </a:r>
            <a:r>
              <a:rPr lang="en-US" sz="1850" spc="10" dirty="0">
                <a:latin typeface="Times New Roman"/>
                <a:cs typeface="Times New Roman"/>
              </a:rPr>
              <a:t>the</a:t>
            </a:r>
            <a:r>
              <a:rPr lang="en-US" sz="1850" spc="-20" dirty="0">
                <a:latin typeface="Times New Roman"/>
                <a:cs typeface="Times New Roman"/>
              </a:rPr>
              <a:t> </a:t>
            </a:r>
            <a:r>
              <a:rPr lang="en-US" sz="1850" spc="10" dirty="0">
                <a:latin typeface="Times New Roman"/>
                <a:cs typeface="Times New Roman"/>
              </a:rPr>
              <a:t>end</a:t>
            </a:r>
            <a:r>
              <a:rPr lang="en-US" sz="1850" spc="-70" dirty="0">
                <a:latin typeface="Times New Roman"/>
                <a:cs typeface="Times New Roman"/>
              </a:rPr>
              <a:t> </a:t>
            </a:r>
            <a:r>
              <a:rPr lang="en-US" sz="1850" spc="-20" dirty="0">
                <a:latin typeface="Times New Roman"/>
                <a:cs typeface="Times New Roman"/>
              </a:rPr>
              <a:t>of</a:t>
            </a:r>
            <a:r>
              <a:rPr lang="en-US" sz="1850" spc="40" dirty="0">
                <a:latin typeface="Times New Roman"/>
                <a:cs typeface="Times New Roman"/>
              </a:rPr>
              <a:t> </a:t>
            </a:r>
            <a:r>
              <a:rPr lang="en-US" sz="1850" spc="10" dirty="0">
                <a:latin typeface="Times New Roman"/>
                <a:cs typeface="Times New Roman"/>
              </a:rPr>
              <a:t>a</a:t>
            </a:r>
            <a:r>
              <a:rPr lang="en-US" sz="1850" spc="-20" dirty="0">
                <a:latin typeface="Times New Roman"/>
                <a:cs typeface="Times New Roman"/>
              </a:rPr>
              <a:t> </a:t>
            </a:r>
            <a:r>
              <a:rPr lang="en-US" sz="1850" spc="10" dirty="0">
                <a:latin typeface="Times New Roman"/>
                <a:cs typeface="Times New Roman"/>
              </a:rPr>
              <a:t>statement</a:t>
            </a:r>
            <a:r>
              <a:rPr lang="en-US" sz="1850" spc="-150" dirty="0">
                <a:latin typeface="Times New Roman"/>
                <a:cs typeface="Times New Roman"/>
              </a:rPr>
              <a:t> </a:t>
            </a:r>
            <a:r>
              <a:rPr lang="en-US" sz="1850" spc="-10" dirty="0">
                <a:latin typeface="Times New Roman"/>
                <a:cs typeface="Times New Roman"/>
              </a:rPr>
              <a:t>occurs,</a:t>
            </a:r>
            <a:r>
              <a:rPr lang="en-US" sz="1850" spc="40" dirty="0">
                <a:latin typeface="Times New Roman"/>
                <a:cs typeface="Times New Roman"/>
              </a:rPr>
              <a:t> </a:t>
            </a:r>
            <a:r>
              <a:rPr lang="en-US" sz="1850" spc="10" dirty="0">
                <a:latin typeface="Times New Roman"/>
                <a:cs typeface="Times New Roman"/>
              </a:rPr>
              <a:t>as</a:t>
            </a:r>
            <a:r>
              <a:rPr lang="en-US" sz="1850" spc="-60" dirty="0">
                <a:latin typeface="Times New Roman"/>
                <a:cs typeface="Times New Roman"/>
              </a:rPr>
              <a:t> </a:t>
            </a:r>
            <a:r>
              <a:rPr lang="en-US" sz="1850" spc="10" dirty="0">
                <a:latin typeface="Times New Roman"/>
                <a:cs typeface="Times New Roman"/>
              </a:rPr>
              <a:t>in</a:t>
            </a:r>
            <a:r>
              <a:rPr lang="en-US" sz="1850" spc="-40" dirty="0">
                <a:latin typeface="Times New Roman"/>
                <a:cs typeface="Times New Roman"/>
              </a:rPr>
              <a:t> </a:t>
            </a:r>
            <a:r>
              <a:rPr lang="en-US" sz="1850" spc="10" dirty="0">
                <a:latin typeface="Times New Roman"/>
                <a:cs typeface="Times New Roman"/>
              </a:rPr>
              <a:t>the</a:t>
            </a:r>
            <a:r>
              <a:rPr lang="en-US" sz="1850" spc="-70" dirty="0">
                <a:latin typeface="Times New Roman"/>
                <a:cs typeface="Times New Roman"/>
              </a:rPr>
              <a:t> </a:t>
            </a:r>
            <a:r>
              <a:rPr lang="en-US" sz="1850" spc="-10" dirty="0">
                <a:latin typeface="Times New Roman"/>
                <a:cs typeface="Times New Roman"/>
              </a:rPr>
              <a:t>following</a:t>
            </a:r>
            <a:r>
              <a:rPr lang="en-US" sz="1850" spc="-30" dirty="0">
                <a:latin typeface="Times New Roman"/>
                <a:cs typeface="Times New Roman"/>
              </a:rPr>
              <a:t> </a:t>
            </a:r>
            <a:r>
              <a:rPr lang="en-US" sz="1850" spc="10" dirty="0">
                <a:latin typeface="Times New Roman"/>
                <a:cs typeface="Times New Roman"/>
              </a:rPr>
              <a:t>examples:</a:t>
            </a:r>
            <a:endParaRPr lang="en-US" sz="1850" dirty="0">
              <a:latin typeface="Times New Roman"/>
              <a:cs typeface="Times New Roman"/>
            </a:endParaRPr>
          </a:p>
          <a:p>
            <a:pPr marL="80010" algn="just">
              <a:spcBef>
                <a:spcPts val="620"/>
              </a:spcBef>
              <a:buClr>
                <a:schemeClr val="accent3"/>
              </a:buClr>
            </a:pPr>
            <a:r>
              <a:rPr lang="en-US" sz="1850" dirty="0"/>
              <a:t>	var sum = a + b  	</a:t>
            </a:r>
            <a:r>
              <a:rPr lang="en-US" sz="1850" dirty="0">
                <a:latin typeface="Times New Roman"/>
                <a:cs typeface="Times New Roman"/>
              </a:rPr>
              <a:t> </a:t>
            </a:r>
            <a:r>
              <a:rPr lang="en-US" sz="1850" b="1" dirty="0">
                <a:solidFill>
                  <a:srgbClr val="FF0000"/>
                </a:solidFill>
                <a:latin typeface="Times New Roman"/>
                <a:cs typeface="Times New Roman"/>
              </a:rPr>
              <a:t>//valid </a:t>
            </a:r>
            <a:r>
              <a:rPr lang="en-US" sz="1850" b="1" spc="-10" dirty="0">
                <a:solidFill>
                  <a:srgbClr val="FF0000"/>
                </a:solidFill>
                <a:latin typeface="Times New Roman"/>
                <a:cs typeface="Times New Roman"/>
              </a:rPr>
              <a:t>even </a:t>
            </a:r>
            <a:r>
              <a:rPr lang="en-US" sz="1850" b="1" dirty="0">
                <a:solidFill>
                  <a:srgbClr val="FF0000"/>
                </a:solidFill>
                <a:latin typeface="Times New Roman"/>
                <a:cs typeface="Times New Roman"/>
              </a:rPr>
              <a:t>without </a:t>
            </a:r>
            <a:r>
              <a:rPr lang="en-US" sz="1850" b="1" spc="10" dirty="0">
                <a:solidFill>
                  <a:srgbClr val="FF0000"/>
                </a:solidFill>
                <a:latin typeface="Times New Roman"/>
                <a:cs typeface="Times New Roman"/>
              </a:rPr>
              <a:t>a </a:t>
            </a:r>
            <a:r>
              <a:rPr lang="en-US" sz="1850" b="1" spc="-10" dirty="0">
                <a:solidFill>
                  <a:srgbClr val="FF0000"/>
                </a:solidFill>
                <a:latin typeface="Times New Roman"/>
                <a:cs typeface="Times New Roman"/>
              </a:rPr>
              <a:t>semicolon </a:t>
            </a:r>
            <a:r>
              <a:rPr lang="en-US" sz="1850" b="1" dirty="0">
                <a:solidFill>
                  <a:srgbClr val="FF0000"/>
                </a:solidFill>
                <a:latin typeface="Times New Roman"/>
                <a:cs typeface="Times New Roman"/>
              </a:rPr>
              <a:t>- </a:t>
            </a:r>
            <a:r>
              <a:rPr lang="en-US" sz="1850" b="1" spc="-10" dirty="0">
                <a:solidFill>
                  <a:srgbClr val="FF0000"/>
                </a:solidFill>
                <a:latin typeface="Times New Roman"/>
                <a:cs typeface="Times New Roman"/>
              </a:rPr>
              <a:t>not</a:t>
            </a:r>
            <a:r>
              <a:rPr lang="en-US" sz="1850" b="1" spc="-100" dirty="0">
                <a:solidFill>
                  <a:srgbClr val="FF0000"/>
                </a:solidFill>
                <a:latin typeface="Times New Roman"/>
                <a:cs typeface="Times New Roman"/>
              </a:rPr>
              <a:t> </a:t>
            </a:r>
            <a:r>
              <a:rPr lang="en-US" sz="1850" b="1" spc="-10" dirty="0">
                <a:solidFill>
                  <a:srgbClr val="FF0000"/>
                </a:solidFill>
                <a:latin typeface="Times New Roman"/>
                <a:cs typeface="Times New Roman"/>
              </a:rPr>
              <a:t>recommended</a:t>
            </a:r>
            <a:endParaRPr lang="en-US" sz="1850" b="1" dirty="0">
              <a:solidFill>
                <a:srgbClr val="FF0000"/>
              </a:solidFill>
            </a:endParaRPr>
          </a:p>
          <a:p>
            <a:pPr marL="80010" algn="just">
              <a:spcBef>
                <a:spcPts val="620"/>
              </a:spcBef>
              <a:buClr>
                <a:schemeClr val="accent3"/>
              </a:buClr>
            </a:pPr>
            <a:r>
              <a:rPr lang="en-US" sz="1850" dirty="0"/>
              <a:t>	var diff = a - b;</a:t>
            </a:r>
            <a:r>
              <a:rPr lang="en-US" sz="1850" dirty="0">
                <a:latin typeface="Times New Roman"/>
                <a:cs typeface="Times New Roman"/>
              </a:rPr>
              <a:t> 	</a:t>
            </a:r>
            <a:r>
              <a:rPr lang="en-US" sz="1850" b="1" dirty="0">
                <a:solidFill>
                  <a:srgbClr val="FF0000"/>
                </a:solidFill>
                <a:latin typeface="Times New Roman"/>
                <a:cs typeface="Times New Roman"/>
              </a:rPr>
              <a:t>//valid -</a:t>
            </a:r>
            <a:r>
              <a:rPr lang="en-US" sz="1850" b="1" spc="-120" dirty="0">
                <a:solidFill>
                  <a:srgbClr val="FF0000"/>
                </a:solidFill>
                <a:latin typeface="Times New Roman"/>
                <a:cs typeface="Times New Roman"/>
              </a:rPr>
              <a:t> </a:t>
            </a:r>
            <a:r>
              <a:rPr lang="en-US" sz="1850" b="1" spc="-10" dirty="0">
                <a:solidFill>
                  <a:srgbClr val="FF0000"/>
                </a:solidFill>
                <a:latin typeface="Times New Roman"/>
                <a:cs typeface="Times New Roman"/>
              </a:rPr>
              <a:t>preferred</a:t>
            </a:r>
            <a:endParaRPr lang="en-US" sz="1850" b="1" dirty="0">
              <a:solidFill>
                <a:srgbClr val="FF0000"/>
              </a:solidFill>
              <a:latin typeface="Times New Roman"/>
              <a:cs typeface="Times New Roman"/>
            </a:endParaRPr>
          </a:p>
          <a:p>
            <a:pPr marL="285750" indent="-285750" algn="just">
              <a:buClr>
                <a:schemeClr val="accent3"/>
              </a:buClr>
              <a:buFont typeface="Arial" panose="020B0604020202020204" pitchFamily="34" charset="0"/>
              <a:buChar char="•"/>
            </a:pPr>
            <a:endParaRPr lang="en-US" sz="1850" dirty="0"/>
          </a:p>
          <a:p>
            <a:pPr marL="285750" indent="-285750" algn="just">
              <a:buClr>
                <a:schemeClr val="accent3"/>
              </a:buClr>
              <a:buFont typeface="Arial" panose="020B0604020202020204" pitchFamily="34" charset="0"/>
              <a:buChar char="•"/>
            </a:pPr>
            <a:r>
              <a:rPr lang="en-US" sz="1850" dirty="0"/>
              <a:t>Including semicolons helps prevent errors of omission, such as not finishing what you were  typing, and allows developers to compress the Script code by removing extra white space  (such compression causes syntax errors when lines do not end in a semicolon).</a:t>
            </a:r>
          </a:p>
          <a:p>
            <a:pPr marL="285750" indent="-285750" algn="just">
              <a:buClr>
                <a:schemeClr val="accent3"/>
              </a:buClr>
              <a:buFont typeface="Arial" panose="020B0604020202020204" pitchFamily="34" charset="0"/>
              <a:buChar char="•"/>
            </a:pPr>
            <a:r>
              <a:rPr lang="en-US" sz="1850" dirty="0"/>
              <a:t>Multiple statements can be combined into a code block by using C - style syntax, beginning  with a left curly brace ( { ) and ending with a right curly brace ( } ):</a:t>
            </a:r>
          </a:p>
          <a:p>
            <a:pPr algn="just">
              <a:buClr>
                <a:schemeClr val="accent3"/>
              </a:buClr>
            </a:pPr>
            <a:r>
              <a:rPr lang="en-US" sz="1850" dirty="0"/>
              <a:t>	if (test)</a:t>
            </a:r>
          </a:p>
          <a:p>
            <a:pPr algn="just">
              <a:buClr>
                <a:schemeClr val="accent3"/>
              </a:buClr>
            </a:pPr>
            <a:r>
              <a:rPr lang="en-US" sz="1850" dirty="0"/>
              <a:t>	{	test=false;	alert(test);	}</a:t>
            </a:r>
          </a:p>
          <a:p>
            <a:pPr marL="285750" indent="-285750" algn="just">
              <a:buClr>
                <a:schemeClr val="accent3"/>
              </a:buClr>
              <a:buFont typeface="Arial" panose="020B0604020202020204" pitchFamily="34" charset="0"/>
              <a:buChar char="•"/>
            </a:pPr>
            <a:endParaRPr lang="en-US" sz="1850" dirty="0"/>
          </a:p>
          <a:p>
            <a:pPr marL="285750" indent="-285750" algn="just">
              <a:buClr>
                <a:schemeClr val="accent3"/>
              </a:buClr>
              <a:buFont typeface="Arial" panose="020B0604020202020204" pitchFamily="34" charset="0"/>
              <a:buChar char="•"/>
            </a:pPr>
            <a:r>
              <a:rPr lang="en-US" sz="1850" dirty="0"/>
              <a:t>Control statements, such as if, requires code blocks only when executing multiple statements.  However, it is considered a best practice to always use code blocks with control statements,  even if there’s only one statement to be executed, as in the following examples:</a:t>
            </a:r>
          </a:p>
          <a:p>
            <a:pPr algn="just">
              <a:buClr>
                <a:schemeClr val="accent3"/>
              </a:buClr>
            </a:pPr>
            <a:r>
              <a:rPr lang="en-US" sz="1850" dirty="0"/>
              <a:t>	if (test)	alert(test);	</a:t>
            </a:r>
            <a:r>
              <a:rPr lang="en-US" sz="1850" b="1" dirty="0">
                <a:solidFill>
                  <a:srgbClr val="FF0000"/>
                </a:solidFill>
              </a:rPr>
              <a:t>//valid, but error-prone and should be avoided</a:t>
            </a:r>
          </a:p>
          <a:p>
            <a:pPr marL="25400" marR="10160" algn="just">
              <a:lnSpc>
                <a:spcPct val="120000"/>
              </a:lnSpc>
              <a:spcBef>
                <a:spcPts val="190"/>
              </a:spcBef>
              <a:buClr>
                <a:schemeClr val="accent3"/>
              </a:buClr>
            </a:pPr>
            <a:r>
              <a:rPr lang="en-US" sz="1850" spc="10" dirty="0">
                <a:latin typeface="Times New Roman"/>
                <a:cs typeface="Times New Roman"/>
              </a:rPr>
              <a:t>	if (test)	</a:t>
            </a:r>
            <a:r>
              <a:rPr lang="en-US" sz="1850" b="1" spc="10" dirty="0">
                <a:latin typeface="Times New Roman"/>
                <a:cs typeface="Times New Roman"/>
              </a:rPr>
              <a:t>{  </a:t>
            </a:r>
            <a:r>
              <a:rPr lang="en-US" sz="1850" spc="10" dirty="0">
                <a:latin typeface="Times New Roman"/>
                <a:cs typeface="Times New Roman"/>
              </a:rPr>
              <a:t>alert(t</a:t>
            </a:r>
            <a:r>
              <a:rPr lang="en-US" sz="1850" spc="-40" dirty="0">
                <a:latin typeface="Times New Roman"/>
                <a:cs typeface="Times New Roman"/>
              </a:rPr>
              <a:t>e</a:t>
            </a:r>
            <a:r>
              <a:rPr lang="en-US" sz="1850" dirty="0">
                <a:latin typeface="Times New Roman"/>
                <a:cs typeface="Times New Roman"/>
              </a:rPr>
              <a:t>s</a:t>
            </a:r>
            <a:r>
              <a:rPr lang="en-US" sz="1850" spc="-10" dirty="0">
                <a:latin typeface="Times New Roman"/>
                <a:cs typeface="Times New Roman"/>
              </a:rPr>
              <a:t>t</a:t>
            </a:r>
            <a:r>
              <a:rPr lang="en-US" sz="1850" spc="10" dirty="0">
                <a:latin typeface="Times New Roman"/>
                <a:cs typeface="Times New Roman"/>
              </a:rPr>
              <a:t>)</a:t>
            </a:r>
            <a:r>
              <a:rPr lang="en-US" sz="1850" dirty="0">
                <a:latin typeface="Times New Roman"/>
                <a:cs typeface="Times New Roman"/>
              </a:rPr>
              <a:t>;   </a:t>
            </a:r>
            <a:r>
              <a:rPr lang="en-US" sz="1850" spc="10" dirty="0">
                <a:latin typeface="Times New Roman"/>
                <a:cs typeface="Times New Roman"/>
              </a:rPr>
              <a:t>}	</a:t>
            </a:r>
            <a:r>
              <a:rPr lang="en-US" sz="1850" b="1" dirty="0">
                <a:solidFill>
                  <a:srgbClr val="FF0000"/>
                </a:solidFill>
                <a:latin typeface="Times New Roman"/>
                <a:cs typeface="Times New Roman"/>
              </a:rPr>
              <a:t>//preferred</a:t>
            </a:r>
            <a:endParaRPr lang="en-US" sz="1850" dirty="0">
              <a:solidFill>
                <a:srgbClr val="FF0000"/>
              </a:solidFill>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74548" y="2062987"/>
            <a:ext cx="4508500" cy="334707"/>
          </a:xfrm>
          <a:prstGeom prst="rect">
            <a:avLst/>
          </a:prstGeom>
        </p:spPr>
        <p:txBody>
          <a:bodyPr vert="horz" wrap="square" lIns="0" tIns="26670" rIns="0" bIns="0" rtlCol="0">
            <a:spAutoFit/>
          </a:bodyPr>
          <a:lstStyle/>
          <a:p>
            <a:pPr marL="365760" indent="-341630">
              <a:spcBef>
                <a:spcPts val="210"/>
              </a:spcBef>
              <a:buClr>
                <a:schemeClr val="accent3"/>
              </a:buClr>
              <a:buFont typeface="Wingdings"/>
              <a:buChar char=""/>
              <a:tabLst>
                <a:tab pos="367030" algn="l"/>
              </a:tabLst>
            </a:pPr>
            <a:r>
              <a:rPr lang="en-US" sz="2000" b="1" spc="-10" dirty="0">
                <a:latin typeface="Times New Roman"/>
                <a:cs typeface="Times New Roman"/>
              </a:rPr>
              <a:t>“undefined” </a:t>
            </a:r>
            <a:r>
              <a:rPr lang="en-US" sz="2000" dirty="0">
                <a:latin typeface="Wingdings"/>
                <a:cs typeface="Wingdings"/>
              </a:rPr>
              <a:t></a:t>
            </a:r>
            <a:r>
              <a:rPr lang="en-US" sz="2000" dirty="0">
                <a:latin typeface="Times New Roman"/>
                <a:cs typeface="Times New Roman"/>
              </a:rPr>
              <a:t>if </a:t>
            </a:r>
            <a:r>
              <a:rPr lang="en-US" sz="2000" spc="20" dirty="0">
                <a:latin typeface="Times New Roman"/>
                <a:cs typeface="Times New Roman"/>
              </a:rPr>
              <a:t>the </a:t>
            </a:r>
            <a:r>
              <a:rPr lang="en-US" sz="2000" dirty="0">
                <a:latin typeface="Times New Roman"/>
                <a:cs typeface="Times New Roman"/>
              </a:rPr>
              <a:t>value </a:t>
            </a:r>
            <a:r>
              <a:rPr lang="en-US" sz="2000" spc="10" dirty="0">
                <a:latin typeface="Times New Roman"/>
                <a:cs typeface="Times New Roman"/>
              </a:rPr>
              <a:t>is</a:t>
            </a:r>
            <a:r>
              <a:rPr lang="en-US" sz="2000" spc="-240" dirty="0">
                <a:latin typeface="Times New Roman"/>
                <a:cs typeface="Times New Roman"/>
              </a:rPr>
              <a:t> </a:t>
            </a:r>
            <a:r>
              <a:rPr lang="en-US" sz="2000" dirty="0">
                <a:latin typeface="Times New Roman"/>
                <a:cs typeface="Times New Roman"/>
              </a:rPr>
              <a:t>undefined</a:t>
            </a:r>
          </a:p>
        </p:txBody>
      </p:sp>
      <p:sp>
        <p:nvSpPr>
          <p:cNvPr id="3" name="object 3"/>
          <p:cNvSpPr txBox="1"/>
          <p:nvPr/>
        </p:nvSpPr>
        <p:spPr>
          <a:xfrm>
            <a:off x="174548" y="2367786"/>
            <a:ext cx="1808480" cy="1258037"/>
          </a:xfrm>
          <a:prstGeom prst="rect">
            <a:avLst/>
          </a:prstGeom>
        </p:spPr>
        <p:txBody>
          <a:bodyPr vert="horz" wrap="square" lIns="0" tIns="26670" rIns="0" bIns="0" rtlCol="0">
            <a:spAutoFit/>
          </a:bodyPr>
          <a:lstStyle/>
          <a:p>
            <a:pPr marL="365760" indent="-341630">
              <a:spcBef>
                <a:spcPts val="210"/>
              </a:spcBef>
              <a:buClr>
                <a:schemeClr val="accent3"/>
              </a:buClr>
              <a:buFont typeface="Wingdings"/>
              <a:buChar char=""/>
              <a:tabLst>
                <a:tab pos="367030" algn="l"/>
              </a:tabLst>
            </a:pPr>
            <a:r>
              <a:rPr sz="2000" b="1" spc="-10" dirty="0">
                <a:latin typeface="Times New Roman"/>
                <a:cs typeface="Times New Roman"/>
              </a:rPr>
              <a:t>“boolean”</a:t>
            </a:r>
            <a:r>
              <a:rPr sz="2000" spc="-10" dirty="0">
                <a:latin typeface="Wingdings"/>
                <a:cs typeface="Wingdings"/>
              </a:rPr>
              <a:t></a:t>
            </a:r>
            <a:endParaRPr sz="2000" dirty="0">
              <a:latin typeface="Wingdings"/>
              <a:cs typeface="Wingdings"/>
            </a:endParaRPr>
          </a:p>
          <a:p>
            <a:pPr marL="365760" indent="-341630">
              <a:buClr>
                <a:schemeClr val="accent3"/>
              </a:buClr>
              <a:buFont typeface="Wingdings"/>
              <a:buChar char=""/>
              <a:tabLst>
                <a:tab pos="367030" algn="l"/>
              </a:tabLst>
            </a:pPr>
            <a:r>
              <a:rPr sz="2000" b="1" dirty="0">
                <a:latin typeface="Times New Roman"/>
                <a:cs typeface="Times New Roman"/>
              </a:rPr>
              <a:t>“string”</a:t>
            </a:r>
            <a:r>
              <a:rPr sz="2000" b="1" spc="-100" dirty="0">
                <a:latin typeface="Times New Roman"/>
                <a:cs typeface="Times New Roman"/>
              </a:rPr>
              <a:t> </a:t>
            </a:r>
            <a:r>
              <a:rPr sz="2000" spc="10" dirty="0">
                <a:latin typeface="Wingdings"/>
                <a:cs typeface="Wingdings"/>
              </a:rPr>
              <a:t></a:t>
            </a:r>
            <a:endParaRPr sz="2000" dirty="0">
              <a:latin typeface="Wingdings"/>
              <a:cs typeface="Wingdings"/>
            </a:endParaRPr>
          </a:p>
          <a:p>
            <a:pPr marL="365760" indent="-341630">
              <a:buClr>
                <a:schemeClr val="accent3"/>
              </a:buClr>
              <a:buFont typeface="Wingdings"/>
              <a:buChar char=""/>
              <a:tabLst>
                <a:tab pos="367030" algn="l"/>
              </a:tabLst>
            </a:pPr>
            <a:r>
              <a:rPr sz="2000" b="1" spc="-10" dirty="0">
                <a:latin typeface="Times New Roman"/>
                <a:cs typeface="Times New Roman"/>
              </a:rPr>
              <a:t>“number</a:t>
            </a:r>
            <a:r>
              <a:rPr sz="2000" spc="-10" dirty="0">
                <a:latin typeface="Times New Roman"/>
                <a:cs typeface="Times New Roman"/>
              </a:rPr>
              <a:t>”</a:t>
            </a:r>
            <a:r>
              <a:rPr sz="2000" spc="-90" dirty="0">
                <a:latin typeface="Times New Roman"/>
                <a:cs typeface="Times New Roman"/>
              </a:rPr>
              <a:t> </a:t>
            </a:r>
            <a:r>
              <a:rPr sz="2000" spc="10" dirty="0">
                <a:latin typeface="Wingdings"/>
                <a:cs typeface="Wingdings"/>
              </a:rPr>
              <a:t></a:t>
            </a:r>
            <a:endParaRPr sz="2000" dirty="0">
              <a:latin typeface="Wingdings"/>
              <a:cs typeface="Wingdings"/>
            </a:endParaRPr>
          </a:p>
          <a:p>
            <a:pPr marL="365760" indent="-341630">
              <a:buClr>
                <a:schemeClr val="accent3"/>
              </a:buClr>
              <a:buFont typeface="Wingdings"/>
              <a:buChar char=""/>
              <a:tabLst>
                <a:tab pos="367030" algn="l"/>
              </a:tabLst>
            </a:pPr>
            <a:r>
              <a:rPr sz="2000" b="1" dirty="0">
                <a:latin typeface="Times New Roman"/>
                <a:cs typeface="Times New Roman"/>
              </a:rPr>
              <a:t>“object”</a:t>
            </a:r>
            <a:r>
              <a:rPr sz="2000" b="1" spc="-60" dirty="0">
                <a:latin typeface="Times New Roman"/>
                <a:cs typeface="Times New Roman"/>
              </a:rPr>
              <a:t> </a:t>
            </a:r>
            <a:r>
              <a:rPr sz="2000" spc="10" dirty="0">
                <a:latin typeface="Wingdings"/>
                <a:cs typeface="Wingdings"/>
              </a:rPr>
              <a:t></a:t>
            </a:r>
            <a:endParaRPr sz="2000" dirty="0">
              <a:latin typeface="Wingdings"/>
              <a:cs typeface="Wingdings"/>
            </a:endParaRPr>
          </a:p>
        </p:txBody>
      </p:sp>
      <p:sp>
        <p:nvSpPr>
          <p:cNvPr id="4" name="object 4"/>
          <p:cNvSpPr txBox="1"/>
          <p:nvPr/>
        </p:nvSpPr>
        <p:spPr>
          <a:xfrm>
            <a:off x="2120392" y="2367786"/>
            <a:ext cx="3164840" cy="1258037"/>
          </a:xfrm>
          <a:prstGeom prst="rect">
            <a:avLst/>
          </a:prstGeom>
        </p:spPr>
        <p:txBody>
          <a:bodyPr vert="horz" wrap="square" lIns="0" tIns="26670" rIns="0" bIns="0" rtlCol="0">
            <a:spAutoFit/>
          </a:bodyPr>
          <a:lstStyle/>
          <a:p>
            <a:pPr marL="36830" marR="679450" indent="-12700">
              <a:spcBef>
                <a:spcPts val="210"/>
              </a:spcBef>
            </a:pPr>
            <a:r>
              <a:rPr sz="2000" dirty="0">
                <a:latin typeface="Times New Roman"/>
                <a:cs typeface="Times New Roman"/>
              </a:rPr>
              <a:t>if </a:t>
            </a:r>
            <a:r>
              <a:rPr sz="2000" spc="20" dirty="0">
                <a:latin typeface="Times New Roman"/>
                <a:cs typeface="Times New Roman"/>
              </a:rPr>
              <a:t>the </a:t>
            </a:r>
            <a:r>
              <a:rPr sz="2000" dirty="0">
                <a:latin typeface="Times New Roman"/>
                <a:cs typeface="Times New Roman"/>
              </a:rPr>
              <a:t>value </a:t>
            </a:r>
            <a:r>
              <a:rPr sz="2000" spc="10" dirty="0">
                <a:latin typeface="Times New Roman"/>
                <a:cs typeface="Times New Roman"/>
              </a:rPr>
              <a:t>is</a:t>
            </a:r>
            <a:r>
              <a:rPr sz="2000" spc="-360" dirty="0">
                <a:latin typeface="Times New Roman"/>
                <a:cs typeface="Times New Roman"/>
              </a:rPr>
              <a:t> </a:t>
            </a:r>
            <a:r>
              <a:rPr sz="2000" dirty="0">
                <a:latin typeface="Times New Roman"/>
                <a:cs typeface="Times New Roman"/>
              </a:rPr>
              <a:t>a </a:t>
            </a:r>
            <a:r>
              <a:rPr sz="2000" spc="-20" dirty="0">
                <a:latin typeface="Times New Roman"/>
                <a:cs typeface="Times New Roman"/>
              </a:rPr>
              <a:t>Boolean  </a:t>
            </a:r>
            <a:r>
              <a:rPr sz="2000" dirty="0">
                <a:latin typeface="Times New Roman"/>
                <a:cs typeface="Times New Roman"/>
              </a:rPr>
              <a:t>if </a:t>
            </a:r>
            <a:r>
              <a:rPr sz="2000" spc="20" dirty="0">
                <a:latin typeface="Times New Roman"/>
                <a:cs typeface="Times New Roman"/>
              </a:rPr>
              <a:t>the </a:t>
            </a:r>
            <a:r>
              <a:rPr sz="2000" dirty="0">
                <a:latin typeface="Times New Roman"/>
                <a:cs typeface="Times New Roman"/>
              </a:rPr>
              <a:t>value </a:t>
            </a:r>
            <a:r>
              <a:rPr sz="2000" spc="10" dirty="0">
                <a:latin typeface="Times New Roman"/>
                <a:cs typeface="Times New Roman"/>
              </a:rPr>
              <a:t>is </a:t>
            </a:r>
            <a:r>
              <a:rPr sz="2000" dirty="0">
                <a:latin typeface="Times New Roman"/>
                <a:cs typeface="Times New Roman"/>
              </a:rPr>
              <a:t>a</a:t>
            </a:r>
            <a:r>
              <a:rPr sz="2000" spc="-310" dirty="0">
                <a:latin typeface="Times New Roman"/>
                <a:cs typeface="Times New Roman"/>
              </a:rPr>
              <a:t> </a:t>
            </a:r>
            <a:r>
              <a:rPr sz="2000" spc="10" dirty="0">
                <a:latin typeface="Times New Roman"/>
                <a:cs typeface="Times New Roman"/>
              </a:rPr>
              <a:t>string</a:t>
            </a:r>
            <a:endParaRPr sz="2000" dirty="0">
              <a:latin typeface="Times New Roman"/>
              <a:cs typeface="Times New Roman"/>
            </a:endParaRPr>
          </a:p>
          <a:p>
            <a:pPr marL="25400"/>
            <a:r>
              <a:rPr sz="2000" dirty="0">
                <a:latin typeface="Times New Roman"/>
                <a:cs typeface="Times New Roman"/>
              </a:rPr>
              <a:t>if </a:t>
            </a:r>
            <a:r>
              <a:rPr sz="2000" spc="20" dirty="0">
                <a:latin typeface="Times New Roman"/>
                <a:cs typeface="Times New Roman"/>
              </a:rPr>
              <a:t>the </a:t>
            </a:r>
            <a:r>
              <a:rPr sz="2000" dirty="0">
                <a:latin typeface="Times New Roman"/>
                <a:cs typeface="Times New Roman"/>
              </a:rPr>
              <a:t>value </a:t>
            </a:r>
            <a:r>
              <a:rPr sz="2000" spc="10" dirty="0">
                <a:latin typeface="Times New Roman"/>
                <a:cs typeface="Times New Roman"/>
              </a:rPr>
              <a:t>is </a:t>
            </a:r>
            <a:r>
              <a:rPr sz="2000" dirty="0">
                <a:latin typeface="Times New Roman"/>
                <a:cs typeface="Times New Roman"/>
              </a:rPr>
              <a:t>a</a:t>
            </a:r>
            <a:r>
              <a:rPr sz="2000" spc="-290" dirty="0">
                <a:latin typeface="Times New Roman"/>
                <a:cs typeface="Times New Roman"/>
              </a:rPr>
              <a:t> </a:t>
            </a:r>
            <a:r>
              <a:rPr sz="2000" dirty="0">
                <a:latin typeface="Times New Roman"/>
                <a:cs typeface="Times New Roman"/>
              </a:rPr>
              <a:t>number</a:t>
            </a:r>
          </a:p>
          <a:p>
            <a:pPr marL="36830"/>
            <a:r>
              <a:rPr sz="2000" dirty="0">
                <a:latin typeface="Times New Roman"/>
                <a:cs typeface="Times New Roman"/>
              </a:rPr>
              <a:t>if </a:t>
            </a:r>
            <a:r>
              <a:rPr sz="2000" spc="20" dirty="0">
                <a:latin typeface="Times New Roman"/>
                <a:cs typeface="Times New Roman"/>
              </a:rPr>
              <a:t>the </a:t>
            </a:r>
            <a:r>
              <a:rPr sz="2000" dirty="0">
                <a:latin typeface="Times New Roman"/>
                <a:cs typeface="Times New Roman"/>
              </a:rPr>
              <a:t>value </a:t>
            </a:r>
            <a:r>
              <a:rPr sz="2000" spc="10" dirty="0">
                <a:latin typeface="Times New Roman"/>
                <a:cs typeface="Times New Roman"/>
              </a:rPr>
              <a:t>is an </a:t>
            </a:r>
            <a:r>
              <a:rPr sz="2000" spc="-30" dirty="0">
                <a:latin typeface="Times New Roman"/>
                <a:cs typeface="Times New Roman"/>
              </a:rPr>
              <a:t>object </a:t>
            </a:r>
            <a:r>
              <a:rPr sz="2000" spc="-20" dirty="0">
                <a:latin typeface="Times New Roman"/>
                <a:cs typeface="Times New Roman"/>
              </a:rPr>
              <a:t>or</a:t>
            </a:r>
            <a:r>
              <a:rPr sz="2000" spc="-180" dirty="0">
                <a:latin typeface="Times New Roman"/>
                <a:cs typeface="Times New Roman"/>
              </a:rPr>
              <a:t> </a:t>
            </a:r>
            <a:r>
              <a:rPr sz="2000" spc="10" dirty="0">
                <a:latin typeface="Times New Roman"/>
                <a:cs typeface="Times New Roman"/>
              </a:rPr>
              <a:t>null</a:t>
            </a:r>
            <a:endParaRPr sz="2000" dirty="0">
              <a:latin typeface="Times New Roman"/>
              <a:cs typeface="Times New Roman"/>
            </a:endParaRPr>
          </a:p>
        </p:txBody>
      </p:sp>
      <p:sp>
        <p:nvSpPr>
          <p:cNvPr id="5" name="object 5"/>
          <p:cNvSpPr txBox="1"/>
          <p:nvPr/>
        </p:nvSpPr>
        <p:spPr>
          <a:xfrm>
            <a:off x="174548" y="3587138"/>
            <a:ext cx="4447540" cy="335989"/>
          </a:xfrm>
          <a:prstGeom prst="rect">
            <a:avLst/>
          </a:prstGeom>
        </p:spPr>
        <p:txBody>
          <a:bodyPr vert="horz" wrap="square" lIns="0" tIns="27940" rIns="0" bIns="0" rtlCol="0">
            <a:spAutoFit/>
          </a:bodyPr>
          <a:lstStyle/>
          <a:p>
            <a:pPr marL="365760" indent="-341630">
              <a:spcBef>
                <a:spcPts val="220"/>
              </a:spcBef>
              <a:buClr>
                <a:schemeClr val="accent3"/>
              </a:buClr>
              <a:buFont typeface="Wingdings"/>
              <a:buChar char=""/>
              <a:tabLst>
                <a:tab pos="367030" algn="l"/>
              </a:tabLst>
            </a:pPr>
            <a:r>
              <a:rPr sz="2000" b="1" spc="-10" dirty="0">
                <a:latin typeface="Times New Roman"/>
                <a:cs typeface="Times New Roman"/>
              </a:rPr>
              <a:t>“function” </a:t>
            </a:r>
            <a:r>
              <a:rPr sz="2000" spc="20" dirty="0">
                <a:latin typeface="Wingdings"/>
                <a:cs typeface="Wingdings"/>
              </a:rPr>
              <a:t></a:t>
            </a:r>
            <a:r>
              <a:rPr sz="2000" spc="20" dirty="0">
                <a:latin typeface="Times New Roman"/>
                <a:cs typeface="Times New Roman"/>
              </a:rPr>
              <a:t> </a:t>
            </a:r>
            <a:r>
              <a:rPr sz="2000" spc="10" dirty="0">
                <a:latin typeface="Times New Roman"/>
                <a:cs typeface="Times New Roman"/>
              </a:rPr>
              <a:t>if </a:t>
            </a:r>
            <a:r>
              <a:rPr sz="2000" spc="20" dirty="0">
                <a:latin typeface="Times New Roman"/>
                <a:cs typeface="Times New Roman"/>
              </a:rPr>
              <a:t>the </a:t>
            </a:r>
            <a:r>
              <a:rPr sz="2000" dirty="0">
                <a:latin typeface="Times New Roman"/>
                <a:cs typeface="Times New Roman"/>
              </a:rPr>
              <a:t>value </a:t>
            </a:r>
            <a:r>
              <a:rPr sz="2000" spc="10" dirty="0">
                <a:latin typeface="Times New Roman"/>
                <a:cs typeface="Times New Roman"/>
              </a:rPr>
              <a:t>is </a:t>
            </a:r>
            <a:r>
              <a:rPr sz="2000" dirty="0">
                <a:latin typeface="Times New Roman"/>
                <a:cs typeface="Times New Roman"/>
              </a:rPr>
              <a:t>a</a:t>
            </a:r>
            <a:r>
              <a:rPr sz="2000" spc="-350" dirty="0">
                <a:latin typeface="Times New Roman"/>
                <a:cs typeface="Times New Roman"/>
              </a:rPr>
              <a:t> </a:t>
            </a:r>
            <a:r>
              <a:rPr sz="2000" spc="-10" dirty="0">
                <a:latin typeface="Times New Roman"/>
                <a:cs typeface="Times New Roman"/>
              </a:rPr>
              <a:t>function</a:t>
            </a:r>
            <a:endParaRPr sz="2000" dirty="0">
              <a:latin typeface="Times New Roman"/>
              <a:cs typeface="Times New Roman"/>
            </a:endParaRPr>
          </a:p>
        </p:txBody>
      </p:sp>
      <p:sp>
        <p:nvSpPr>
          <p:cNvPr id="6" name="object 6"/>
          <p:cNvSpPr txBox="1"/>
          <p:nvPr/>
        </p:nvSpPr>
        <p:spPr>
          <a:xfrm>
            <a:off x="174548" y="4197348"/>
            <a:ext cx="5261548" cy="1565813"/>
          </a:xfrm>
          <a:prstGeom prst="rect">
            <a:avLst/>
          </a:prstGeom>
        </p:spPr>
        <p:txBody>
          <a:bodyPr vert="horz" wrap="square" lIns="0" tIns="26670" rIns="0" bIns="0" rtlCol="0">
            <a:spAutoFit/>
          </a:bodyPr>
          <a:lstStyle/>
          <a:p>
            <a:pPr marL="365760" indent="-341630">
              <a:spcBef>
                <a:spcPts val="210"/>
              </a:spcBef>
              <a:buClr>
                <a:schemeClr val="accent3"/>
              </a:buClr>
              <a:buFont typeface="Wingdings"/>
              <a:buChar char=""/>
              <a:tabLst>
                <a:tab pos="367030" algn="l"/>
              </a:tabLst>
            </a:pPr>
            <a:r>
              <a:rPr sz="2000" b="1" dirty="0">
                <a:latin typeface="Times New Roman"/>
                <a:cs typeface="Times New Roman"/>
              </a:rPr>
              <a:t>The </a:t>
            </a:r>
            <a:r>
              <a:rPr sz="2000" b="1" spc="-10" dirty="0">
                <a:latin typeface="Times New Roman"/>
                <a:cs typeface="Times New Roman"/>
              </a:rPr>
              <a:t>typeof operator </a:t>
            </a:r>
            <a:r>
              <a:rPr sz="2000" b="1" spc="10" dirty="0">
                <a:latin typeface="Times New Roman"/>
                <a:cs typeface="Times New Roman"/>
              </a:rPr>
              <a:t>is called like</a:t>
            </a:r>
            <a:r>
              <a:rPr sz="2000" b="1" spc="-350" dirty="0">
                <a:latin typeface="Times New Roman"/>
                <a:cs typeface="Times New Roman"/>
              </a:rPr>
              <a:t> </a:t>
            </a:r>
            <a:r>
              <a:rPr sz="2000" b="1" dirty="0">
                <a:latin typeface="Times New Roman"/>
                <a:cs typeface="Times New Roman"/>
              </a:rPr>
              <a:t>this:</a:t>
            </a:r>
            <a:endParaRPr sz="2000" dirty="0">
              <a:latin typeface="Times New Roman"/>
              <a:cs typeface="Times New Roman"/>
            </a:endParaRPr>
          </a:p>
          <a:p>
            <a:pPr marL="25400" marR="1061720"/>
            <a:r>
              <a:rPr sz="2000" spc="-10" dirty="0">
                <a:latin typeface="Times New Roman"/>
                <a:cs typeface="Times New Roman"/>
              </a:rPr>
              <a:t>var </a:t>
            </a:r>
            <a:r>
              <a:rPr sz="2000" dirty="0">
                <a:latin typeface="Times New Roman"/>
                <a:cs typeface="Times New Roman"/>
              </a:rPr>
              <a:t>message = </a:t>
            </a:r>
            <a:r>
              <a:rPr sz="2000" spc="-10" dirty="0">
                <a:latin typeface="Times New Roman"/>
                <a:cs typeface="Times New Roman"/>
              </a:rPr>
              <a:t>“some </a:t>
            </a:r>
            <a:r>
              <a:rPr sz="2000" spc="10" dirty="0">
                <a:latin typeface="Times New Roman"/>
                <a:cs typeface="Times New Roman"/>
              </a:rPr>
              <a:t>string”;  </a:t>
            </a:r>
            <a:r>
              <a:rPr sz="2000" spc="-10" dirty="0">
                <a:latin typeface="Times New Roman"/>
                <a:cs typeface="Times New Roman"/>
              </a:rPr>
              <a:t>alert(typeof message); </a:t>
            </a:r>
            <a:r>
              <a:rPr lang="en-US" sz="2000" spc="-10" dirty="0">
                <a:latin typeface="Times New Roman"/>
                <a:cs typeface="Times New Roman"/>
              </a:rPr>
              <a:t>	</a:t>
            </a:r>
            <a:r>
              <a:rPr sz="2000" dirty="0">
                <a:solidFill>
                  <a:srgbClr val="FF0000"/>
                </a:solidFill>
                <a:latin typeface="Times New Roman"/>
                <a:cs typeface="Times New Roman"/>
              </a:rPr>
              <a:t>//”string”  </a:t>
            </a:r>
            <a:r>
              <a:rPr sz="2000" spc="-10" dirty="0">
                <a:latin typeface="Times New Roman"/>
                <a:cs typeface="Times New Roman"/>
              </a:rPr>
              <a:t>alert(typeof(message));</a:t>
            </a:r>
            <a:r>
              <a:rPr lang="en-US" sz="2000" spc="-10" dirty="0">
                <a:latin typeface="Times New Roman"/>
                <a:cs typeface="Times New Roman"/>
              </a:rPr>
              <a:t>	</a:t>
            </a:r>
            <a:r>
              <a:rPr sz="2000" dirty="0">
                <a:solidFill>
                  <a:srgbClr val="FF0000"/>
                </a:solidFill>
                <a:latin typeface="Times New Roman"/>
                <a:cs typeface="Times New Roman"/>
              </a:rPr>
              <a:t>//”string”  </a:t>
            </a:r>
            <a:r>
              <a:rPr sz="2000" spc="-10" dirty="0">
                <a:latin typeface="Times New Roman"/>
                <a:cs typeface="Times New Roman"/>
              </a:rPr>
              <a:t>alert(typeof </a:t>
            </a:r>
            <a:r>
              <a:rPr sz="2000" dirty="0">
                <a:latin typeface="Times New Roman"/>
                <a:cs typeface="Times New Roman"/>
              </a:rPr>
              <a:t>95);</a:t>
            </a:r>
            <a:r>
              <a:rPr lang="en-US" sz="2000" dirty="0">
                <a:latin typeface="Times New Roman"/>
                <a:cs typeface="Times New Roman"/>
              </a:rPr>
              <a:t>		</a:t>
            </a:r>
            <a:r>
              <a:rPr sz="2000" dirty="0">
                <a:solidFill>
                  <a:srgbClr val="FF0000"/>
                </a:solidFill>
                <a:latin typeface="Times New Roman"/>
                <a:cs typeface="Times New Roman"/>
              </a:rPr>
              <a:t>//”number”</a:t>
            </a:r>
          </a:p>
        </p:txBody>
      </p:sp>
      <p:sp>
        <p:nvSpPr>
          <p:cNvPr id="7" name="object 7"/>
          <p:cNvSpPr txBox="1"/>
          <p:nvPr/>
        </p:nvSpPr>
        <p:spPr>
          <a:xfrm>
            <a:off x="8708896" y="6719822"/>
            <a:ext cx="198120" cy="187231"/>
          </a:xfrm>
          <a:prstGeom prst="rect">
            <a:avLst/>
          </a:prstGeom>
        </p:spPr>
        <p:txBody>
          <a:bodyPr vert="horz" wrap="square" lIns="0" tIns="33020" rIns="0" bIns="0" rtlCol="0">
            <a:spAutoFit/>
          </a:bodyPr>
          <a:lstStyle/>
          <a:p>
            <a:pPr marL="25400">
              <a:spcBef>
                <a:spcPts val="260"/>
              </a:spcBef>
            </a:pPr>
            <a:r>
              <a:rPr sz="1000" spc="10" dirty="0">
                <a:latin typeface="Arial"/>
                <a:cs typeface="Arial"/>
              </a:rPr>
              <a:t>14</a:t>
            </a:r>
            <a:endParaRPr sz="1000">
              <a:latin typeface="Arial"/>
              <a:cs typeface="Arial"/>
            </a:endParaRPr>
          </a:p>
        </p:txBody>
      </p:sp>
      <p:sp>
        <p:nvSpPr>
          <p:cNvPr id="8" name="object 8"/>
          <p:cNvSpPr txBox="1">
            <a:spLocks noGrp="1"/>
          </p:cNvSpPr>
          <p:nvPr>
            <p:ph type="title"/>
          </p:nvPr>
        </p:nvSpPr>
        <p:spPr>
          <a:xfrm>
            <a:off x="107504" y="19861"/>
            <a:ext cx="8723364" cy="704039"/>
          </a:xfrm>
          <a:prstGeom prst="rect">
            <a:avLst/>
          </a:prstGeom>
        </p:spPr>
        <p:txBody>
          <a:bodyPr vert="horz" wrap="square" lIns="0" tIns="26670" rIns="0" bIns="0" rtlCol="0" anchor="b">
            <a:spAutoFit/>
          </a:bodyPr>
          <a:lstStyle/>
          <a:p>
            <a:pPr marL="25400">
              <a:spcBef>
                <a:spcPts val="210"/>
              </a:spcBef>
            </a:pPr>
            <a:r>
              <a:rPr sz="4400" b="1" dirty="0">
                <a:latin typeface="Times New Roman"/>
                <a:cs typeface="Times New Roman"/>
              </a:rPr>
              <a:t>Data </a:t>
            </a:r>
            <a:r>
              <a:rPr sz="4400" b="1" spc="-90" dirty="0">
                <a:latin typeface="Times New Roman"/>
                <a:cs typeface="Times New Roman"/>
              </a:rPr>
              <a:t>Type </a:t>
            </a:r>
            <a:r>
              <a:rPr sz="4400" b="1" dirty="0">
                <a:latin typeface="Times New Roman"/>
                <a:cs typeface="Times New Roman"/>
              </a:rPr>
              <a:t>and </a:t>
            </a:r>
            <a:r>
              <a:rPr sz="4400" b="1" dirty="0" err="1">
                <a:latin typeface="Times New Roman"/>
                <a:cs typeface="Times New Roman"/>
              </a:rPr>
              <a:t>typeof</a:t>
            </a:r>
            <a:r>
              <a:rPr sz="4400" b="1" spc="-190" dirty="0">
                <a:latin typeface="Times New Roman"/>
                <a:cs typeface="Times New Roman"/>
              </a:rPr>
              <a:t> </a:t>
            </a:r>
            <a:r>
              <a:rPr lang="en-US" sz="4400" b="1" spc="-190" dirty="0">
                <a:latin typeface="Times New Roman"/>
                <a:cs typeface="Times New Roman"/>
              </a:rPr>
              <a:t>Operator</a:t>
            </a:r>
            <a:endParaRPr sz="4400" dirty="0">
              <a:latin typeface="Times New Roman"/>
              <a:cs typeface="Times New Roman"/>
            </a:endParaRPr>
          </a:p>
        </p:txBody>
      </p:sp>
      <p:sp>
        <p:nvSpPr>
          <p:cNvPr id="9" name="object 9"/>
          <p:cNvSpPr txBox="1"/>
          <p:nvPr/>
        </p:nvSpPr>
        <p:spPr>
          <a:xfrm>
            <a:off x="6228078" y="2132836"/>
            <a:ext cx="2809240" cy="3912610"/>
          </a:xfrm>
          <a:prstGeom prst="rect">
            <a:avLst/>
          </a:prstGeom>
          <a:ln w="12700">
            <a:solidFill>
              <a:srgbClr val="000000"/>
            </a:solidFill>
          </a:ln>
        </p:spPr>
        <p:txBody>
          <a:bodyPr vert="horz" wrap="square" lIns="0" tIns="34290" rIns="0" bIns="0" rtlCol="0">
            <a:spAutoFit/>
          </a:bodyPr>
          <a:lstStyle/>
          <a:p>
            <a:pPr marL="95250">
              <a:spcBef>
                <a:spcPts val="270"/>
              </a:spcBef>
            </a:pPr>
            <a:r>
              <a:rPr b="1" spc="-10" dirty="0">
                <a:latin typeface="Carlito"/>
                <a:cs typeface="Carlito"/>
              </a:rPr>
              <a:t>Examples</a:t>
            </a:r>
            <a:endParaRPr dirty="0">
              <a:latin typeface="Carlito"/>
              <a:cs typeface="Carlito"/>
            </a:endParaRPr>
          </a:p>
          <a:p>
            <a:pPr marL="95250" marR="990600"/>
            <a:r>
              <a:rPr spc="-20" dirty="0">
                <a:latin typeface="Carlito"/>
                <a:cs typeface="Carlito"/>
              </a:rPr>
              <a:t>var </a:t>
            </a:r>
            <a:r>
              <a:rPr dirty="0">
                <a:latin typeface="Carlito"/>
                <a:cs typeface="Carlito"/>
              </a:rPr>
              <a:t>s </a:t>
            </a:r>
            <a:r>
              <a:rPr spc="10" dirty="0">
                <a:latin typeface="Carlito"/>
                <a:cs typeface="Carlito"/>
              </a:rPr>
              <a:t>=</a:t>
            </a:r>
            <a:r>
              <a:rPr spc="-160" dirty="0">
                <a:latin typeface="Carlito"/>
                <a:cs typeface="Carlito"/>
              </a:rPr>
              <a:t> </a:t>
            </a:r>
            <a:r>
              <a:rPr spc="10" dirty="0">
                <a:latin typeface="Carlito"/>
                <a:cs typeface="Carlito"/>
              </a:rPr>
              <a:t>“Nicholas”;  </a:t>
            </a:r>
            <a:r>
              <a:rPr spc="-20" dirty="0">
                <a:latin typeface="Carlito"/>
                <a:cs typeface="Carlito"/>
              </a:rPr>
              <a:t>var </a:t>
            </a:r>
            <a:r>
              <a:rPr spc="10" dirty="0">
                <a:latin typeface="Carlito"/>
                <a:cs typeface="Carlito"/>
              </a:rPr>
              <a:t>b =</a:t>
            </a:r>
            <a:r>
              <a:rPr spc="-30" dirty="0">
                <a:latin typeface="Carlito"/>
                <a:cs typeface="Carlito"/>
              </a:rPr>
              <a:t> </a:t>
            </a:r>
            <a:r>
              <a:rPr dirty="0">
                <a:latin typeface="Carlito"/>
                <a:cs typeface="Carlito"/>
              </a:rPr>
              <a:t>true;</a:t>
            </a:r>
          </a:p>
          <a:p>
            <a:pPr marL="95250" marR="1793238"/>
            <a:r>
              <a:rPr spc="-20" dirty="0">
                <a:latin typeface="Carlito"/>
                <a:cs typeface="Carlito"/>
              </a:rPr>
              <a:t>var </a:t>
            </a:r>
            <a:r>
              <a:rPr dirty="0">
                <a:latin typeface="Carlito"/>
                <a:cs typeface="Carlito"/>
              </a:rPr>
              <a:t>i </a:t>
            </a:r>
            <a:r>
              <a:rPr spc="10" dirty="0">
                <a:latin typeface="Carlito"/>
                <a:cs typeface="Carlito"/>
              </a:rPr>
              <a:t>=</a:t>
            </a:r>
            <a:r>
              <a:rPr spc="-160" dirty="0">
                <a:latin typeface="Carlito"/>
                <a:cs typeface="Carlito"/>
              </a:rPr>
              <a:t> </a:t>
            </a:r>
            <a:r>
              <a:rPr spc="-10" dirty="0">
                <a:latin typeface="Carlito"/>
                <a:cs typeface="Carlito"/>
              </a:rPr>
              <a:t>22;  </a:t>
            </a:r>
            <a:r>
              <a:rPr spc="-20" dirty="0">
                <a:latin typeface="Carlito"/>
                <a:cs typeface="Carlito"/>
              </a:rPr>
              <a:t>var</a:t>
            </a:r>
            <a:r>
              <a:rPr spc="-10" dirty="0">
                <a:latin typeface="Carlito"/>
                <a:cs typeface="Carlito"/>
              </a:rPr>
              <a:t> </a:t>
            </a:r>
            <a:r>
              <a:rPr dirty="0">
                <a:latin typeface="Carlito"/>
                <a:cs typeface="Carlito"/>
              </a:rPr>
              <a:t>u;</a:t>
            </a:r>
          </a:p>
          <a:p>
            <a:pPr marL="95250"/>
            <a:r>
              <a:rPr spc="-20" dirty="0">
                <a:latin typeface="Carlito"/>
                <a:cs typeface="Carlito"/>
              </a:rPr>
              <a:t>var </a:t>
            </a:r>
            <a:r>
              <a:rPr spc="10" dirty="0">
                <a:latin typeface="Carlito"/>
                <a:cs typeface="Carlito"/>
              </a:rPr>
              <a:t>n =</a:t>
            </a:r>
            <a:r>
              <a:rPr spc="-10" dirty="0">
                <a:latin typeface="Carlito"/>
                <a:cs typeface="Carlito"/>
              </a:rPr>
              <a:t> </a:t>
            </a:r>
            <a:r>
              <a:rPr dirty="0">
                <a:latin typeface="Carlito"/>
                <a:cs typeface="Carlito"/>
              </a:rPr>
              <a:t>null;</a:t>
            </a:r>
          </a:p>
          <a:p>
            <a:pPr marL="95250" marR="82550"/>
            <a:r>
              <a:rPr spc="-20" dirty="0">
                <a:latin typeface="Carlito"/>
                <a:cs typeface="Carlito"/>
              </a:rPr>
              <a:t>var </a:t>
            </a:r>
            <a:r>
              <a:rPr spc="10" dirty="0">
                <a:latin typeface="Carlito"/>
                <a:cs typeface="Carlito"/>
              </a:rPr>
              <a:t>o = new </a:t>
            </a:r>
            <a:r>
              <a:rPr dirty="0">
                <a:latin typeface="Carlito"/>
                <a:cs typeface="Carlito"/>
              </a:rPr>
              <a:t>Object(); </a:t>
            </a:r>
            <a:endParaRPr lang="en-US" dirty="0">
              <a:latin typeface="Carlito"/>
              <a:cs typeface="Carlito"/>
            </a:endParaRPr>
          </a:p>
          <a:p>
            <a:pPr marL="95250" marR="82550"/>
            <a:endParaRPr lang="en-US" dirty="0">
              <a:latin typeface="Carlito"/>
              <a:cs typeface="Carlito"/>
            </a:endParaRPr>
          </a:p>
          <a:p>
            <a:pPr marL="95250" marR="82550"/>
            <a:r>
              <a:rPr dirty="0">
                <a:latin typeface="Carlito"/>
                <a:cs typeface="Carlito"/>
              </a:rPr>
              <a:t>alert(typeof </a:t>
            </a:r>
            <a:r>
              <a:rPr spc="10" dirty="0">
                <a:latin typeface="Carlito"/>
                <a:cs typeface="Carlito"/>
              </a:rPr>
              <a:t>s); </a:t>
            </a:r>
            <a:r>
              <a:rPr dirty="0">
                <a:latin typeface="Carlito"/>
                <a:cs typeface="Carlito"/>
              </a:rPr>
              <a:t>//string </a:t>
            </a:r>
            <a:endParaRPr lang="en-US" dirty="0">
              <a:latin typeface="Carlito"/>
              <a:cs typeface="Carlito"/>
            </a:endParaRPr>
          </a:p>
          <a:p>
            <a:pPr marL="95250" marR="82550"/>
            <a:r>
              <a:rPr lang="en-US" dirty="0">
                <a:latin typeface="Carlito"/>
                <a:cs typeface="Carlito"/>
              </a:rPr>
              <a:t>alert(</a:t>
            </a:r>
            <a:r>
              <a:rPr lang="en-US" dirty="0" err="1">
                <a:latin typeface="Carlito"/>
                <a:cs typeface="Carlito"/>
              </a:rPr>
              <a:t>typeof</a:t>
            </a:r>
            <a:r>
              <a:rPr lang="en-US" dirty="0">
                <a:latin typeface="Carlito"/>
                <a:cs typeface="Carlito"/>
              </a:rPr>
              <a:t> </a:t>
            </a:r>
            <a:r>
              <a:rPr lang="en-US" spc="10" dirty="0">
                <a:latin typeface="Carlito"/>
                <a:cs typeface="Carlito"/>
              </a:rPr>
              <a:t>b); </a:t>
            </a:r>
            <a:r>
              <a:rPr lang="en-US" dirty="0">
                <a:latin typeface="Carlito"/>
                <a:cs typeface="Carlito"/>
              </a:rPr>
              <a:t>//</a:t>
            </a:r>
            <a:r>
              <a:rPr lang="en-US" dirty="0" err="1">
                <a:latin typeface="Carlito"/>
                <a:cs typeface="Carlito"/>
              </a:rPr>
              <a:t>boolean</a:t>
            </a:r>
            <a:r>
              <a:rPr dirty="0">
                <a:latin typeface="Carlito"/>
                <a:cs typeface="Carlito"/>
              </a:rPr>
              <a:t> alert(typeof </a:t>
            </a:r>
            <a:r>
              <a:rPr spc="10" dirty="0">
                <a:latin typeface="Carlito"/>
                <a:cs typeface="Carlito"/>
              </a:rPr>
              <a:t>i); </a:t>
            </a:r>
            <a:r>
              <a:rPr dirty="0">
                <a:latin typeface="Carlito"/>
                <a:cs typeface="Carlito"/>
              </a:rPr>
              <a:t>//number  alert(typeof </a:t>
            </a:r>
            <a:r>
              <a:rPr spc="10" dirty="0">
                <a:latin typeface="Carlito"/>
                <a:cs typeface="Carlito"/>
              </a:rPr>
              <a:t>u);</a:t>
            </a:r>
            <a:r>
              <a:rPr spc="-228" dirty="0">
                <a:latin typeface="Carlito"/>
                <a:cs typeface="Carlito"/>
              </a:rPr>
              <a:t> </a:t>
            </a:r>
            <a:r>
              <a:rPr spc="10" dirty="0">
                <a:latin typeface="Carlito"/>
                <a:cs typeface="Carlito"/>
              </a:rPr>
              <a:t>//undefined  </a:t>
            </a:r>
            <a:r>
              <a:rPr dirty="0">
                <a:latin typeface="Carlito"/>
                <a:cs typeface="Carlito"/>
              </a:rPr>
              <a:t>alert(typeof </a:t>
            </a:r>
            <a:r>
              <a:rPr spc="10" dirty="0">
                <a:latin typeface="Carlito"/>
                <a:cs typeface="Carlito"/>
              </a:rPr>
              <a:t>n); </a:t>
            </a:r>
            <a:r>
              <a:rPr spc="-10" dirty="0">
                <a:latin typeface="Carlito"/>
                <a:cs typeface="Carlito"/>
              </a:rPr>
              <a:t>//object  </a:t>
            </a:r>
            <a:r>
              <a:rPr dirty="0">
                <a:latin typeface="Carlito"/>
                <a:cs typeface="Carlito"/>
              </a:rPr>
              <a:t>alert(typeof o);</a:t>
            </a:r>
            <a:r>
              <a:rPr spc="-190" dirty="0">
                <a:latin typeface="Carlito"/>
                <a:cs typeface="Carlito"/>
              </a:rPr>
              <a:t> </a:t>
            </a:r>
            <a:r>
              <a:rPr spc="-10" dirty="0">
                <a:latin typeface="Carlito"/>
                <a:cs typeface="Carlito"/>
              </a:rPr>
              <a:t>//object</a:t>
            </a:r>
            <a:endParaRPr dirty="0">
              <a:latin typeface="Carlito"/>
              <a:cs typeface="Carlito"/>
            </a:endParaRPr>
          </a:p>
        </p:txBody>
      </p:sp>
      <p:sp>
        <p:nvSpPr>
          <p:cNvPr id="10" name="object 10"/>
          <p:cNvSpPr txBox="1"/>
          <p:nvPr/>
        </p:nvSpPr>
        <p:spPr>
          <a:xfrm>
            <a:off x="174548" y="729235"/>
            <a:ext cx="8656320" cy="1258037"/>
          </a:xfrm>
          <a:prstGeom prst="rect">
            <a:avLst/>
          </a:prstGeom>
        </p:spPr>
        <p:txBody>
          <a:bodyPr vert="horz" wrap="square" lIns="0" tIns="26670" rIns="0" bIns="0" rtlCol="0">
            <a:spAutoFit/>
          </a:bodyPr>
          <a:lstStyle/>
          <a:p>
            <a:pPr marL="368300" marR="10160" indent="-342900" algn="just">
              <a:spcBef>
                <a:spcPts val="210"/>
              </a:spcBef>
              <a:buClr>
                <a:schemeClr val="accent3"/>
              </a:buClr>
              <a:buSzPct val="90000"/>
              <a:buFont typeface="Arial" panose="020B0604020202020204" pitchFamily="34" charset="0"/>
              <a:buChar char="•"/>
              <a:tabLst>
                <a:tab pos="228600" algn="l"/>
              </a:tabLst>
            </a:pPr>
            <a:r>
              <a:rPr sz="2000" spc="-10" dirty="0">
                <a:latin typeface="Times New Roman"/>
                <a:cs typeface="Times New Roman"/>
              </a:rPr>
              <a:t>Because JS </a:t>
            </a:r>
            <a:r>
              <a:rPr sz="2000" spc="10" dirty="0">
                <a:latin typeface="Times New Roman"/>
                <a:cs typeface="Times New Roman"/>
              </a:rPr>
              <a:t>is</a:t>
            </a:r>
            <a:r>
              <a:rPr sz="2000" spc="-10" dirty="0">
                <a:latin typeface="Times New Roman"/>
                <a:cs typeface="Times New Roman"/>
              </a:rPr>
              <a:t>,</a:t>
            </a:r>
            <a:r>
              <a:rPr lang="en-US" sz="2000" dirty="0">
                <a:latin typeface="Times New Roman"/>
                <a:cs typeface="Times New Roman"/>
              </a:rPr>
              <a:t> loosely </a:t>
            </a:r>
            <a:r>
              <a:rPr lang="en-US" sz="2000" spc="-10" dirty="0">
                <a:latin typeface="Times New Roman"/>
                <a:cs typeface="Times New Roman"/>
              </a:rPr>
              <a:t>typed (</a:t>
            </a:r>
            <a:r>
              <a:rPr lang="en-US" sz="2000" dirty="0"/>
              <a:t>meaning that a variable can hold any type of data)</a:t>
            </a:r>
            <a:r>
              <a:rPr sz="2000" spc="-10" dirty="0">
                <a:latin typeface="Times New Roman"/>
                <a:cs typeface="Times New Roman"/>
              </a:rPr>
              <a:t> </a:t>
            </a:r>
            <a:r>
              <a:rPr sz="2000" dirty="0">
                <a:latin typeface="Times New Roman"/>
                <a:cs typeface="Times New Roman"/>
              </a:rPr>
              <a:t>there needs </a:t>
            </a:r>
            <a:r>
              <a:rPr sz="2000" spc="10" dirty="0">
                <a:latin typeface="Times New Roman"/>
                <a:cs typeface="Times New Roman"/>
              </a:rPr>
              <a:t>to </a:t>
            </a:r>
            <a:r>
              <a:rPr sz="2000" spc="-20" dirty="0">
                <a:latin typeface="Times New Roman"/>
                <a:cs typeface="Times New Roman"/>
              </a:rPr>
              <a:t>be </a:t>
            </a:r>
            <a:r>
              <a:rPr sz="2000" dirty="0">
                <a:latin typeface="Times New Roman"/>
                <a:cs typeface="Times New Roman"/>
              </a:rPr>
              <a:t>a way </a:t>
            </a:r>
            <a:r>
              <a:rPr sz="2000" spc="10" dirty="0">
                <a:latin typeface="Times New Roman"/>
                <a:cs typeface="Times New Roman"/>
              </a:rPr>
              <a:t>to </a:t>
            </a:r>
            <a:r>
              <a:rPr sz="2000" dirty="0">
                <a:latin typeface="Times New Roman"/>
                <a:cs typeface="Times New Roman"/>
              </a:rPr>
              <a:t>determine the </a:t>
            </a:r>
            <a:r>
              <a:rPr sz="2000" spc="-10" dirty="0">
                <a:latin typeface="Times New Roman"/>
                <a:cs typeface="Times New Roman"/>
              </a:rPr>
              <a:t>data </a:t>
            </a:r>
            <a:r>
              <a:rPr sz="2000" spc="-20" dirty="0">
                <a:latin typeface="Times New Roman"/>
                <a:cs typeface="Times New Roman"/>
              </a:rPr>
              <a:t>type </a:t>
            </a:r>
            <a:r>
              <a:rPr sz="2000" dirty="0">
                <a:latin typeface="Times New Roman"/>
                <a:cs typeface="Times New Roman"/>
              </a:rPr>
              <a:t>of  a </a:t>
            </a:r>
            <a:r>
              <a:rPr sz="2000" spc="-10" dirty="0">
                <a:latin typeface="Times New Roman"/>
                <a:cs typeface="Times New Roman"/>
              </a:rPr>
              <a:t>given</a:t>
            </a:r>
            <a:r>
              <a:rPr sz="2000" spc="10" dirty="0">
                <a:latin typeface="Times New Roman"/>
                <a:cs typeface="Times New Roman"/>
              </a:rPr>
              <a:t> </a:t>
            </a:r>
            <a:r>
              <a:rPr sz="2000" dirty="0">
                <a:latin typeface="Times New Roman"/>
                <a:cs typeface="Times New Roman"/>
              </a:rPr>
              <a:t>variable.</a:t>
            </a:r>
          </a:p>
          <a:p>
            <a:pPr marL="367028" indent="-342900" algn="just">
              <a:buClr>
                <a:schemeClr val="accent3"/>
              </a:buClr>
              <a:buSzPct val="90000"/>
              <a:buFont typeface="Arial" panose="020B0604020202020204" pitchFamily="34" charset="0"/>
              <a:buChar char="•"/>
              <a:tabLst>
                <a:tab pos="228600" algn="l"/>
              </a:tabLst>
            </a:pPr>
            <a:r>
              <a:rPr sz="2000" spc="20" dirty="0">
                <a:latin typeface="Times New Roman"/>
                <a:cs typeface="Times New Roman"/>
              </a:rPr>
              <a:t>The </a:t>
            </a:r>
            <a:r>
              <a:rPr sz="2000" b="1" spc="-10" dirty="0">
                <a:latin typeface="Times New Roman"/>
                <a:cs typeface="Times New Roman"/>
              </a:rPr>
              <a:t>typeof </a:t>
            </a:r>
            <a:r>
              <a:rPr sz="2000" spc="-10" dirty="0">
                <a:latin typeface="Times New Roman"/>
                <a:cs typeface="Times New Roman"/>
              </a:rPr>
              <a:t>operator provides </a:t>
            </a:r>
            <a:r>
              <a:rPr sz="2000" spc="20" dirty="0">
                <a:latin typeface="Times New Roman"/>
                <a:cs typeface="Times New Roman"/>
              </a:rPr>
              <a:t>that</a:t>
            </a:r>
            <a:r>
              <a:rPr sz="2000" spc="-190" dirty="0">
                <a:latin typeface="Times New Roman"/>
                <a:cs typeface="Times New Roman"/>
              </a:rPr>
              <a:t> </a:t>
            </a:r>
            <a:r>
              <a:rPr sz="2000" dirty="0">
                <a:latin typeface="Times New Roman"/>
                <a:cs typeface="Times New Roman"/>
              </a:rPr>
              <a:t>information.</a:t>
            </a:r>
          </a:p>
          <a:p>
            <a:pPr marL="367028" indent="-342900" algn="just">
              <a:buClr>
                <a:schemeClr val="accent3"/>
              </a:buClr>
              <a:buSzPct val="90000"/>
              <a:buFont typeface="Arial" panose="020B0604020202020204" pitchFamily="34" charset="0"/>
              <a:buChar char="•"/>
              <a:tabLst>
                <a:tab pos="228600" algn="l"/>
              </a:tabLst>
            </a:pPr>
            <a:r>
              <a:rPr sz="2000" spc="-10" dirty="0">
                <a:latin typeface="Times New Roman"/>
                <a:cs typeface="Times New Roman"/>
              </a:rPr>
              <a:t>Using </a:t>
            </a:r>
            <a:r>
              <a:rPr sz="2000" spc="20" dirty="0">
                <a:latin typeface="Times New Roman"/>
                <a:cs typeface="Times New Roman"/>
              </a:rPr>
              <a:t>the </a:t>
            </a:r>
            <a:r>
              <a:rPr sz="2000" b="1" spc="-10" dirty="0">
                <a:latin typeface="Times New Roman"/>
                <a:cs typeface="Times New Roman"/>
              </a:rPr>
              <a:t>typeof </a:t>
            </a:r>
            <a:r>
              <a:rPr sz="2000" spc="-10" dirty="0">
                <a:latin typeface="Times New Roman"/>
                <a:cs typeface="Times New Roman"/>
              </a:rPr>
              <a:t>operator </a:t>
            </a:r>
            <a:r>
              <a:rPr sz="2000" spc="-20" dirty="0">
                <a:latin typeface="Times New Roman"/>
                <a:cs typeface="Times New Roman"/>
              </a:rPr>
              <a:t>on </a:t>
            </a:r>
            <a:r>
              <a:rPr sz="2000" dirty="0">
                <a:latin typeface="Times New Roman"/>
                <a:cs typeface="Times New Roman"/>
              </a:rPr>
              <a:t>a value </a:t>
            </a:r>
            <a:r>
              <a:rPr sz="2000" spc="10" dirty="0">
                <a:latin typeface="Times New Roman"/>
                <a:cs typeface="Times New Roman"/>
              </a:rPr>
              <a:t>returns </a:t>
            </a:r>
            <a:r>
              <a:rPr sz="2000" dirty="0">
                <a:latin typeface="Times New Roman"/>
                <a:cs typeface="Times New Roman"/>
              </a:rPr>
              <a:t>one </a:t>
            </a:r>
            <a:r>
              <a:rPr sz="2000" spc="-20" dirty="0">
                <a:latin typeface="Times New Roman"/>
                <a:cs typeface="Times New Roman"/>
              </a:rPr>
              <a:t>of </a:t>
            </a:r>
            <a:r>
              <a:rPr sz="2000" spc="20" dirty="0">
                <a:latin typeface="Times New Roman"/>
                <a:cs typeface="Times New Roman"/>
              </a:rPr>
              <a:t>the </a:t>
            </a:r>
            <a:r>
              <a:rPr sz="2000" spc="-10" dirty="0">
                <a:latin typeface="Times New Roman"/>
                <a:cs typeface="Times New Roman"/>
              </a:rPr>
              <a:t>following</a:t>
            </a:r>
            <a:r>
              <a:rPr sz="2000" spc="-250" dirty="0">
                <a:latin typeface="Times New Roman"/>
                <a:cs typeface="Times New Roman"/>
              </a:rPr>
              <a:t> </a:t>
            </a:r>
            <a:r>
              <a:rPr sz="2000" dirty="0">
                <a:latin typeface="Times New Roman"/>
                <a:cs typeface="Times New Roman"/>
              </a:rPr>
              <a:t>strings:</a:t>
            </a:r>
          </a:p>
        </p:txBody>
      </p:sp>
      <p:sp>
        <p:nvSpPr>
          <p:cNvPr id="11" name="object 11"/>
          <p:cNvSpPr txBox="1"/>
          <p:nvPr/>
        </p:nvSpPr>
        <p:spPr>
          <a:xfrm>
            <a:off x="102614" y="6026876"/>
            <a:ext cx="8841740" cy="642484"/>
          </a:xfrm>
          <a:prstGeom prst="rect">
            <a:avLst/>
          </a:prstGeom>
        </p:spPr>
        <p:txBody>
          <a:bodyPr vert="horz" wrap="square" lIns="0" tIns="26670" rIns="0" bIns="0" rtlCol="0">
            <a:spAutoFit/>
          </a:bodyPr>
          <a:lstStyle/>
          <a:p>
            <a:pPr marL="25400" marR="10160">
              <a:spcBef>
                <a:spcPts val="210"/>
              </a:spcBef>
            </a:pPr>
            <a:r>
              <a:rPr sz="2000" b="1" spc="-10" dirty="0">
                <a:latin typeface="Times New Roman"/>
                <a:cs typeface="Times New Roman"/>
              </a:rPr>
              <a:t>Note</a:t>
            </a:r>
            <a:r>
              <a:rPr sz="2000" b="1" spc="40" dirty="0">
                <a:latin typeface="Times New Roman"/>
                <a:cs typeface="Times New Roman"/>
              </a:rPr>
              <a:t> </a:t>
            </a:r>
            <a:r>
              <a:rPr sz="2000" spc="20" dirty="0">
                <a:latin typeface="Times New Roman"/>
                <a:cs typeface="Times New Roman"/>
              </a:rPr>
              <a:t>that</a:t>
            </a:r>
            <a:r>
              <a:rPr sz="2000" spc="-150" dirty="0">
                <a:latin typeface="Times New Roman"/>
                <a:cs typeface="Times New Roman"/>
              </a:rPr>
              <a:t> </a:t>
            </a:r>
            <a:r>
              <a:rPr sz="2000" spc="-10" dirty="0">
                <a:latin typeface="Times New Roman"/>
                <a:cs typeface="Times New Roman"/>
              </a:rPr>
              <a:t>because</a:t>
            </a:r>
            <a:r>
              <a:rPr sz="2000" spc="110" dirty="0">
                <a:latin typeface="Times New Roman"/>
                <a:cs typeface="Times New Roman"/>
              </a:rPr>
              <a:t> </a:t>
            </a:r>
            <a:r>
              <a:rPr sz="2000" spc="-30" dirty="0">
                <a:latin typeface="Times New Roman"/>
                <a:cs typeface="Times New Roman"/>
              </a:rPr>
              <a:t>typeof</a:t>
            </a:r>
            <a:r>
              <a:rPr sz="2000" spc="80" dirty="0">
                <a:latin typeface="Times New Roman"/>
                <a:cs typeface="Times New Roman"/>
              </a:rPr>
              <a:t> </a:t>
            </a:r>
            <a:r>
              <a:rPr sz="2000" spc="10" dirty="0">
                <a:latin typeface="Times New Roman"/>
                <a:cs typeface="Times New Roman"/>
              </a:rPr>
              <a:t>is</a:t>
            </a:r>
            <a:r>
              <a:rPr sz="2000" spc="-40" dirty="0">
                <a:latin typeface="Times New Roman"/>
                <a:cs typeface="Times New Roman"/>
              </a:rPr>
              <a:t> </a:t>
            </a:r>
            <a:r>
              <a:rPr sz="2000" spc="10" dirty="0">
                <a:latin typeface="Times New Roman"/>
                <a:cs typeface="Times New Roman"/>
              </a:rPr>
              <a:t>an</a:t>
            </a:r>
            <a:r>
              <a:rPr sz="2000" spc="-20" dirty="0">
                <a:latin typeface="Times New Roman"/>
                <a:cs typeface="Times New Roman"/>
              </a:rPr>
              <a:t> </a:t>
            </a:r>
            <a:r>
              <a:rPr sz="2000" spc="-10" dirty="0">
                <a:latin typeface="Times New Roman"/>
                <a:cs typeface="Times New Roman"/>
              </a:rPr>
              <a:t>operator</a:t>
            </a:r>
            <a:r>
              <a:rPr sz="2000" spc="-30" dirty="0">
                <a:latin typeface="Times New Roman"/>
                <a:cs typeface="Times New Roman"/>
              </a:rPr>
              <a:t> </a:t>
            </a:r>
            <a:r>
              <a:rPr sz="2000" spc="20" dirty="0">
                <a:latin typeface="Times New Roman"/>
                <a:cs typeface="Times New Roman"/>
              </a:rPr>
              <a:t>and</a:t>
            </a:r>
            <a:r>
              <a:rPr sz="2000" spc="-70" dirty="0">
                <a:latin typeface="Times New Roman"/>
                <a:cs typeface="Times New Roman"/>
              </a:rPr>
              <a:t> </a:t>
            </a:r>
            <a:r>
              <a:rPr sz="2000" dirty="0">
                <a:latin typeface="Times New Roman"/>
                <a:cs typeface="Times New Roman"/>
              </a:rPr>
              <a:t>not</a:t>
            </a:r>
            <a:r>
              <a:rPr sz="2000" spc="-60" dirty="0">
                <a:latin typeface="Times New Roman"/>
                <a:cs typeface="Times New Roman"/>
              </a:rPr>
              <a:t> </a:t>
            </a:r>
            <a:r>
              <a:rPr sz="2000" dirty="0">
                <a:latin typeface="Times New Roman"/>
                <a:cs typeface="Times New Roman"/>
              </a:rPr>
              <a:t>a function,</a:t>
            </a:r>
            <a:r>
              <a:rPr sz="2000" spc="-100" dirty="0">
                <a:latin typeface="Times New Roman"/>
                <a:cs typeface="Times New Roman"/>
              </a:rPr>
              <a:t> </a:t>
            </a:r>
            <a:r>
              <a:rPr sz="2000" spc="20" dirty="0">
                <a:latin typeface="Times New Roman"/>
                <a:cs typeface="Times New Roman"/>
              </a:rPr>
              <a:t>no</a:t>
            </a:r>
            <a:r>
              <a:rPr sz="2000" spc="-70" dirty="0">
                <a:latin typeface="Times New Roman"/>
                <a:cs typeface="Times New Roman"/>
              </a:rPr>
              <a:t> </a:t>
            </a:r>
            <a:r>
              <a:rPr sz="2000" dirty="0">
                <a:latin typeface="Times New Roman"/>
                <a:cs typeface="Times New Roman"/>
              </a:rPr>
              <a:t>parentheses</a:t>
            </a:r>
            <a:r>
              <a:rPr sz="2000" spc="-80" dirty="0">
                <a:latin typeface="Times New Roman"/>
                <a:cs typeface="Times New Roman"/>
              </a:rPr>
              <a:t> </a:t>
            </a:r>
            <a:r>
              <a:rPr sz="2000" spc="20" dirty="0">
                <a:latin typeface="Times New Roman"/>
                <a:cs typeface="Times New Roman"/>
              </a:rPr>
              <a:t>are</a:t>
            </a:r>
            <a:r>
              <a:rPr sz="2000" spc="-100" dirty="0">
                <a:latin typeface="Times New Roman"/>
                <a:cs typeface="Times New Roman"/>
              </a:rPr>
              <a:t> </a:t>
            </a:r>
            <a:r>
              <a:rPr sz="2000" spc="10" dirty="0">
                <a:latin typeface="Times New Roman"/>
                <a:cs typeface="Times New Roman"/>
              </a:rPr>
              <a:t>required  </a:t>
            </a:r>
            <a:r>
              <a:rPr sz="2000" dirty="0">
                <a:latin typeface="Times New Roman"/>
                <a:cs typeface="Times New Roman"/>
              </a:rPr>
              <a:t>(although </a:t>
            </a:r>
            <a:r>
              <a:rPr sz="2000" spc="10" dirty="0">
                <a:latin typeface="Times New Roman"/>
                <a:cs typeface="Times New Roman"/>
              </a:rPr>
              <a:t>they </a:t>
            </a:r>
            <a:r>
              <a:rPr sz="2000" dirty="0">
                <a:latin typeface="Times New Roman"/>
                <a:cs typeface="Times New Roman"/>
              </a:rPr>
              <a:t>can </a:t>
            </a:r>
            <a:r>
              <a:rPr sz="2000" spc="-20" dirty="0">
                <a:latin typeface="Times New Roman"/>
                <a:cs typeface="Times New Roman"/>
              </a:rPr>
              <a:t>be</a:t>
            </a:r>
            <a:r>
              <a:rPr sz="2000" spc="-210" dirty="0">
                <a:latin typeface="Times New Roman"/>
                <a:cs typeface="Times New Roman"/>
              </a:rPr>
              <a:t> </a:t>
            </a:r>
            <a:r>
              <a:rPr sz="2000" spc="-10" dirty="0">
                <a:latin typeface="Times New Roman"/>
                <a:cs typeface="Times New Roman"/>
              </a:rPr>
              <a:t>used).</a:t>
            </a:r>
            <a:endParaRPr sz="2000" dirty="0">
              <a:latin typeface="Times New Roman"/>
              <a:cs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67C7B01-672F-47D0-8DA2-C3842FCE4F5F}"/>
              </a:ext>
            </a:extLst>
          </p:cNvPr>
          <p:cNvSpPr>
            <a:spLocks noGrp="1"/>
          </p:cNvSpPr>
          <p:nvPr>
            <p:ph type="subTitle" idx="1"/>
          </p:nvPr>
        </p:nvSpPr>
        <p:spPr>
          <a:xfrm>
            <a:off x="519545" y="867534"/>
            <a:ext cx="6858000" cy="5102045"/>
          </a:xfrm>
        </p:spPr>
        <p:txBody>
          <a:bodyPr>
            <a:noAutofit/>
          </a:bodyPr>
          <a:lstStyle/>
          <a:p>
            <a:r>
              <a:rPr lang="en-US" sz="2400" b="1" dirty="0"/>
              <a:t>H.W 1</a:t>
            </a:r>
          </a:p>
          <a:p>
            <a:pPr algn="l"/>
            <a:r>
              <a:rPr lang="en-US" dirty="0"/>
              <a:t>Q1) Write </a:t>
            </a:r>
            <a:r>
              <a:rPr lang="en-US" dirty="0" err="1"/>
              <a:t>js</a:t>
            </a:r>
            <a:r>
              <a:rPr lang="en-US" dirty="0"/>
              <a:t> program to print the date of today as h1?</a:t>
            </a:r>
          </a:p>
          <a:p>
            <a:pPr algn="l"/>
            <a:endParaRPr lang="en-US" dirty="0"/>
          </a:p>
          <a:p>
            <a:pPr algn="l"/>
            <a:r>
              <a:rPr lang="en-US" dirty="0"/>
              <a:t>Q2) Write </a:t>
            </a:r>
            <a:r>
              <a:rPr lang="en-US" dirty="0" err="1"/>
              <a:t>js</a:t>
            </a:r>
            <a:r>
              <a:rPr lang="en-US" dirty="0"/>
              <a:t> program to type the area of 10x20 rectangle in console screen?</a:t>
            </a:r>
          </a:p>
          <a:p>
            <a:pPr algn="l"/>
            <a:endParaRPr lang="en-US" dirty="0"/>
          </a:p>
          <a:p>
            <a:pPr algn="l"/>
            <a:r>
              <a:rPr lang="en-US" dirty="0"/>
              <a:t>Q3)Write </a:t>
            </a:r>
            <a:r>
              <a:rPr lang="en-US" dirty="0" err="1"/>
              <a:t>js</a:t>
            </a:r>
            <a:r>
              <a:rPr lang="en-US" dirty="0"/>
              <a:t> program to show “Welcome” message to all page users?</a:t>
            </a:r>
          </a:p>
          <a:p>
            <a:pPr algn="l"/>
            <a:endParaRPr lang="en-US" dirty="0"/>
          </a:p>
          <a:p>
            <a:pPr algn="l"/>
            <a:r>
              <a:rPr lang="en-US" dirty="0"/>
              <a:t>Q4) Write </a:t>
            </a:r>
            <a:r>
              <a:rPr lang="en-US" dirty="0" err="1"/>
              <a:t>js</a:t>
            </a:r>
            <a:r>
              <a:rPr lang="en-US" dirty="0"/>
              <a:t> program to print the type of 4 different variables on  a webpage?</a:t>
            </a:r>
          </a:p>
          <a:p>
            <a:pPr algn="l"/>
            <a:endParaRPr lang="en-US" dirty="0"/>
          </a:p>
          <a:p>
            <a:pPr algn="l"/>
            <a:r>
              <a:rPr lang="en-US" dirty="0"/>
              <a:t>Q5)Write </a:t>
            </a:r>
            <a:r>
              <a:rPr lang="en-US" dirty="0" err="1"/>
              <a:t>js</a:t>
            </a:r>
            <a:r>
              <a:rPr lang="en-US" dirty="0"/>
              <a:t> program to change the content of a paragraph to “I’ve been changed”?</a:t>
            </a:r>
          </a:p>
          <a:p>
            <a:pPr algn="l"/>
            <a:endParaRPr lang="en-US" dirty="0"/>
          </a:p>
          <a:p>
            <a:pPr algn="l"/>
            <a:r>
              <a:rPr lang="en-US" dirty="0"/>
              <a:t>Q6) Write </a:t>
            </a:r>
            <a:r>
              <a:rPr lang="en-US" dirty="0" err="1"/>
              <a:t>js</a:t>
            </a:r>
            <a:r>
              <a:rPr lang="en-US" dirty="0"/>
              <a:t> program to print each word of this message on a line “ hello third stage”?</a:t>
            </a:r>
          </a:p>
        </p:txBody>
      </p:sp>
    </p:spTree>
    <p:extLst>
      <p:ext uri="{BB962C8B-B14F-4D97-AF65-F5344CB8AC3E}">
        <p14:creationId xmlns:p14="http://schemas.microsoft.com/office/powerpoint/2010/main" val="380992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3116" y="1175334"/>
            <a:ext cx="6911752" cy="1008112"/>
          </a:xfrm>
        </p:spPr>
        <p:txBody>
          <a:bodyPr>
            <a:normAutofit fontScale="90000"/>
          </a:bodyPr>
          <a:lstStyle/>
          <a:p>
            <a:pPr algn="ctr"/>
            <a:r>
              <a:rPr lang="en-US" altLang="zh-CN" sz="6600" b="1" dirty="0">
                <a:latin typeface="Times New Roman" panose="02020603050405020304" pitchFamily="18" charset="0"/>
                <a:cs typeface="Times New Roman" panose="02020603050405020304" pitchFamily="18" charset="0"/>
              </a:rPr>
              <a:t>Reference</a:t>
            </a:r>
            <a:endParaRPr lang="zh-CN" altLang="en-US" sz="66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A4D3D2-3944-4202-AE1F-C09768368E40}" type="slidenum">
              <a:rPr lang="en-GB" smtClean="0"/>
              <a:pPr/>
              <a:t>18</a:t>
            </a:fld>
            <a:endParaRPr lang="en-GB"/>
          </a:p>
        </p:txBody>
      </p:sp>
      <p:sp>
        <p:nvSpPr>
          <p:cNvPr id="5" name="Footer Placeholder 4"/>
          <p:cNvSpPr>
            <a:spLocks noGrp="1"/>
          </p:cNvSpPr>
          <p:nvPr>
            <p:ph type="ftr" sz="quarter" idx="11"/>
          </p:nvPr>
        </p:nvSpPr>
        <p:spPr>
          <a:xfrm>
            <a:off x="285720" y="6356350"/>
            <a:ext cx="5734080" cy="365125"/>
          </a:xfrm>
        </p:spPr>
        <p:txBody>
          <a:bodyPr/>
          <a:lstStyle/>
          <a:p>
            <a:r>
              <a:rPr lang="en-US" dirty="0"/>
              <a:t>Jan. 2022 - by Saja A. Muhammed &amp; </a:t>
            </a:r>
            <a:r>
              <a:rPr lang="en-US" dirty="0" err="1"/>
              <a:t>Shakhawan</a:t>
            </a:r>
            <a:r>
              <a:rPr lang="en-US" dirty="0"/>
              <a:t> H. Mahmood – </a:t>
            </a:r>
            <a:r>
              <a:rPr lang="en-US" dirty="0" err="1"/>
              <a:t>Salahaddin</a:t>
            </a:r>
            <a:r>
              <a:rPr lang="en-US" dirty="0"/>
              <a:t> University</a:t>
            </a:r>
            <a:endParaRPr lang="en-GB" dirty="0"/>
          </a:p>
        </p:txBody>
      </p:sp>
      <p:pic>
        <p:nvPicPr>
          <p:cNvPr id="6" name="Picture 5">
            <a:extLst>
              <a:ext uri="{FF2B5EF4-FFF2-40B4-BE49-F238E27FC236}">
                <a16:creationId xmlns:a16="http://schemas.microsoft.com/office/drawing/2014/main" id="{4E294941-73F8-4747-A7C5-56C8ACBD2A07}"/>
              </a:ext>
            </a:extLst>
          </p:cNvPr>
          <p:cNvPicPr>
            <a:picLocks noChangeAspect="1"/>
          </p:cNvPicPr>
          <p:nvPr/>
        </p:nvPicPr>
        <p:blipFill>
          <a:blip r:embed="rId2"/>
          <a:stretch>
            <a:fillRect/>
          </a:stretch>
        </p:blipFill>
        <p:spPr>
          <a:xfrm>
            <a:off x="15815" y="4017968"/>
            <a:ext cx="9144000" cy="493128"/>
          </a:xfrm>
          <a:prstGeom prst="rect">
            <a:avLst/>
          </a:prstGeom>
        </p:spPr>
      </p:pic>
      <p:pic>
        <p:nvPicPr>
          <p:cNvPr id="8" name="Picture 7">
            <a:extLst>
              <a:ext uri="{FF2B5EF4-FFF2-40B4-BE49-F238E27FC236}">
                <a16:creationId xmlns:a16="http://schemas.microsoft.com/office/drawing/2014/main" id="{C565E53F-ABBF-421F-9650-BD8F09BC798B}"/>
              </a:ext>
            </a:extLst>
          </p:cNvPr>
          <p:cNvPicPr>
            <a:picLocks noChangeAspect="1"/>
          </p:cNvPicPr>
          <p:nvPr/>
        </p:nvPicPr>
        <p:blipFill rotWithShape="1">
          <a:blip r:embed="rId3"/>
          <a:srcRect l="39763" t="8876" r="40550" b="50000"/>
          <a:stretch/>
        </p:blipFill>
        <p:spPr>
          <a:xfrm>
            <a:off x="6804248" y="761794"/>
            <a:ext cx="2020652" cy="237307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593602448"/>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564904"/>
            <a:ext cx="9144000" cy="1008112"/>
          </a:xfrm>
        </p:spPr>
        <p:txBody>
          <a:bodyPr>
            <a:normAutofit fontScale="90000"/>
          </a:bodyPr>
          <a:lstStyle/>
          <a:p>
            <a:pPr algn="ctr"/>
            <a:br>
              <a:rPr lang="en-US" altLang="zh-CN" sz="6600" b="1" dirty="0">
                <a:latin typeface="Times New Roman" panose="02020603050405020304" pitchFamily="18" charset="0"/>
                <a:cs typeface="Times New Roman" panose="02020603050405020304" pitchFamily="18" charset="0"/>
              </a:rPr>
            </a:br>
            <a:r>
              <a:rPr lang="en-US" altLang="zh-CN" sz="6600" b="1" dirty="0">
                <a:latin typeface="Times New Roman" panose="02020603050405020304" pitchFamily="18" charset="0"/>
                <a:cs typeface="Times New Roman" panose="02020603050405020304" pitchFamily="18" charset="0"/>
              </a:rPr>
              <a:t>Questions?</a:t>
            </a:r>
            <a:endParaRPr lang="zh-CN" altLang="en-US" sz="66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A4D3D2-3944-4202-AE1F-C09768368E40}" type="slidenum">
              <a:rPr lang="en-GB" smtClean="0"/>
              <a:pPr/>
              <a:t>19</a:t>
            </a:fld>
            <a:endParaRPr lang="en-GB"/>
          </a:p>
        </p:txBody>
      </p:sp>
      <p:sp>
        <p:nvSpPr>
          <p:cNvPr id="5" name="Footer Placeholder 4"/>
          <p:cNvSpPr>
            <a:spLocks noGrp="1"/>
          </p:cNvSpPr>
          <p:nvPr>
            <p:ph type="ftr" sz="quarter" idx="11"/>
          </p:nvPr>
        </p:nvSpPr>
        <p:spPr>
          <a:xfrm>
            <a:off x="285720" y="6356350"/>
            <a:ext cx="5734080" cy="365125"/>
          </a:xfrm>
        </p:spPr>
        <p:txBody>
          <a:bodyPr/>
          <a:lstStyle/>
          <a:p>
            <a:r>
              <a:rPr lang="en-US" dirty="0"/>
              <a:t>Jan. 2022- by Saja A. Muhammed &amp; </a:t>
            </a:r>
            <a:r>
              <a:rPr lang="en-US" dirty="0" err="1"/>
              <a:t>Shakhawan</a:t>
            </a:r>
            <a:r>
              <a:rPr lang="en-US" dirty="0"/>
              <a:t> H. Mahmood – </a:t>
            </a:r>
            <a:r>
              <a:rPr lang="en-US" dirty="0" err="1"/>
              <a:t>Salahaddin</a:t>
            </a:r>
            <a:r>
              <a:rPr lang="en-US" dirty="0"/>
              <a:t> University</a:t>
            </a:r>
            <a:endParaRPr lang="en-GB" dirty="0"/>
          </a:p>
        </p:txBody>
      </p:sp>
    </p:spTree>
    <p:extLst>
      <p:ext uri="{BB962C8B-B14F-4D97-AF65-F5344CB8AC3E}">
        <p14:creationId xmlns:p14="http://schemas.microsoft.com/office/powerpoint/2010/main" val="1977360346"/>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7169D-9AB3-E4CF-A271-02D4CE3C8A96}"/>
              </a:ext>
            </a:extLst>
          </p:cNvPr>
          <p:cNvSpPr>
            <a:spLocks noGrp="1"/>
          </p:cNvSpPr>
          <p:nvPr>
            <p:ph type="title"/>
          </p:nvPr>
        </p:nvSpPr>
        <p:spPr>
          <a:xfrm>
            <a:off x="457200" y="1988840"/>
            <a:ext cx="8229600" cy="3863975"/>
          </a:xfrm>
        </p:spPr>
        <p:txBody>
          <a:bodyPr>
            <a:normAutofit/>
          </a:bodyPr>
          <a:lstStyle/>
          <a:p>
            <a:pPr algn="ctr"/>
            <a:r>
              <a:rPr lang="en-US" sz="8000" dirty="0"/>
              <a:t>Review </a:t>
            </a:r>
            <a:br>
              <a:rPr lang="en-US" sz="8000" dirty="0"/>
            </a:br>
            <a:r>
              <a:rPr lang="en-US" sz="8000" dirty="0"/>
              <a:t>previous Lecture for 5 Minutes </a:t>
            </a:r>
          </a:p>
        </p:txBody>
      </p:sp>
      <p:sp>
        <p:nvSpPr>
          <p:cNvPr id="4" name="Footer Placeholder 3">
            <a:extLst>
              <a:ext uri="{FF2B5EF4-FFF2-40B4-BE49-F238E27FC236}">
                <a16:creationId xmlns:a16="http://schemas.microsoft.com/office/drawing/2014/main" id="{DCF7E596-203B-7375-09D6-28D85A456F9E}"/>
              </a:ext>
            </a:extLst>
          </p:cNvPr>
          <p:cNvSpPr>
            <a:spLocks noGrp="1"/>
          </p:cNvSpPr>
          <p:nvPr>
            <p:ph type="ftr" sz="quarter" idx="11"/>
          </p:nvPr>
        </p:nvSpPr>
        <p:spPr/>
        <p:txBody>
          <a:bodyPr/>
          <a:lstStyle/>
          <a:p>
            <a:r>
              <a:rPr lang="en-US"/>
              <a:t>Dec 2021 - by Saja A. Muhammed &amp; Shakhawan H. Mahmood – Salahaddin University</a:t>
            </a:r>
            <a:endParaRPr lang="en-GB"/>
          </a:p>
        </p:txBody>
      </p:sp>
      <p:sp>
        <p:nvSpPr>
          <p:cNvPr id="5" name="Slide Number Placeholder 4">
            <a:extLst>
              <a:ext uri="{FF2B5EF4-FFF2-40B4-BE49-F238E27FC236}">
                <a16:creationId xmlns:a16="http://schemas.microsoft.com/office/drawing/2014/main" id="{052B1C73-7664-BC5B-B84E-647974E4B8CE}"/>
              </a:ext>
            </a:extLst>
          </p:cNvPr>
          <p:cNvSpPr>
            <a:spLocks noGrp="1"/>
          </p:cNvSpPr>
          <p:nvPr>
            <p:ph type="sldNum" sz="quarter" idx="12"/>
          </p:nvPr>
        </p:nvSpPr>
        <p:spPr/>
        <p:txBody>
          <a:bodyPr/>
          <a:lstStyle/>
          <a:p>
            <a:fld id="{01A4D3D2-3944-4202-AE1F-C09768368E40}" type="slidenum">
              <a:rPr lang="en-GB" smtClean="0"/>
              <a:pPr/>
              <a:t>2</a:t>
            </a:fld>
            <a:endParaRPr lang="en-GB"/>
          </a:p>
        </p:txBody>
      </p:sp>
    </p:spTree>
    <p:extLst>
      <p:ext uri="{BB962C8B-B14F-4D97-AF65-F5344CB8AC3E}">
        <p14:creationId xmlns:p14="http://schemas.microsoft.com/office/powerpoint/2010/main" val="513231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AEE68-DCFA-959D-0AA6-5F51CAA783C3}"/>
              </a:ext>
            </a:extLst>
          </p:cNvPr>
          <p:cNvSpPr>
            <a:spLocks noGrp="1"/>
          </p:cNvSpPr>
          <p:nvPr>
            <p:ph type="title"/>
          </p:nvPr>
        </p:nvSpPr>
        <p:spPr/>
        <p:txBody>
          <a:bodyPr/>
          <a:lstStyle/>
          <a:p>
            <a:r>
              <a:rPr lang="en-US" dirty="0"/>
              <a:t>Lecture Objective</a:t>
            </a:r>
          </a:p>
        </p:txBody>
      </p:sp>
      <p:sp>
        <p:nvSpPr>
          <p:cNvPr id="3" name="Content Placeholder 2">
            <a:extLst>
              <a:ext uri="{FF2B5EF4-FFF2-40B4-BE49-F238E27FC236}">
                <a16:creationId xmlns:a16="http://schemas.microsoft.com/office/drawing/2014/main" id="{01757110-D11D-0CB9-5439-20F0373808B4}"/>
              </a:ext>
            </a:extLst>
          </p:cNvPr>
          <p:cNvSpPr>
            <a:spLocks noGrp="1"/>
          </p:cNvSpPr>
          <p:nvPr>
            <p:ph idx="1"/>
          </p:nvPr>
        </p:nvSpPr>
        <p:spPr/>
        <p:txBody>
          <a:bodyPr/>
          <a:lstStyle/>
          <a:p>
            <a:r>
              <a:rPr lang="en-US" dirty="0"/>
              <a:t>In this lecture we will learn how to write JS code</a:t>
            </a:r>
          </a:p>
          <a:p>
            <a:r>
              <a:rPr lang="en-US" dirty="0"/>
              <a:t>How to insert code into HTML file</a:t>
            </a:r>
          </a:p>
          <a:p>
            <a:r>
              <a:rPr lang="en-US" dirty="0"/>
              <a:t>How to output data using JS</a:t>
            </a:r>
          </a:p>
        </p:txBody>
      </p:sp>
      <p:sp>
        <p:nvSpPr>
          <p:cNvPr id="4" name="Footer Placeholder 3">
            <a:extLst>
              <a:ext uri="{FF2B5EF4-FFF2-40B4-BE49-F238E27FC236}">
                <a16:creationId xmlns:a16="http://schemas.microsoft.com/office/drawing/2014/main" id="{8AC5C759-2AE9-52CD-0087-30762D882EB1}"/>
              </a:ext>
            </a:extLst>
          </p:cNvPr>
          <p:cNvSpPr>
            <a:spLocks noGrp="1"/>
          </p:cNvSpPr>
          <p:nvPr>
            <p:ph type="ftr" sz="quarter" idx="11"/>
          </p:nvPr>
        </p:nvSpPr>
        <p:spPr/>
        <p:txBody>
          <a:bodyPr/>
          <a:lstStyle/>
          <a:p>
            <a:r>
              <a:rPr lang="en-US"/>
              <a:t>Dec 2021 - by Saja A. Muhammed &amp; Shakhawan H. Mahmood – Salahaddin University</a:t>
            </a:r>
            <a:endParaRPr lang="en-GB"/>
          </a:p>
        </p:txBody>
      </p:sp>
      <p:sp>
        <p:nvSpPr>
          <p:cNvPr id="5" name="Slide Number Placeholder 4">
            <a:extLst>
              <a:ext uri="{FF2B5EF4-FFF2-40B4-BE49-F238E27FC236}">
                <a16:creationId xmlns:a16="http://schemas.microsoft.com/office/drawing/2014/main" id="{A9F1874F-0287-3D93-D9A7-C759D62CC655}"/>
              </a:ext>
            </a:extLst>
          </p:cNvPr>
          <p:cNvSpPr>
            <a:spLocks noGrp="1"/>
          </p:cNvSpPr>
          <p:nvPr>
            <p:ph type="sldNum" sz="quarter" idx="12"/>
          </p:nvPr>
        </p:nvSpPr>
        <p:spPr/>
        <p:txBody>
          <a:bodyPr/>
          <a:lstStyle/>
          <a:p>
            <a:fld id="{01A4D3D2-3944-4202-AE1F-C09768368E40}" type="slidenum">
              <a:rPr lang="en-GB" smtClean="0"/>
              <a:pPr/>
              <a:t>3</a:t>
            </a:fld>
            <a:endParaRPr lang="en-GB"/>
          </a:p>
        </p:txBody>
      </p:sp>
    </p:spTree>
    <p:extLst>
      <p:ext uri="{BB962C8B-B14F-4D97-AF65-F5344CB8AC3E}">
        <p14:creationId xmlns:p14="http://schemas.microsoft.com/office/powerpoint/2010/main" val="2326875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2"/>
          <p:cNvSpPr txBox="1">
            <a:spLocks/>
          </p:cNvSpPr>
          <p:nvPr/>
        </p:nvSpPr>
        <p:spPr>
          <a:xfrm>
            <a:off x="857224" y="1571612"/>
            <a:ext cx="7572428" cy="4786346"/>
          </a:xfrm>
          <a:prstGeom prst="rect">
            <a:avLst/>
          </a:prstGeom>
        </p:spPr>
        <p:txBody>
          <a:bodyPr vert="horz">
            <a:normAutofit/>
          </a:bodyPr>
          <a:lstStyle/>
          <a:p>
            <a:pPr marL="274320" indent="-274320">
              <a:spcBef>
                <a:spcPct val="20000"/>
              </a:spcBef>
              <a:buClr>
                <a:schemeClr val="accent3"/>
              </a:buClr>
              <a:buSzPct val="95000"/>
              <a:buFont typeface="Wingdings" pitchFamily="2" charset="2"/>
              <a:buChar char="Ø"/>
              <a:defRPr/>
            </a:pPr>
            <a:r>
              <a:rPr lang="en-US" sz="2400" dirty="0">
                <a:latin typeface="Times New Roman" panose="02020603050405020304" pitchFamily="18" charset="0"/>
                <a:cs typeface="Times New Roman" panose="02020603050405020304" pitchFamily="18" charset="0"/>
              </a:rPr>
              <a:t>Inserting JS Code Into HTML</a:t>
            </a:r>
          </a:p>
          <a:p>
            <a:pPr marL="274320" indent="-274320">
              <a:spcBef>
                <a:spcPct val="20000"/>
              </a:spcBef>
              <a:buClr>
                <a:schemeClr val="accent3"/>
              </a:buClr>
              <a:buSzPct val="95000"/>
              <a:buFont typeface="Wingdings" pitchFamily="2" charset="2"/>
              <a:buChar char="Ø"/>
              <a:defRPr/>
            </a:pPr>
            <a:r>
              <a:rPr lang="en-US" sz="2400" dirty="0">
                <a:latin typeface="Times New Roman" panose="02020603050405020304" pitchFamily="18" charset="0"/>
                <a:cs typeface="Times New Roman" panose="02020603050405020304" pitchFamily="18" charset="0"/>
              </a:rPr>
              <a:t>JS OUTPUT</a:t>
            </a:r>
          </a:p>
          <a:p>
            <a:pPr marL="800100" lvl="1" indent="-342900">
              <a:spcBef>
                <a:spcPct val="20000"/>
              </a:spcBef>
              <a:buClr>
                <a:schemeClr val="accent3"/>
              </a:buClr>
              <a:buSzPct val="95000"/>
              <a:buFont typeface="Wingdings" panose="05000000000000000000" pitchFamily="2" charset="2"/>
              <a:buChar char="§"/>
              <a:defRPr/>
            </a:pPr>
            <a:r>
              <a:rPr lang="en-US" sz="2400" dirty="0" err="1">
                <a:latin typeface="Times New Roman" panose="02020603050405020304" pitchFamily="18" charset="0"/>
                <a:cs typeface="Times New Roman" panose="02020603050405020304" pitchFamily="18" charset="0"/>
              </a:rPr>
              <a:t>Innerhtml</a:t>
            </a:r>
            <a:endParaRPr lang="en-US" sz="2400" dirty="0">
              <a:latin typeface="Times New Roman" panose="02020603050405020304" pitchFamily="18" charset="0"/>
              <a:cs typeface="Times New Roman" panose="02020603050405020304" pitchFamily="18" charset="0"/>
            </a:endParaRPr>
          </a:p>
          <a:p>
            <a:pPr marL="800100" lvl="1" indent="-342900">
              <a:spcBef>
                <a:spcPct val="20000"/>
              </a:spcBef>
              <a:buClr>
                <a:schemeClr val="accent3"/>
              </a:buClr>
              <a:buSzPct val="95000"/>
              <a:buFont typeface="Wingdings" panose="05000000000000000000" pitchFamily="2" charset="2"/>
              <a:buChar char="§"/>
              <a:defRPr/>
            </a:pPr>
            <a:r>
              <a:rPr lang="en-US" sz="2400" dirty="0" err="1">
                <a:latin typeface="Times New Roman" panose="02020603050405020304" pitchFamily="18" charset="0"/>
                <a:cs typeface="Times New Roman" panose="02020603050405020304" pitchFamily="18" charset="0"/>
              </a:rPr>
              <a:t>Document.write</a:t>
            </a:r>
            <a:r>
              <a:rPr lang="en-US" sz="2400" dirty="0">
                <a:latin typeface="Times New Roman" panose="02020603050405020304" pitchFamily="18" charset="0"/>
                <a:cs typeface="Times New Roman" panose="02020603050405020304" pitchFamily="18" charset="0"/>
              </a:rPr>
              <a:t>()</a:t>
            </a:r>
          </a:p>
          <a:p>
            <a:pPr marL="800100" lvl="1" indent="-342900">
              <a:spcBef>
                <a:spcPct val="20000"/>
              </a:spcBef>
              <a:buClr>
                <a:schemeClr val="accent3"/>
              </a:buClr>
              <a:buSzPct val="95000"/>
              <a:buFont typeface="Wingdings" panose="05000000000000000000" pitchFamily="2" charset="2"/>
              <a:buChar char="§"/>
              <a:defRPr/>
            </a:pPr>
            <a:r>
              <a:rPr lang="en-US" sz="2400" dirty="0">
                <a:latin typeface="Times New Roman" panose="02020603050405020304" pitchFamily="18" charset="0"/>
                <a:cs typeface="Times New Roman" panose="02020603050405020304" pitchFamily="18" charset="0"/>
              </a:rPr>
              <a:t>Alert()</a:t>
            </a:r>
          </a:p>
          <a:p>
            <a:pPr marL="800100" lvl="1" indent="-342900">
              <a:spcBef>
                <a:spcPct val="20000"/>
              </a:spcBef>
              <a:buClr>
                <a:schemeClr val="accent3"/>
              </a:buClr>
              <a:buSzPct val="95000"/>
              <a:buFont typeface="Wingdings" panose="05000000000000000000" pitchFamily="2" charset="2"/>
              <a:buChar char="§"/>
              <a:defRPr/>
            </a:pPr>
            <a:r>
              <a:rPr lang="en-US" sz="2400" dirty="0">
                <a:latin typeface="Times New Roman" panose="02020603050405020304" pitchFamily="18" charset="0"/>
                <a:cs typeface="Times New Roman" panose="02020603050405020304" pitchFamily="18" charset="0"/>
              </a:rPr>
              <a:t>Console.log()</a:t>
            </a:r>
          </a:p>
          <a:p>
            <a:pPr marL="274320" indent="-274320">
              <a:spcBef>
                <a:spcPct val="20000"/>
              </a:spcBef>
              <a:buClr>
                <a:schemeClr val="accent3"/>
              </a:buClr>
              <a:buSzPct val="95000"/>
              <a:buFont typeface="Wingdings" pitchFamily="2" charset="2"/>
              <a:buChar char="Ø"/>
              <a:defRPr/>
            </a:pPr>
            <a:r>
              <a:rPr lang="en-US" sz="2400" dirty="0">
                <a:latin typeface="Times New Roman" panose="02020603050405020304" pitchFamily="18" charset="0"/>
                <a:cs typeface="Times New Roman" panose="02020603050405020304" pitchFamily="18" charset="0"/>
              </a:rPr>
              <a:t>External Scripting</a:t>
            </a:r>
          </a:p>
          <a:p>
            <a:pPr marL="274320" indent="-274320">
              <a:spcBef>
                <a:spcPct val="20000"/>
              </a:spcBef>
              <a:buClr>
                <a:schemeClr val="accent3"/>
              </a:buClr>
              <a:buSzPct val="95000"/>
              <a:buFont typeface="Wingdings" pitchFamily="2" charset="2"/>
              <a:buChar char="Ø"/>
              <a:defRPr/>
            </a:pPr>
            <a:r>
              <a:rPr lang="en-US" sz="2400" dirty="0">
                <a:latin typeface="Times New Roman" panose="02020603050405020304" pitchFamily="18" charset="0"/>
                <a:cs typeface="Times New Roman" panose="02020603050405020304" pitchFamily="18" charset="0"/>
              </a:rPr>
              <a:t>JS Statements</a:t>
            </a:r>
          </a:p>
          <a:p>
            <a:pPr marL="274320" indent="-274320">
              <a:spcBef>
                <a:spcPct val="20000"/>
              </a:spcBef>
              <a:buClr>
                <a:schemeClr val="accent3"/>
              </a:buClr>
              <a:buSzPct val="95000"/>
              <a:buFont typeface="Wingdings" pitchFamily="2" charset="2"/>
              <a:buChar char="Ø"/>
              <a:defRPr/>
            </a:pPr>
            <a:r>
              <a:rPr lang="en-US" sz="2400" dirty="0">
                <a:latin typeface="Times New Roman" panose="02020603050405020304" pitchFamily="18" charset="0"/>
                <a:cs typeface="Times New Roman" panose="02020603050405020304" pitchFamily="18" charset="0"/>
              </a:rPr>
              <a:t>Data Type and </a:t>
            </a:r>
            <a:r>
              <a:rPr lang="en-US" sz="2400" dirty="0" err="1">
                <a:latin typeface="Times New Roman" panose="02020603050405020304" pitchFamily="18" charset="0"/>
                <a:cs typeface="Times New Roman" panose="02020603050405020304" pitchFamily="18" charset="0"/>
              </a:rPr>
              <a:t>typeof</a:t>
            </a:r>
            <a:r>
              <a:rPr lang="en-US" sz="2400" dirty="0">
                <a:latin typeface="Times New Roman" panose="02020603050405020304" pitchFamily="18" charset="0"/>
                <a:cs typeface="Times New Roman" panose="02020603050405020304" pitchFamily="18" charset="0"/>
              </a:rPr>
              <a:t> Operator</a:t>
            </a:r>
          </a:p>
          <a:p>
            <a:pPr lvl="1">
              <a:spcBef>
                <a:spcPct val="20000"/>
              </a:spcBef>
              <a:buClr>
                <a:schemeClr val="accent3"/>
              </a:buClr>
              <a:buSzPct val="95000"/>
              <a:defRPr/>
            </a:pPr>
            <a:endParaRPr lang="en-US" sz="2400" dirty="0">
              <a:latin typeface="Times New Roman" panose="02020603050405020304" pitchFamily="18" charset="0"/>
              <a:cs typeface="Times New Roman" panose="02020603050405020304" pitchFamily="18" charset="0"/>
            </a:endParaRPr>
          </a:p>
          <a:p>
            <a:pPr>
              <a:spcBef>
                <a:spcPct val="20000"/>
              </a:spcBef>
              <a:buClr>
                <a:schemeClr val="accent3"/>
              </a:buClr>
              <a:buSzPct val="95000"/>
              <a:defRPr/>
            </a:pPr>
            <a:endParaRPr lang="en-US" sz="2800" dirty="0">
              <a:latin typeface="Times New Roman" panose="02020603050405020304" pitchFamily="18" charset="0"/>
              <a:cs typeface="Times New Roman" panose="02020603050405020304" pitchFamily="18" charset="0"/>
            </a:endParaRPr>
          </a:p>
          <a:p>
            <a:pPr marL="274320" indent="-274320">
              <a:spcBef>
                <a:spcPct val="20000"/>
              </a:spcBef>
              <a:buClr>
                <a:schemeClr val="accent3"/>
              </a:buClr>
              <a:buSzPct val="95000"/>
              <a:buFont typeface="Wingdings" pitchFamily="2" charset="2"/>
              <a:buChar char="Ø"/>
              <a:defRPr/>
            </a:pPr>
            <a:endParaRPr lang="en-US" sz="2800" dirty="0">
              <a:latin typeface="Times New Roman" panose="02020603050405020304" pitchFamily="18" charset="0"/>
              <a:cs typeface="Times New Roman" panose="02020603050405020304" pitchFamily="18" charset="0"/>
            </a:endParaRPr>
          </a:p>
          <a:p>
            <a:pPr marL="274320" indent="-274320">
              <a:spcBef>
                <a:spcPct val="20000"/>
              </a:spcBef>
              <a:buClr>
                <a:schemeClr val="accent3"/>
              </a:buClr>
              <a:buSzPct val="95000"/>
              <a:buFont typeface="Wingdings" pitchFamily="2" charset="2"/>
              <a:buChar char="Ø"/>
              <a:defRPr/>
            </a:pPr>
            <a:endParaRPr lang="en-US" sz="2800" dirty="0">
              <a:latin typeface="Times New Roman" panose="02020603050405020304" pitchFamily="18" charset="0"/>
              <a:cs typeface="Times New Roman" panose="02020603050405020304" pitchFamily="18" charset="0"/>
            </a:endParaRPr>
          </a:p>
          <a:p>
            <a:pPr marL="274320" indent="-274320">
              <a:spcBef>
                <a:spcPct val="20000"/>
              </a:spcBef>
              <a:buClr>
                <a:schemeClr val="accent3"/>
              </a:buClr>
              <a:buSzPct val="95000"/>
              <a:buFont typeface="Wingdings" pitchFamily="2" charset="2"/>
              <a:buChar char="Ø"/>
              <a:defRPr/>
            </a:pPr>
            <a:endParaRPr lang="en-US" sz="2800" dirty="0">
              <a:latin typeface="Times New Roman" panose="02020603050405020304" pitchFamily="18" charset="0"/>
              <a:cs typeface="Times New Roman" panose="02020603050405020304" pitchFamily="18" charset="0"/>
            </a:endParaRPr>
          </a:p>
          <a:p>
            <a:pPr marL="274320" indent="-274320">
              <a:spcBef>
                <a:spcPct val="20000"/>
              </a:spcBef>
              <a:buClr>
                <a:schemeClr val="accent3"/>
              </a:buClr>
              <a:buSzPct val="95000"/>
              <a:buFont typeface="Wingdings" pitchFamily="2" charset="2"/>
              <a:buChar char="Ø"/>
              <a:defRPr/>
            </a:pPr>
            <a:endParaRPr lang="en-US" sz="2800" dirty="0">
              <a:latin typeface="Times New Roman" panose="02020603050405020304" pitchFamily="18" charset="0"/>
              <a:cs typeface="Times New Roman" panose="02020603050405020304" pitchFamily="18" charset="0"/>
            </a:endParaRPr>
          </a:p>
          <a:p>
            <a:pPr marL="274320" indent="-274320">
              <a:spcBef>
                <a:spcPct val="20000"/>
              </a:spcBef>
              <a:buClr>
                <a:schemeClr val="accent3"/>
              </a:buClr>
              <a:buSzPct val="95000"/>
              <a:buFont typeface="Wingdings" pitchFamily="2" charset="2"/>
              <a:buChar char="Ø"/>
              <a:defRPr/>
            </a:pPr>
            <a:endParaRPr lang="en-US" sz="2800" dirty="0">
              <a:latin typeface="Times New Roman" panose="02020603050405020304" pitchFamily="18" charset="0"/>
              <a:cs typeface="Times New Roman" panose="02020603050405020304" pitchFamily="18" charset="0"/>
            </a:endParaRPr>
          </a:p>
          <a:p>
            <a:pPr marL="274320" indent="-274320">
              <a:spcBef>
                <a:spcPct val="20000"/>
              </a:spcBef>
              <a:buClr>
                <a:schemeClr val="accent3"/>
              </a:buClr>
              <a:buSzPct val="95000"/>
              <a:buFont typeface="Wingdings" pitchFamily="2" charset="2"/>
              <a:buChar char="Ø"/>
              <a:defRPr/>
            </a:pPr>
            <a:endParaRPr lang="en-US" sz="2800" dirty="0">
              <a:latin typeface="Times New Roman" panose="02020603050405020304" pitchFamily="18" charset="0"/>
              <a:cs typeface="Times New Roman" panose="02020603050405020304" pitchFamily="18" charset="0"/>
            </a:endParaRPr>
          </a:p>
          <a:p>
            <a:pPr marL="274320" indent="-274320">
              <a:spcBef>
                <a:spcPct val="20000"/>
              </a:spcBef>
              <a:buClr>
                <a:schemeClr val="accent3"/>
              </a:buClr>
              <a:buSzPct val="95000"/>
              <a:buFont typeface="Wingdings" pitchFamily="2" charset="2"/>
              <a:buChar char="Ø"/>
              <a:defRPr/>
            </a:pPr>
            <a:endParaRPr lang="en-GB" sz="2800" dirty="0">
              <a:latin typeface="Times New Roman" panose="02020603050405020304" pitchFamily="18" charset="0"/>
              <a:cs typeface="Times New Roman" panose="02020603050405020304" pitchFamily="18" charset="0"/>
            </a:endParaRPr>
          </a:p>
          <a:p>
            <a:pPr marL="274320" indent="-274320">
              <a:spcBef>
                <a:spcPct val="20000"/>
              </a:spcBef>
              <a:buClr>
                <a:schemeClr val="accent3"/>
              </a:buClr>
              <a:buSzPct val="95000"/>
              <a:buFont typeface="Wingdings" pitchFamily="2" charset="2"/>
              <a:buChar char="Ø"/>
              <a:defRPr/>
            </a:pPr>
            <a:endParaRPr lang="en-GB" sz="2800" dirty="0">
              <a:latin typeface="Times New Roman" panose="02020603050405020304" pitchFamily="18" charset="0"/>
              <a:cs typeface="Times New Roman" panose="02020603050405020304" pitchFamily="18" charset="0"/>
            </a:endParaRPr>
          </a:p>
        </p:txBody>
      </p:sp>
      <p:sp>
        <p:nvSpPr>
          <p:cNvPr id="9" name="标题 1"/>
          <p:cNvSpPr>
            <a:spLocks noGrp="1"/>
          </p:cNvSpPr>
          <p:nvPr>
            <p:ph type="title"/>
          </p:nvPr>
        </p:nvSpPr>
        <p:spPr>
          <a:xfrm>
            <a:off x="-252536" y="428612"/>
            <a:ext cx="3837112" cy="1143000"/>
          </a:xfrm>
        </p:spPr>
        <p:txBody>
          <a:bodyPr/>
          <a:lstStyle/>
          <a:p>
            <a:pPr algn="ctr"/>
            <a:r>
              <a:rPr lang="en-US" altLang="zh-CN" sz="4400" b="1" dirty="0">
                <a:latin typeface="Times New Roman" panose="02020603050405020304" pitchFamily="18" charset="0"/>
                <a:cs typeface="Times New Roman" panose="02020603050405020304" pitchFamily="18" charset="0"/>
              </a:rPr>
              <a:t>Outline</a:t>
            </a:r>
            <a:endParaRPr lang="zh-CN" altLang="en-US" sz="4400" b="1" dirty="0">
              <a:latin typeface="Times New Roman" panose="02020603050405020304" pitchFamily="18" charset="0"/>
              <a:cs typeface="Times New Roman" panose="02020603050405020304" pitchFamily="18" charset="0"/>
            </a:endParaRPr>
          </a:p>
        </p:txBody>
      </p:sp>
      <p:sp>
        <p:nvSpPr>
          <p:cNvPr id="10" name="Slide Number Placeholder 9"/>
          <p:cNvSpPr>
            <a:spLocks noGrp="1"/>
          </p:cNvSpPr>
          <p:nvPr>
            <p:ph type="sldNum" sz="quarter" idx="12"/>
          </p:nvPr>
        </p:nvSpPr>
        <p:spPr/>
        <p:txBody>
          <a:bodyPr/>
          <a:lstStyle/>
          <a:p>
            <a:fld id="{01A4D3D2-3944-4202-AE1F-C09768368E40}" type="slidenum">
              <a:rPr lang="en-GB" smtClean="0"/>
              <a:pPr/>
              <a:t>4</a:t>
            </a:fld>
            <a:endParaRPr lang="en-GB"/>
          </a:p>
        </p:txBody>
      </p:sp>
      <p:sp>
        <p:nvSpPr>
          <p:cNvPr id="5" name="Footer Placeholder 4"/>
          <p:cNvSpPr>
            <a:spLocks noGrp="1"/>
          </p:cNvSpPr>
          <p:nvPr>
            <p:ph type="ftr" sz="quarter" idx="11"/>
          </p:nvPr>
        </p:nvSpPr>
        <p:spPr>
          <a:xfrm>
            <a:off x="142844" y="6356350"/>
            <a:ext cx="5876956" cy="365125"/>
          </a:xfrm>
        </p:spPr>
        <p:txBody>
          <a:bodyPr/>
          <a:lstStyle/>
          <a:p>
            <a:r>
              <a:rPr lang="en-US" dirty="0"/>
              <a:t>Jan. 2022- by Saja A. Muhammed &amp; </a:t>
            </a:r>
            <a:r>
              <a:rPr lang="en-US" dirty="0" err="1"/>
              <a:t>Shakhawan</a:t>
            </a:r>
            <a:r>
              <a:rPr lang="en-US" dirty="0"/>
              <a:t> H. Mahmood – </a:t>
            </a:r>
            <a:r>
              <a:rPr lang="en-US" dirty="0" err="1"/>
              <a:t>Salahaddin</a:t>
            </a:r>
            <a:r>
              <a:rPr lang="en-US" dirty="0"/>
              <a:t> University</a:t>
            </a:r>
            <a:endParaRPr lang="en-GB" dirty="0"/>
          </a:p>
        </p:txBody>
      </p:sp>
    </p:spTree>
    <p:extLst>
      <p:ext uri="{BB962C8B-B14F-4D97-AF65-F5344CB8AC3E}">
        <p14:creationId xmlns:p14="http://schemas.microsoft.com/office/powerpoint/2010/main" val="168752861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6424" y="692696"/>
            <a:ext cx="9022080" cy="6167073"/>
          </a:xfrm>
          <a:prstGeom prst="rect">
            <a:avLst/>
          </a:prstGeom>
        </p:spPr>
        <p:txBody>
          <a:bodyPr vert="horz" wrap="square" lIns="0" tIns="26670" rIns="0" bIns="0" rtlCol="0">
            <a:spAutoFit/>
          </a:bodyPr>
          <a:lstStyle/>
          <a:p>
            <a:pPr marL="263525" indent="-263525">
              <a:spcBef>
                <a:spcPts val="210"/>
              </a:spcBef>
              <a:buClr>
                <a:schemeClr val="accent3"/>
              </a:buClr>
              <a:buFont typeface="Arial" panose="020B0604020202020204" pitchFamily="34" charset="0"/>
              <a:buChar char="•"/>
              <a:tabLst>
                <a:tab pos="179388" algn="l"/>
              </a:tabLst>
            </a:pPr>
            <a:r>
              <a:rPr sz="2200" dirty="0">
                <a:latin typeface="Times New Roman"/>
                <a:cs typeface="Times New Roman"/>
              </a:rPr>
              <a:t>The primary </a:t>
            </a:r>
            <a:r>
              <a:rPr sz="2200" spc="-10" dirty="0">
                <a:latin typeface="Times New Roman"/>
                <a:cs typeface="Times New Roman"/>
              </a:rPr>
              <a:t>method </a:t>
            </a:r>
            <a:r>
              <a:rPr sz="2200" spc="-20" dirty="0">
                <a:latin typeface="Times New Roman"/>
                <a:cs typeface="Times New Roman"/>
              </a:rPr>
              <a:t>of </a:t>
            </a:r>
            <a:r>
              <a:rPr sz="2200" dirty="0">
                <a:latin typeface="Times New Roman"/>
                <a:cs typeface="Times New Roman"/>
              </a:rPr>
              <a:t>inserting </a:t>
            </a:r>
            <a:r>
              <a:rPr sz="2200" spc="-10" dirty="0">
                <a:latin typeface="Times New Roman"/>
                <a:cs typeface="Times New Roman"/>
              </a:rPr>
              <a:t>JavaScript </a:t>
            </a:r>
            <a:r>
              <a:rPr sz="2200" dirty="0">
                <a:latin typeface="Times New Roman"/>
                <a:cs typeface="Times New Roman"/>
              </a:rPr>
              <a:t>into </a:t>
            </a:r>
            <a:r>
              <a:rPr sz="2200" spc="-20" dirty="0">
                <a:latin typeface="Times New Roman"/>
                <a:cs typeface="Times New Roman"/>
              </a:rPr>
              <a:t>an </a:t>
            </a:r>
            <a:r>
              <a:rPr sz="2200" spc="-10" dirty="0">
                <a:latin typeface="Times New Roman"/>
                <a:cs typeface="Times New Roman"/>
              </a:rPr>
              <a:t>HTML </a:t>
            </a:r>
            <a:r>
              <a:rPr sz="2200" spc="20" dirty="0">
                <a:latin typeface="Times New Roman"/>
                <a:cs typeface="Times New Roman"/>
              </a:rPr>
              <a:t>page </a:t>
            </a:r>
            <a:r>
              <a:rPr sz="2200" spc="10" dirty="0">
                <a:latin typeface="Times New Roman"/>
                <a:cs typeface="Times New Roman"/>
              </a:rPr>
              <a:t>is </a:t>
            </a:r>
            <a:r>
              <a:rPr sz="2200" spc="-10" dirty="0">
                <a:latin typeface="Times New Roman"/>
                <a:cs typeface="Times New Roman"/>
              </a:rPr>
              <a:t>via </a:t>
            </a:r>
            <a:r>
              <a:rPr sz="2200" dirty="0">
                <a:latin typeface="Times New Roman"/>
                <a:cs typeface="Times New Roman"/>
              </a:rPr>
              <a:t>the </a:t>
            </a:r>
            <a:r>
              <a:rPr sz="2200" b="1" dirty="0">
                <a:latin typeface="Times New Roman"/>
                <a:cs typeface="Times New Roman"/>
              </a:rPr>
              <a:t>&lt; </a:t>
            </a:r>
            <a:r>
              <a:rPr sz="2200" b="1" spc="-20" dirty="0">
                <a:latin typeface="Times New Roman"/>
                <a:cs typeface="Times New Roman"/>
              </a:rPr>
              <a:t>script</a:t>
            </a:r>
            <a:r>
              <a:rPr sz="2200" b="1" spc="60" dirty="0">
                <a:latin typeface="Times New Roman"/>
                <a:cs typeface="Times New Roman"/>
              </a:rPr>
              <a:t> </a:t>
            </a:r>
            <a:r>
              <a:rPr sz="2200" b="1" dirty="0">
                <a:latin typeface="Times New Roman"/>
                <a:cs typeface="Times New Roman"/>
              </a:rPr>
              <a:t>&gt;</a:t>
            </a:r>
            <a:r>
              <a:rPr lang="en-US" sz="2200" b="1" dirty="0">
                <a:latin typeface="Times New Roman"/>
                <a:cs typeface="Times New Roman"/>
              </a:rPr>
              <a:t> </a:t>
            </a:r>
            <a:r>
              <a:rPr sz="2200" dirty="0">
                <a:latin typeface="Times New Roman"/>
                <a:cs typeface="Times New Roman"/>
              </a:rPr>
              <a:t>element.</a:t>
            </a:r>
          </a:p>
          <a:p>
            <a:pPr marL="263525" indent="-263525">
              <a:spcBef>
                <a:spcPts val="480"/>
              </a:spcBef>
              <a:buClr>
                <a:schemeClr val="accent3"/>
              </a:buClr>
              <a:buFont typeface="Arial" panose="020B0604020202020204" pitchFamily="34" charset="0"/>
              <a:buChar char="•"/>
              <a:tabLst>
                <a:tab pos="179388" algn="l"/>
              </a:tabLst>
            </a:pPr>
            <a:r>
              <a:rPr sz="2200" spc="20" dirty="0">
                <a:latin typeface="Times New Roman"/>
                <a:cs typeface="Times New Roman"/>
              </a:rPr>
              <a:t>The </a:t>
            </a:r>
            <a:r>
              <a:rPr sz="2200" dirty="0">
                <a:latin typeface="Times New Roman"/>
                <a:cs typeface="Times New Roman"/>
              </a:rPr>
              <a:t>&lt; script &gt;</a:t>
            </a:r>
            <a:r>
              <a:rPr sz="2200" spc="-200" dirty="0">
                <a:latin typeface="Times New Roman"/>
                <a:cs typeface="Times New Roman"/>
              </a:rPr>
              <a:t> </a:t>
            </a:r>
            <a:r>
              <a:rPr sz="2200" dirty="0">
                <a:latin typeface="Times New Roman"/>
                <a:cs typeface="Times New Roman"/>
              </a:rPr>
              <a:t>element</a:t>
            </a:r>
            <a:r>
              <a:rPr lang="en-US" sz="2200" dirty="0">
                <a:latin typeface="Times New Roman"/>
                <a:cs typeface="Times New Roman"/>
              </a:rPr>
              <a:t>s has the following attributes</a:t>
            </a:r>
            <a:r>
              <a:rPr sz="2200" dirty="0">
                <a:latin typeface="Times New Roman"/>
                <a:cs typeface="Times New Roman"/>
              </a:rPr>
              <a:t>:</a:t>
            </a:r>
          </a:p>
          <a:p>
            <a:pPr marL="263525" marR="12700" indent="-263525">
              <a:spcBef>
                <a:spcPts val="480"/>
              </a:spcBef>
              <a:buClr>
                <a:schemeClr val="accent3"/>
              </a:buClr>
              <a:buFont typeface="+mj-lt"/>
              <a:buAutoNum type="arabicPeriod"/>
              <a:tabLst>
                <a:tab pos="179388" algn="l"/>
              </a:tabLst>
            </a:pPr>
            <a:r>
              <a:rPr sz="2200" b="1" spc="-10" dirty="0">
                <a:latin typeface="Times New Roman"/>
                <a:cs typeface="Times New Roman"/>
              </a:rPr>
              <a:t>charset </a:t>
            </a:r>
            <a:r>
              <a:rPr sz="2200" spc="10" dirty="0">
                <a:latin typeface="Times New Roman"/>
                <a:cs typeface="Times New Roman"/>
              </a:rPr>
              <a:t>— </a:t>
            </a:r>
            <a:r>
              <a:rPr sz="2200" spc="-10" dirty="0">
                <a:latin typeface="Times New Roman"/>
                <a:cs typeface="Times New Roman"/>
              </a:rPr>
              <a:t>Optional. </a:t>
            </a:r>
            <a:r>
              <a:rPr sz="2200" dirty="0">
                <a:latin typeface="Times New Roman"/>
                <a:cs typeface="Times New Roman"/>
              </a:rPr>
              <a:t>The </a:t>
            </a:r>
            <a:r>
              <a:rPr sz="2200" spc="-20" dirty="0">
                <a:latin typeface="Times New Roman"/>
                <a:cs typeface="Times New Roman"/>
              </a:rPr>
              <a:t>character set of </a:t>
            </a:r>
            <a:r>
              <a:rPr sz="2200" dirty="0">
                <a:latin typeface="Times New Roman"/>
                <a:cs typeface="Times New Roman"/>
              </a:rPr>
              <a:t>the </a:t>
            </a:r>
            <a:r>
              <a:rPr sz="2200" spc="-20" dirty="0">
                <a:latin typeface="Times New Roman"/>
                <a:cs typeface="Times New Roman"/>
              </a:rPr>
              <a:t>code specified </a:t>
            </a:r>
            <a:r>
              <a:rPr sz="2200" spc="-10" dirty="0">
                <a:latin typeface="Times New Roman"/>
                <a:cs typeface="Times New Roman"/>
              </a:rPr>
              <a:t>using </a:t>
            </a:r>
            <a:r>
              <a:rPr sz="2200" dirty="0">
                <a:latin typeface="Times New Roman"/>
                <a:cs typeface="Times New Roman"/>
              </a:rPr>
              <a:t>the </a:t>
            </a:r>
            <a:r>
              <a:rPr sz="2200" spc="-10" dirty="0">
                <a:latin typeface="Times New Roman"/>
                <a:cs typeface="Times New Roman"/>
              </a:rPr>
              <a:t>src attribute.  </a:t>
            </a:r>
            <a:r>
              <a:rPr sz="2200" spc="20" dirty="0">
                <a:latin typeface="Times New Roman"/>
                <a:cs typeface="Times New Roman"/>
              </a:rPr>
              <a:t>This</a:t>
            </a:r>
            <a:r>
              <a:rPr sz="2200" spc="-130" dirty="0">
                <a:latin typeface="Times New Roman"/>
                <a:cs typeface="Times New Roman"/>
              </a:rPr>
              <a:t> </a:t>
            </a:r>
            <a:r>
              <a:rPr sz="2200" spc="10" dirty="0">
                <a:latin typeface="Times New Roman"/>
                <a:cs typeface="Times New Roman"/>
              </a:rPr>
              <a:t>attribute</a:t>
            </a:r>
            <a:r>
              <a:rPr sz="2200" spc="-140" dirty="0">
                <a:latin typeface="Times New Roman"/>
                <a:cs typeface="Times New Roman"/>
              </a:rPr>
              <a:t> </a:t>
            </a:r>
            <a:r>
              <a:rPr sz="2200" spc="10" dirty="0">
                <a:latin typeface="Times New Roman"/>
                <a:cs typeface="Times New Roman"/>
              </a:rPr>
              <a:t>is</a:t>
            </a:r>
            <a:r>
              <a:rPr sz="2200" spc="-40" dirty="0">
                <a:latin typeface="Times New Roman"/>
                <a:cs typeface="Times New Roman"/>
              </a:rPr>
              <a:t> </a:t>
            </a:r>
            <a:r>
              <a:rPr sz="2200" spc="10" dirty="0">
                <a:latin typeface="Times New Roman"/>
                <a:cs typeface="Times New Roman"/>
              </a:rPr>
              <a:t>rarely</a:t>
            </a:r>
            <a:r>
              <a:rPr sz="2200" spc="-150" dirty="0">
                <a:latin typeface="Times New Roman"/>
                <a:cs typeface="Times New Roman"/>
              </a:rPr>
              <a:t> </a:t>
            </a:r>
            <a:r>
              <a:rPr sz="2200" spc="-10" dirty="0">
                <a:latin typeface="Times New Roman"/>
                <a:cs typeface="Times New Roman"/>
              </a:rPr>
              <a:t>used,</a:t>
            </a:r>
            <a:r>
              <a:rPr sz="2200" spc="50" dirty="0">
                <a:latin typeface="Times New Roman"/>
                <a:cs typeface="Times New Roman"/>
              </a:rPr>
              <a:t> </a:t>
            </a:r>
            <a:r>
              <a:rPr sz="2200" spc="-10" dirty="0">
                <a:latin typeface="Times New Roman"/>
                <a:cs typeface="Times New Roman"/>
              </a:rPr>
              <a:t>because</a:t>
            </a:r>
            <a:r>
              <a:rPr sz="2200" spc="60" dirty="0">
                <a:latin typeface="Times New Roman"/>
                <a:cs typeface="Times New Roman"/>
              </a:rPr>
              <a:t> </a:t>
            </a:r>
            <a:r>
              <a:rPr sz="2200" spc="-10" dirty="0">
                <a:latin typeface="Times New Roman"/>
                <a:cs typeface="Times New Roman"/>
              </a:rPr>
              <a:t>most </a:t>
            </a:r>
            <a:r>
              <a:rPr sz="2200" spc="-20" dirty="0">
                <a:latin typeface="Times New Roman"/>
                <a:cs typeface="Times New Roman"/>
              </a:rPr>
              <a:t>browsers</a:t>
            </a:r>
            <a:r>
              <a:rPr sz="2200" spc="60" dirty="0">
                <a:latin typeface="Times New Roman"/>
                <a:cs typeface="Times New Roman"/>
              </a:rPr>
              <a:t> </a:t>
            </a:r>
            <a:r>
              <a:rPr sz="2200" spc="-10" dirty="0">
                <a:latin typeface="Times New Roman"/>
                <a:cs typeface="Times New Roman"/>
              </a:rPr>
              <a:t>do</a:t>
            </a:r>
            <a:r>
              <a:rPr lang="en-US" sz="2200" spc="-10" dirty="0">
                <a:latin typeface="Times New Roman"/>
                <a:cs typeface="Times New Roman"/>
              </a:rPr>
              <a:t> </a:t>
            </a:r>
            <a:r>
              <a:rPr sz="2200" spc="-10" dirty="0">
                <a:latin typeface="Times New Roman"/>
                <a:cs typeface="Times New Roman"/>
              </a:rPr>
              <a:t>n</a:t>
            </a:r>
            <a:r>
              <a:rPr lang="en-US" sz="2200" spc="-10" dirty="0">
                <a:latin typeface="Times New Roman"/>
                <a:cs typeface="Times New Roman"/>
              </a:rPr>
              <a:t>o</a:t>
            </a:r>
            <a:r>
              <a:rPr sz="2200" dirty="0">
                <a:latin typeface="Times New Roman"/>
                <a:cs typeface="Times New Roman"/>
              </a:rPr>
              <a:t>t</a:t>
            </a:r>
            <a:r>
              <a:rPr sz="2200" spc="-60" dirty="0">
                <a:latin typeface="Times New Roman"/>
                <a:cs typeface="Times New Roman"/>
              </a:rPr>
              <a:t> </a:t>
            </a:r>
            <a:r>
              <a:rPr sz="2200" dirty="0">
                <a:latin typeface="Times New Roman"/>
                <a:cs typeface="Times New Roman"/>
              </a:rPr>
              <a:t>honor </a:t>
            </a:r>
            <a:r>
              <a:rPr sz="2200" spc="10" dirty="0">
                <a:latin typeface="Times New Roman"/>
                <a:cs typeface="Times New Roman"/>
              </a:rPr>
              <a:t>its</a:t>
            </a:r>
            <a:r>
              <a:rPr sz="2200" spc="-90" dirty="0">
                <a:latin typeface="Times New Roman"/>
                <a:cs typeface="Times New Roman"/>
              </a:rPr>
              <a:t> </a:t>
            </a:r>
            <a:r>
              <a:rPr sz="2200" spc="-10" dirty="0">
                <a:latin typeface="Times New Roman"/>
                <a:cs typeface="Times New Roman"/>
              </a:rPr>
              <a:t>value.</a:t>
            </a:r>
            <a:endParaRPr sz="2200" dirty="0">
              <a:latin typeface="Times New Roman"/>
              <a:cs typeface="Times New Roman"/>
            </a:endParaRPr>
          </a:p>
          <a:p>
            <a:pPr marL="263525" indent="-263525">
              <a:spcBef>
                <a:spcPts val="490"/>
              </a:spcBef>
              <a:buClr>
                <a:schemeClr val="accent3"/>
              </a:buClr>
              <a:buFont typeface="+mj-lt"/>
              <a:buAutoNum type="arabicPeriod"/>
              <a:tabLst>
                <a:tab pos="179388" algn="l"/>
              </a:tabLst>
            </a:pPr>
            <a:r>
              <a:rPr sz="2200" b="1" spc="-10" dirty="0">
                <a:latin typeface="Times New Roman"/>
                <a:cs typeface="Times New Roman"/>
              </a:rPr>
              <a:t>defer </a:t>
            </a:r>
            <a:r>
              <a:rPr sz="2200" spc="20" dirty="0">
                <a:latin typeface="Times New Roman"/>
                <a:cs typeface="Times New Roman"/>
              </a:rPr>
              <a:t>— </a:t>
            </a:r>
            <a:r>
              <a:rPr sz="2200" spc="-10" dirty="0">
                <a:latin typeface="Times New Roman"/>
                <a:cs typeface="Times New Roman"/>
              </a:rPr>
              <a:t>Optional. Indicates </a:t>
            </a:r>
            <a:r>
              <a:rPr sz="2200" spc="-20" dirty="0">
                <a:latin typeface="Times New Roman"/>
                <a:cs typeface="Times New Roman"/>
              </a:rPr>
              <a:t>that </a:t>
            </a:r>
            <a:r>
              <a:rPr sz="2200" dirty="0">
                <a:latin typeface="Times New Roman"/>
                <a:cs typeface="Times New Roman"/>
              </a:rPr>
              <a:t>the </a:t>
            </a:r>
            <a:r>
              <a:rPr sz="2200" spc="-10" dirty="0">
                <a:latin typeface="Times New Roman"/>
                <a:cs typeface="Times New Roman"/>
              </a:rPr>
              <a:t>execution </a:t>
            </a:r>
            <a:r>
              <a:rPr sz="2200" spc="-30" dirty="0">
                <a:latin typeface="Times New Roman"/>
                <a:cs typeface="Times New Roman"/>
              </a:rPr>
              <a:t>of </a:t>
            </a:r>
            <a:r>
              <a:rPr sz="2200" dirty="0">
                <a:latin typeface="Times New Roman"/>
                <a:cs typeface="Times New Roman"/>
              </a:rPr>
              <a:t>the </a:t>
            </a:r>
            <a:r>
              <a:rPr sz="2200" spc="-20" dirty="0">
                <a:latin typeface="Times New Roman"/>
                <a:cs typeface="Times New Roman"/>
              </a:rPr>
              <a:t>script can </a:t>
            </a:r>
            <a:r>
              <a:rPr sz="2200" dirty="0">
                <a:latin typeface="Times New Roman"/>
                <a:cs typeface="Times New Roman"/>
              </a:rPr>
              <a:t>safely</a:t>
            </a:r>
            <a:r>
              <a:rPr sz="2200" spc="220" dirty="0">
                <a:latin typeface="Times New Roman"/>
                <a:cs typeface="Times New Roman"/>
              </a:rPr>
              <a:t> </a:t>
            </a:r>
            <a:r>
              <a:rPr sz="2200" spc="-30" dirty="0">
                <a:latin typeface="Times New Roman"/>
                <a:cs typeface="Times New Roman"/>
              </a:rPr>
              <a:t>be </a:t>
            </a:r>
            <a:r>
              <a:rPr sz="2200" spc="-10" dirty="0">
                <a:latin typeface="Times New Roman"/>
                <a:cs typeface="Times New Roman"/>
              </a:rPr>
              <a:t>delayed</a:t>
            </a:r>
            <a:r>
              <a:rPr lang="en-US" sz="2200" spc="10" dirty="0">
                <a:latin typeface="Times New Roman"/>
                <a:cs typeface="Times New Roman"/>
              </a:rPr>
              <a:t>  </a:t>
            </a:r>
            <a:r>
              <a:rPr sz="2200" spc="10" dirty="0">
                <a:latin typeface="Times New Roman"/>
                <a:cs typeface="Times New Roman"/>
              </a:rPr>
              <a:t>until</a:t>
            </a:r>
            <a:r>
              <a:rPr sz="2200" spc="-150" dirty="0">
                <a:latin typeface="Times New Roman"/>
                <a:cs typeface="Times New Roman"/>
              </a:rPr>
              <a:t> </a:t>
            </a:r>
            <a:r>
              <a:rPr sz="2200" spc="-10" dirty="0">
                <a:latin typeface="Times New Roman"/>
                <a:cs typeface="Times New Roman"/>
              </a:rPr>
              <a:t>after</a:t>
            </a:r>
            <a:r>
              <a:rPr sz="2200" spc="30" dirty="0">
                <a:latin typeface="Times New Roman"/>
                <a:cs typeface="Times New Roman"/>
              </a:rPr>
              <a:t> </a:t>
            </a:r>
            <a:r>
              <a:rPr sz="2200" spc="20" dirty="0">
                <a:latin typeface="Times New Roman"/>
                <a:cs typeface="Times New Roman"/>
              </a:rPr>
              <a:t>the</a:t>
            </a:r>
            <a:r>
              <a:rPr sz="2200" spc="-90" dirty="0">
                <a:latin typeface="Times New Roman"/>
                <a:cs typeface="Times New Roman"/>
              </a:rPr>
              <a:t> </a:t>
            </a:r>
            <a:r>
              <a:rPr sz="2200" dirty="0">
                <a:latin typeface="Times New Roman"/>
                <a:cs typeface="Times New Roman"/>
              </a:rPr>
              <a:t>document’s</a:t>
            </a:r>
            <a:r>
              <a:rPr sz="2200" spc="-30" dirty="0">
                <a:latin typeface="Times New Roman"/>
                <a:cs typeface="Times New Roman"/>
              </a:rPr>
              <a:t> </a:t>
            </a:r>
            <a:r>
              <a:rPr sz="2200" dirty="0">
                <a:latin typeface="Times New Roman"/>
                <a:cs typeface="Times New Roman"/>
              </a:rPr>
              <a:t>content</a:t>
            </a:r>
            <a:r>
              <a:rPr sz="2200" spc="-50" dirty="0">
                <a:latin typeface="Times New Roman"/>
                <a:cs typeface="Times New Roman"/>
              </a:rPr>
              <a:t> </a:t>
            </a:r>
            <a:r>
              <a:rPr sz="2200" spc="20" dirty="0">
                <a:latin typeface="Times New Roman"/>
                <a:cs typeface="Times New Roman"/>
              </a:rPr>
              <a:t>has</a:t>
            </a:r>
            <a:r>
              <a:rPr sz="2200" spc="-70" dirty="0">
                <a:latin typeface="Times New Roman"/>
                <a:cs typeface="Times New Roman"/>
              </a:rPr>
              <a:t> </a:t>
            </a:r>
            <a:r>
              <a:rPr sz="2200" spc="-20" dirty="0">
                <a:latin typeface="Times New Roman"/>
                <a:cs typeface="Times New Roman"/>
              </a:rPr>
              <a:t>been</a:t>
            </a:r>
            <a:r>
              <a:rPr sz="2200" spc="70" dirty="0">
                <a:latin typeface="Times New Roman"/>
                <a:cs typeface="Times New Roman"/>
              </a:rPr>
              <a:t> </a:t>
            </a:r>
            <a:r>
              <a:rPr sz="2200" spc="-10" dirty="0">
                <a:latin typeface="Times New Roman"/>
                <a:cs typeface="Times New Roman"/>
              </a:rPr>
              <a:t>completely</a:t>
            </a:r>
            <a:r>
              <a:rPr lang="en-US" sz="2200" spc="-10" dirty="0">
                <a:latin typeface="Times New Roman"/>
                <a:cs typeface="Times New Roman"/>
              </a:rPr>
              <a:t> </a:t>
            </a:r>
            <a:r>
              <a:rPr sz="2200" dirty="0">
                <a:latin typeface="Times New Roman"/>
                <a:cs typeface="Times New Roman"/>
              </a:rPr>
              <a:t>parsed</a:t>
            </a:r>
            <a:r>
              <a:rPr sz="2200" spc="-60" dirty="0">
                <a:latin typeface="Times New Roman"/>
                <a:cs typeface="Times New Roman"/>
              </a:rPr>
              <a:t> </a:t>
            </a:r>
            <a:r>
              <a:rPr sz="2200" spc="20" dirty="0">
                <a:latin typeface="Times New Roman"/>
                <a:cs typeface="Times New Roman"/>
              </a:rPr>
              <a:t>and</a:t>
            </a:r>
            <a:r>
              <a:rPr sz="2200" spc="-70" dirty="0">
                <a:latin typeface="Times New Roman"/>
                <a:cs typeface="Times New Roman"/>
              </a:rPr>
              <a:t> </a:t>
            </a:r>
            <a:r>
              <a:rPr sz="2200" spc="-10" dirty="0">
                <a:latin typeface="Times New Roman"/>
                <a:cs typeface="Times New Roman"/>
              </a:rPr>
              <a:t>displayed.</a:t>
            </a:r>
            <a:endParaRPr sz="2200" dirty="0">
              <a:latin typeface="Times New Roman"/>
              <a:cs typeface="Times New Roman"/>
            </a:endParaRPr>
          </a:p>
          <a:p>
            <a:pPr marL="263525" marR="10160" indent="-263525" algn="just">
              <a:spcBef>
                <a:spcPts val="480"/>
              </a:spcBef>
              <a:buClr>
                <a:schemeClr val="accent3"/>
              </a:buClr>
              <a:buFont typeface="+mj-lt"/>
              <a:buAutoNum type="arabicPeriod" startAt="3"/>
              <a:tabLst>
                <a:tab pos="179388" algn="l"/>
              </a:tabLst>
            </a:pPr>
            <a:r>
              <a:rPr sz="2200" b="1" spc="-10" dirty="0">
                <a:latin typeface="Times New Roman"/>
                <a:cs typeface="Times New Roman"/>
              </a:rPr>
              <a:t>language </a:t>
            </a:r>
            <a:r>
              <a:rPr sz="2200" spc="10" dirty="0">
                <a:latin typeface="Times New Roman"/>
                <a:cs typeface="Times New Roman"/>
              </a:rPr>
              <a:t>— </a:t>
            </a:r>
            <a:r>
              <a:rPr sz="2200" spc="-10" dirty="0">
                <a:latin typeface="Times New Roman"/>
                <a:cs typeface="Times New Roman"/>
              </a:rPr>
              <a:t>Deprecated. Originally indicated </a:t>
            </a:r>
            <a:r>
              <a:rPr sz="2200" dirty="0">
                <a:latin typeface="Times New Roman"/>
                <a:cs typeface="Times New Roman"/>
              </a:rPr>
              <a:t>the </a:t>
            </a:r>
            <a:r>
              <a:rPr sz="2200" spc="-10" dirty="0">
                <a:latin typeface="Times New Roman"/>
                <a:cs typeface="Times New Roman"/>
              </a:rPr>
              <a:t>scripting </a:t>
            </a:r>
            <a:r>
              <a:rPr sz="2200" dirty="0">
                <a:latin typeface="Times New Roman"/>
                <a:cs typeface="Times New Roman"/>
              </a:rPr>
              <a:t>language being </a:t>
            </a:r>
            <a:r>
              <a:rPr sz="2200" spc="-10" dirty="0">
                <a:latin typeface="Times New Roman"/>
                <a:cs typeface="Times New Roman"/>
              </a:rPr>
              <a:t>used </a:t>
            </a:r>
            <a:r>
              <a:rPr sz="2200" dirty="0">
                <a:latin typeface="Times New Roman"/>
                <a:cs typeface="Times New Roman"/>
              </a:rPr>
              <a:t>by  the </a:t>
            </a:r>
            <a:r>
              <a:rPr sz="2200" spc="-20" dirty="0">
                <a:latin typeface="Times New Roman"/>
                <a:cs typeface="Times New Roman"/>
              </a:rPr>
              <a:t>code block </a:t>
            </a:r>
            <a:r>
              <a:rPr sz="2200" spc="-10" dirty="0">
                <a:latin typeface="Times New Roman"/>
                <a:cs typeface="Times New Roman"/>
              </a:rPr>
              <a:t>(such </a:t>
            </a:r>
            <a:r>
              <a:rPr sz="2200" spc="10" dirty="0">
                <a:latin typeface="Times New Roman"/>
                <a:cs typeface="Times New Roman"/>
              </a:rPr>
              <a:t>as </a:t>
            </a:r>
            <a:r>
              <a:rPr sz="2200" dirty="0">
                <a:latin typeface="Times New Roman"/>
                <a:cs typeface="Times New Roman"/>
              </a:rPr>
              <a:t>“ </a:t>
            </a:r>
            <a:r>
              <a:rPr sz="2200" spc="-10" dirty="0">
                <a:latin typeface="Times New Roman"/>
                <a:cs typeface="Times New Roman"/>
              </a:rPr>
              <a:t>JavaScript </a:t>
            </a:r>
            <a:r>
              <a:rPr sz="2200" dirty="0">
                <a:latin typeface="Times New Roman"/>
                <a:cs typeface="Times New Roman"/>
              </a:rPr>
              <a:t>” , “ </a:t>
            </a:r>
            <a:r>
              <a:rPr sz="2200" spc="-10" dirty="0">
                <a:latin typeface="Times New Roman"/>
                <a:cs typeface="Times New Roman"/>
              </a:rPr>
              <a:t>JavaScript1.2 </a:t>
            </a:r>
            <a:r>
              <a:rPr sz="2200" dirty="0">
                <a:latin typeface="Times New Roman"/>
                <a:cs typeface="Times New Roman"/>
              </a:rPr>
              <a:t>” , </a:t>
            </a:r>
            <a:r>
              <a:rPr sz="2200" spc="-20" dirty="0">
                <a:latin typeface="Times New Roman"/>
                <a:cs typeface="Times New Roman"/>
              </a:rPr>
              <a:t>or </a:t>
            </a:r>
            <a:r>
              <a:rPr sz="2200" dirty="0">
                <a:latin typeface="Times New Roman"/>
                <a:cs typeface="Times New Roman"/>
              </a:rPr>
              <a:t>“ </a:t>
            </a:r>
            <a:r>
              <a:rPr sz="2200" spc="-10" dirty="0">
                <a:latin typeface="Times New Roman"/>
                <a:cs typeface="Times New Roman"/>
              </a:rPr>
              <a:t>VBScript </a:t>
            </a:r>
            <a:r>
              <a:rPr sz="2200" dirty="0">
                <a:latin typeface="Times New Roman"/>
                <a:cs typeface="Times New Roman"/>
              </a:rPr>
              <a:t>“ </a:t>
            </a:r>
            <a:r>
              <a:rPr sz="2200" spc="-30" dirty="0">
                <a:latin typeface="Times New Roman"/>
                <a:cs typeface="Times New Roman"/>
              </a:rPr>
              <a:t>). </a:t>
            </a:r>
            <a:r>
              <a:rPr sz="2200" spc="-20" dirty="0">
                <a:latin typeface="Times New Roman"/>
                <a:cs typeface="Times New Roman"/>
              </a:rPr>
              <a:t>Most  browsers </a:t>
            </a:r>
            <a:r>
              <a:rPr sz="2200" spc="10" dirty="0">
                <a:latin typeface="Times New Roman"/>
                <a:cs typeface="Times New Roman"/>
              </a:rPr>
              <a:t>ignore </a:t>
            </a:r>
            <a:r>
              <a:rPr sz="2200" spc="20" dirty="0">
                <a:latin typeface="Times New Roman"/>
                <a:cs typeface="Times New Roman"/>
              </a:rPr>
              <a:t>this </a:t>
            </a:r>
            <a:r>
              <a:rPr sz="2200" dirty="0">
                <a:latin typeface="Times New Roman"/>
                <a:cs typeface="Times New Roman"/>
              </a:rPr>
              <a:t>attribute; it should</a:t>
            </a:r>
            <a:r>
              <a:rPr sz="2200" spc="-370" dirty="0">
                <a:latin typeface="Times New Roman"/>
                <a:cs typeface="Times New Roman"/>
              </a:rPr>
              <a:t> </a:t>
            </a:r>
            <a:r>
              <a:rPr sz="2200" dirty="0">
                <a:latin typeface="Times New Roman"/>
                <a:cs typeface="Times New Roman"/>
              </a:rPr>
              <a:t>not </a:t>
            </a:r>
            <a:r>
              <a:rPr sz="2200" spc="-20" dirty="0">
                <a:latin typeface="Times New Roman"/>
                <a:cs typeface="Times New Roman"/>
              </a:rPr>
              <a:t>be </a:t>
            </a:r>
            <a:r>
              <a:rPr sz="2200" spc="-10" dirty="0">
                <a:latin typeface="Times New Roman"/>
                <a:cs typeface="Times New Roman"/>
              </a:rPr>
              <a:t>used.</a:t>
            </a:r>
            <a:endParaRPr sz="2200" dirty="0">
              <a:latin typeface="Times New Roman"/>
              <a:cs typeface="Times New Roman"/>
            </a:endParaRPr>
          </a:p>
          <a:p>
            <a:pPr marL="263525" indent="-263525" algn="just">
              <a:spcBef>
                <a:spcPts val="480"/>
              </a:spcBef>
              <a:buClr>
                <a:schemeClr val="accent3"/>
              </a:buClr>
              <a:buFont typeface="+mj-lt"/>
              <a:buAutoNum type="arabicPeriod" startAt="3"/>
              <a:tabLst>
                <a:tab pos="179388" algn="l"/>
              </a:tabLst>
            </a:pPr>
            <a:r>
              <a:rPr sz="2200" b="1" spc="-10" dirty="0">
                <a:latin typeface="Times New Roman"/>
                <a:cs typeface="Times New Roman"/>
              </a:rPr>
              <a:t>src </a:t>
            </a:r>
            <a:r>
              <a:rPr sz="2200" spc="10" dirty="0">
                <a:latin typeface="Times New Roman"/>
                <a:cs typeface="Times New Roman"/>
              </a:rPr>
              <a:t>—</a:t>
            </a:r>
            <a:r>
              <a:rPr sz="2200" spc="-20" dirty="0">
                <a:latin typeface="Times New Roman"/>
                <a:cs typeface="Times New Roman"/>
              </a:rPr>
              <a:t> </a:t>
            </a:r>
            <a:r>
              <a:rPr sz="2200" dirty="0">
                <a:latin typeface="Times New Roman"/>
                <a:cs typeface="Times New Roman"/>
              </a:rPr>
              <a:t>Optional.</a:t>
            </a:r>
            <a:r>
              <a:rPr sz="2200" spc="-140" dirty="0">
                <a:latin typeface="Times New Roman"/>
                <a:cs typeface="Times New Roman"/>
              </a:rPr>
              <a:t> </a:t>
            </a:r>
            <a:r>
              <a:rPr sz="2200" dirty="0">
                <a:latin typeface="Times New Roman"/>
                <a:cs typeface="Times New Roman"/>
              </a:rPr>
              <a:t>Indicates</a:t>
            </a:r>
            <a:r>
              <a:rPr sz="2200" spc="-70" dirty="0">
                <a:latin typeface="Times New Roman"/>
                <a:cs typeface="Times New Roman"/>
              </a:rPr>
              <a:t> </a:t>
            </a:r>
            <a:r>
              <a:rPr sz="2200" spc="10" dirty="0">
                <a:latin typeface="Times New Roman"/>
                <a:cs typeface="Times New Roman"/>
              </a:rPr>
              <a:t>an</a:t>
            </a:r>
            <a:r>
              <a:rPr sz="2200" spc="-70" dirty="0">
                <a:latin typeface="Times New Roman"/>
                <a:cs typeface="Times New Roman"/>
              </a:rPr>
              <a:t> </a:t>
            </a:r>
            <a:r>
              <a:rPr sz="2200" spc="10" dirty="0">
                <a:latin typeface="Times New Roman"/>
                <a:cs typeface="Times New Roman"/>
              </a:rPr>
              <a:t>external</a:t>
            </a:r>
            <a:r>
              <a:rPr sz="2200" spc="-90" dirty="0">
                <a:latin typeface="Times New Roman"/>
                <a:cs typeface="Times New Roman"/>
              </a:rPr>
              <a:t> </a:t>
            </a:r>
            <a:r>
              <a:rPr sz="2200" spc="-10" dirty="0">
                <a:latin typeface="Times New Roman"/>
                <a:cs typeface="Times New Roman"/>
              </a:rPr>
              <a:t>file</a:t>
            </a:r>
            <a:r>
              <a:rPr sz="2200" spc="-50" dirty="0">
                <a:latin typeface="Times New Roman"/>
                <a:cs typeface="Times New Roman"/>
              </a:rPr>
              <a:t> </a:t>
            </a:r>
            <a:r>
              <a:rPr sz="2200" spc="20" dirty="0">
                <a:latin typeface="Times New Roman"/>
                <a:cs typeface="Times New Roman"/>
              </a:rPr>
              <a:t>that</a:t>
            </a:r>
            <a:r>
              <a:rPr sz="2200" spc="-90" dirty="0">
                <a:latin typeface="Times New Roman"/>
                <a:cs typeface="Times New Roman"/>
              </a:rPr>
              <a:t> </a:t>
            </a:r>
            <a:r>
              <a:rPr sz="2200" spc="10" dirty="0">
                <a:latin typeface="Times New Roman"/>
                <a:cs typeface="Times New Roman"/>
              </a:rPr>
              <a:t>contains</a:t>
            </a:r>
            <a:r>
              <a:rPr sz="2200" spc="-120" dirty="0">
                <a:latin typeface="Times New Roman"/>
                <a:cs typeface="Times New Roman"/>
              </a:rPr>
              <a:t> </a:t>
            </a:r>
            <a:r>
              <a:rPr sz="2200" spc="-20" dirty="0">
                <a:latin typeface="Times New Roman"/>
                <a:cs typeface="Times New Roman"/>
              </a:rPr>
              <a:t>code</a:t>
            </a:r>
            <a:r>
              <a:rPr sz="2200" spc="50" dirty="0">
                <a:latin typeface="Times New Roman"/>
                <a:cs typeface="Times New Roman"/>
              </a:rPr>
              <a:t> </a:t>
            </a:r>
            <a:r>
              <a:rPr sz="2200" spc="10" dirty="0">
                <a:latin typeface="Times New Roman"/>
                <a:cs typeface="Times New Roman"/>
              </a:rPr>
              <a:t>to</a:t>
            </a:r>
            <a:r>
              <a:rPr sz="2200" spc="-20" dirty="0">
                <a:latin typeface="Times New Roman"/>
                <a:cs typeface="Times New Roman"/>
              </a:rPr>
              <a:t> be</a:t>
            </a:r>
            <a:r>
              <a:rPr sz="2200" dirty="0">
                <a:latin typeface="Times New Roman"/>
                <a:cs typeface="Times New Roman"/>
              </a:rPr>
              <a:t> </a:t>
            </a:r>
            <a:r>
              <a:rPr sz="2200" spc="-10" dirty="0">
                <a:latin typeface="Times New Roman"/>
                <a:cs typeface="Times New Roman"/>
              </a:rPr>
              <a:t>executed.</a:t>
            </a:r>
            <a:endParaRPr sz="2200" dirty="0">
              <a:latin typeface="Times New Roman"/>
              <a:cs typeface="Times New Roman"/>
            </a:endParaRPr>
          </a:p>
          <a:p>
            <a:pPr marL="263525" indent="-263525" algn="just">
              <a:spcBef>
                <a:spcPts val="480"/>
              </a:spcBef>
              <a:buClr>
                <a:schemeClr val="accent3"/>
              </a:buClr>
              <a:buFont typeface="+mj-lt"/>
              <a:buAutoNum type="arabicPeriod" startAt="3"/>
              <a:tabLst>
                <a:tab pos="367030" algn="l"/>
              </a:tabLst>
            </a:pPr>
            <a:r>
              <a:rPr sz="2200" b="1" dirty="0">
                <a:latin typeface="Times New Roman"/>
                <a:cs typeface="Times New Roman"/>
              </a:rPr>
              <a:t>type </a:t>
            </a:r>
            <a:r>
              <a:rPr sz="2200" spc="10" dirty="0">
                <a:latin typeface="Times New Roman"/>
                <a:cs typeface="Times New Roman"/>
              </a:rPr>
              <a:t>— </a:t>
            </a:r>
            <a:r>
              <a:rPr sz="2200" dirty="0">
                <a:latin typeface="Times New Roman"/>
                <a:cs typeface="Times New Roman"/>
              </a:rPr>
              <a:t>Required. </a:t>
            </a:r>
            <a:r>
              <a:rPr sz="2200" spc="-20" dirty="0">
                <a:latin typeface="Times New Roman"/>
                <a:cs typeface="Times New Roman"/>
              </a:rPr>
              <a:t>Seen </a:t>
            </a:r>
            <a:r>
              <a:rPr sz="2200" spc="10" dirty="0">
                <a:latin typeface="Times New Roman"/>
                <a:cs typeface="Times New Roman"/>
              </a:rPr>
              <a:t>as </a:t>
            </a:r>
            <a:r>
              <a:rPr sz="2200" dirty="0">
                <a:latin typeface="Times New Roman"/>
                <a:cs typeface="Times New Roman"/>
              </a:rPr>
              <a:t>a replacement </a:t>
            </a:r>
            <a:r>
              <a:rPr sz="2200" spc="-30" dirty="0">
                <a:latin typeface="Times New Roman"/>
                <a:cs typeface="Times New Roman"/>
              </a:rPr>
              <a:t>for </a:t>
            </a:r>
            <a:r>
              <a:rPr sz="2200" spc="10" dirty="0">
                <a:latin typeface="Times New Roman"/>
                <a:cs typeface="Times New Roman"/>
              </a:rPr>
              <a:t>language</a:t>
            </a:r>
            <a:r>
              <a:rPr sz="2200" spc="-250" dirty="0">
                <a:latin typeface="Times New Roman"/>
                <a:cs typeface="Times New Roman"/>
              </a:rPr>
              <a:t> </a:t>
            </a:r>
            <a:r>
              <a:rPr sz="2200" dirty="0">
                <a:latin typeface="Times New Roman"/>
                <a:cs typeface="Times New Roman"/>
              </a:rPr>
              <a:t>;</a:t>
            </a:r>
          </a:p>
          <a:p>
            <a:pPr marL="367030" marR="10160" indent="-342900" algn="just">
              <a:buClr>
                <a:schemeClr val="accent3"/>
              </a:buClr>
              <a:buFont typeface="Arial" panose="020B0604020202020204" pitchFamily="34" charset="0"/>
              <a:buChar char="•"/>
              <a:tabLst>
                <a:tab pos="367030" algn="l"/>
              </a:tabLst>
            </a:pPr>
            <a:endParaRPr lang="en-US" sz="2200" dirty="0">
              <a:latin typeface="Times New Roman"/>
              <a:cs typeface="Times New Roman"/>
            </a:endParaRPr>
          </a:p>
          <a:p>
            <a:pPr marL="179388" marR="10160" indent="-179388" algn="just">
              <a:buClr>
                <a:schemeClr val="accent3"/>
              </a:buClr>
              <a:buFont typeface="Arial" panose="020B0604020202020204" pitchFamily="34" charset="0"/>
              <a:buChar char="•"/>
              <a:tabLst>
                <a:tab pos="179388" algn="l"/>
              </a:tabLst>
            </a:pPr>
            <a:r>
              <a:rPr sz="2200" dirty="0">
                <a:latin typeface="Times New Roman"/>
                <a:cs typeface="Times New Roman"/>
              </a:rPr>
              <a:t>There are </a:t>
            </a:r>
            <a:r>
              <a:rPr sz="2200" spc="-20" dirty="0">
                <a:latin typeface="Times New Roman"/>
                <a:cs typeface="Times New Roman"/>
              </a:rPr>
              <a:t>two ways </a:t>
            </a:r>
            <a:r>
              <a:rPr sz="2200" spc="30" dirty="0">
                <a:latin typeface="Times New Roman"/>
                <a:cs typeface="Times New Roman"/>
              </a:rPr>
              <a:t>to </a:t>
            </a:r>
            <a:r>
              <a:rPr sz="2200" dirty="0">
                <a:latin typeface="Times New Roman"/>
                <a:cs typeface="Times New Roman"/>
              </a:rPr>
              <a:t>use </a:t>
            </a:r>
            <a:r>
              <a:rPr sz="2200" spc="20" dirty="0">
                <a:latin typeface="Times New Roman"/>
                <a:cs typeface="Times New Roman"/>
              </a:rPr>
              <a:t>the </a:t>
            </a:r>
            <a:r>
              <a:rPr sz="2200" dirty="0">
                <a:latin typeface="Times New Roman"/>
                <a:cs typeface="Times New Roman"/>
              </a:rPr>
              <a:t>&lt; </a:t>
            </a:r>
            <a:r>
              <a:rPr sz="2200" spc="-10" dirty="0">
                <a:latin typeface="Times New Roman"/>
                <a:cs typeface="Times New Roman"/>
              </a:rPr>
              <a:t>script </a:t>
            </a:r>
            <a:r>
              <a:rPr sz="2200" dirty="0">
                <a:latin typeface="Times New Roman"/>
                <a:cs typeface="Times New Roman"/>
              </a:rPr>
              <a:t>&gt; </a:t>
            </a:r>
            <a:r>
              <a:rPr sz="2200" spc="-10" dirty="0">
                <a:latin typeface="Times New Roman"/>
                <a:cs typeface="Times New Roman"/>
              </a:rPr>
              <a:t>element: </a:t>
            </a:r>
            <a:r>
              <a:rPr sz="2200" spc="-30" dirty="0">
                <a:latin typeface="Times New Roman"/>
                <a:cs typeface="Times New Roman"/>
              </a:rPr>
              <a:t>embed </a:t>
            </a:r>
            <a:r>
              <a:rPr sz="2200" spc="-10" dirty="0">
                <a:latin typeface="Times New Roman"/>
                <a:cs typeface="Times New Roman"/>
              </a:rPr>
              <a:t>JavaScript </a:t>
            </a:r>
            <a:r>
              <a:rPr sz="2200" spc="-20" dirty="0">
                <a:latin typeface="Times New Roman"/>
                <a:cs typeface="Times New Roman"/>
              </a:rPr>
              <a:t>code </a:t>
            </a:r>
            <a:r>
              <a:rPr sz="2200" dirty="0">
                <a:latin typeface="Times New Roman"/>
                <a:cs typeface="Times New Roman"/>
              </a:rPr>
              <a:t>directly  </a:t>
            </a:r>
            <a:r>
              <a:rPr sz="2200" spc="20" dirty="0">
                <a:latin typeface="Times New Roman"/>
                <a:cs typeface="Times New Roman"/>
              </a:rPr>
              <a:t>into</a:t>
            </a:r>
            <a:r>
              <a:rPr sz="2200" spc="-130" dirty="0">
                <a:latin typeface="Times New Roman"/>
                <a:cs typeface="Times New Roman"/>
              </a:rPr>
              <a:t> </a:t>
            </a:r>
            <a:r>
              <a:rPr sz="2200" spc="20" dirty="0">
                <a:latin typeface="Times New Roman"/>
                <a:cs typeface="Times New Roman"/>
              </a:rPr>
              <a:t>the</a:t>
            </a:r>
            <a:r>
              <a:rPr sz="2200" spc="-100" dirty="0">
                <a:latin typeface="Times New Roman"/>
                <a:cs typeface="Times New Roman"/>
              </a:rPr>
              <a:t> </a:t>
            </a:r>
            <a:r>
              <a:rPr sz="2200" spc="10" dirty="0">
                <a:latin typeface="Times New Roman"/>
                <a:cs typeface="Times New Roman"/>
              </a:rPr>
              <a:t>page</a:t>
            </a:r>
            <a:r>
              <a:rPr sz="2200" spc="-50" dirty="0">
                <a:latin typeface="Times New Roman"/>
                <a:cs typeface="Times New Roman"/>
              </a:rPr>
              <a:t> </a:t>
            </a:r>
            <a:r>
              <a:rPr sz="2200" spc="-20" dirty="0">
                <a:latin typeface="Times New Roman"/>
                <a:cs typeface="Times New Roman"/>
              </a:rPr>
              <a:t>or</a:t>
            </a:r>
            <a:r>
              <a:rPr sz="2200" spc="20" dirty="0">
                <a:latin typeface="Times New Roman"/>
                <a:cs typeface="Times New Roman"/>
              </a:rPr>
              <a:t> </a:t>
            </a:r>
            <a:r>
              <a:rPr sz="2200" spc="10" dirty="0">
                <a:latin typeface="Times New Roman"/>
                <a:cs typeface="Times New Roman"/>
              </a:rPr>
              <a:t>include</a:t>
            </a:r>
            <a:r>
              <a:rPr sz="2200" spc="-90" dirty="0">
                <a:latin typeface="Times New Roman"/>
                <a:cs typeface="Times New Roman"/>
              </a:rPr>
              <a:t> </a:t>
            </a:r>
            <a:r>
              <a:rPr sz="2200" dirty="0">
                <a:latin typeface="Times New Roman"/>
                <a:cs typeface="Times New Roman"/>
              </a:rPr>
              <a:t>JavaScript</a:t>
            </a:r>
            <a:r>
              <a:rPr sz="2200" spc="-50" dirty="0">
                <a:latin typeface="Times New Roman"/>
                <a:cs typeface="Times New Roman"/>
              </a:rPr>
              <a:t> </a:t>
            </a:r>
            <a:r>
              <a:rPr sz="2200" spc="-10" dirty="0">
                <a:latin typeface="Times New Roman"/>
                <a:cs typeface="Times New Roman"/>
              </a:rPr>
              <a:t>from </a:t>
            </a:r>
            <a:r>
              <a:rPr sz="2200" spc="10" dirty="0">
                <a:latin typeface="Times New Roman"/>
                <a:cs typeface="Times New Roman"/>
              </a:rPr>
              <a:t>an</a:t>
            </a:r>
            <a:r>
              <a:rPr sz="2200" spc="-20" dirty="0">
                <a:latin typeface="Times New Roman"/>
                <a:cs typeface="Times New Roman"/>
              </a:rPr>
              <a:t> </a:t>
            </a:r>
            <a:r>
              <a:rPr sz="2200" spc="10" dirty="0">
                <a:latin typeface="Times New Roman"/>
                <a:cs typeface="Times New Roman"/>
              </a:rPr>
              <a:t>external</a:t>
            </a:r>
            <a:r>
              <a:rPr sz="2200" spc="-140" dirty="0">
                <a:latin typeface="Times New Roman"/>
                <a:cs typeface="Times New Roman"/>
              </a:rPr>
              <a:t> </a:t>
            </a:r>
            <a:r>
              <a:rPr sz="2200" spc="-10" dirty="0">
                <a:latin typeface="Times New Roman"/>
                <a:cs typeface="Times New Roman"/>
              </a:rPr>
              <a:t>file.</a:t>
            </a:r>
            <a:endParaRPr sz="2200" dirty="0">
              <a:latin typeface="Times New Roman"/>
              <a:cs typeface="Times New Roman"/>
            </a:endParaRPr>
          </a:p>
        </p:txBody>
      </p:sp>
      <p:sp>
        <p:nvSpPr>
          <p:cNvPr id="3" name="object 3"/>
          <p:cNvSpPr txBox="1"/>
          <p:nvPr/>
        </p:nvSpPr>
        <p:spPr>
          <a:xfrm>
            <a:off x="8782051" y="6717282"/>
            <a:ext cx="125730" cy="185948"/>
          </a:xfrm>
          <a:prstGeom prst="rect">
            <a:avLst/>
          </a:prstGeom>
        </p:spPr>
        <p:txBody>
          <a:bodyPr vert="horz" wrap="square" lIns="0" tIns="31750" rIns="0" bIns="0" rtlCol="0">
            <a:spAutoFit/>
          </a:bodyPr>
          <a:lstStyle/>
          <a:p>
            <a:pPr marL="25400">
              <a:spcBef>
                <a:spcPts val="250"/>
              </a:spcBef>
            </a:pPr>
            <a:r>
              <a:rPr sz="1000" spc="30" dirty="0">
                <a:latin typeface="Arial"/>
                <a:cs typeface="Arial"/>
              </a:rPr>
              <a:t>3</a:t>
            </a:r>
            <a:endParaRPr sz="1000">
              <a:latin typeface="Arial"/>
              <a:cs typeface="Arial"/>
            </a:endParaRPr>
          </a:p>
        </p:txBody>
      </p:sp>
      <p:sp>
        <p:nvSpPr>
          <p:cNvPr id="4" name="object 4"/>
          <p:cNvSpPr txBox="1">
            <a:spLocks noGrp="1"/>
          </p:cNvSpPr>
          <p:nvPr>
            <p:ph type="title"/>
          </p:nvPr>
        </p:nvSpPr>
        <p:spPr>
          <a:xfrm>
            <a:off x="182401" y="44624"/>
            <a:ext cx="8728269" cy="641201"/>
          </a:xfrm>
          <a:prstGeom prst="rect">
            <a:avLst/>
          </a:prstGeom>
        </p:spPr>
        <p:txBody>
          <a:bodyPr vert="horz" wrap="square" lIns="0" tIns="25400" rIns="0" bIns="0" rtlCol="0" anchor="b">
            <a:spAutoFit/>
          </a:bodyPr>
          <a:lstStyle/>
          <a:p>
            <a:pPr marL="25400">
              <a:spcBef>
                <a:spcPts val="200"/>
              </a:spcBef>
            </a:pPr>
            <a:r>
              <a:rPr lang="en-US" sz="4000" b="1" spc="-150" dirty="0">
                <a:latin typeface="Times New Roman"/>
                <a:cs typeface="Times New Roman"/>
              </a:rPr>
              <a:t>Inserting JS Code Into </a:t>
            </a:r>
            <a:r>
              <a:rPr lang="en-US" sz="4000" b="1" spc="-20" dirty="0">
                <a:latin typeface="Times New Roman"/>
                <a:cs typeface="Times New Roman"/>
              </a:rPr>
              <a:t>HTML</a:t>
            </a:r>
            <a:endParaRPr sz="4000" b="1" spc="-20" dirty="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6676" y="1412776"/>
            <a:ext cx="9077324" cy="1567096"/>
          </a:xfrm>
          <a:prstGeom prst="rect">
            <a:avLst/>
          </a:prstGeom>
        </p:spPr>
        <p:txBody>
          <a:bodyPr vert="horz" wrap="square" lIns="0" tIns="27940" rIns="0" bIns="0" rtlCol="0">
            <a:spAutoFit/>
          </a:bodyPr>
          <a:lstStyle/>
          <a:p>
            <a:pPr marL="367030" indent="-342900">
              <a:spcBef>
                <a:spcPts val="220"/>
              </a:spcBef>
              <a:buClr>
                <a:schemeClr val="accent3"/>
              </a:buClr>
              <a:buFont typeface="Arial" panose="020B0604020202020204" pitchFamily="34" charset="0"/>
              <a:buChar char="•"/>
              <a:tabLst>
                <a:tab pos="367030" algn="l"/>
              </a:tabLst>
            </a:pPr>
            <a:r>
              <a:rPr sz="2000" spc="-60" dirty="0">
                <a:latin typeface="Times New Roman"/>
                <a:cs typeface="Times New Roman"/>
              </a:rPr>
              <a:t>To </a:t>
            </a:r>
            <a:r>
              <a:rPr sz="2000" dirty="0">
                <a:latin typeface="Times New Roman"/>
                <a:cs typeface="Times New Roman"/>
              </a:rPr>
              <a:t>call </a:t>
            </a:r>
            <a:r>
              <a:rPr sz="2000" spc="-20" dirty="0">
                <a:latin typeface="Times New Roman"/>
                <a:cs typeface="Times New Roman"/>
              </a:rPr>
              <a:t>it </a:t>
            </a:r>
            <a:r>
              <a:rPr sz="2000" dirty="0">
                <a:latin typeface="Times New Roman"/>
                <a:cs typeface="Times New Roman"/>
              </a:rPr>
              <a:t>up, </a:t>
            </a:r>
            <a:r>
              <a:rPr sz="2000" spc="-30" dirty="0">
                <a:latin typeface="Times New Roman"/>
                <a:cs typeface="Times New Roman"/>
              </a:rPr>
              <a:t>you </a:t>
            </a:r>
            <a:r>
              <a:rPr sz="2000" dirty="0">
                <a:latin typeface="Times New Roman"/>
                <a:cs typeface="Times New Roman"/>
              </a:rPr>
              <a:t>place </a:t>
            </a:r>
            <a:r>
              <a:rPr sz="2000" spc="-30" dirty="0">
                <a:latin typeface="Times New Roman"/>
                <a:cs typeface="Times New Roman"/>
              </a:rPr>
              <a:t>your </a:t>
            </a:r>
            <a:r>
              <a:rPr sz="2000" spc="-10" dirty="0">
                <a:latin typeface="Times New Roman"/>
                <a:cs typeface="Times New Roman"/>
              </a:rPr>
              <a:t>JavaScript </a:t>
            </a:r>
            <a:r>
              <a:rPr sz="2000" spc="-20" dirty="0">
                <a:latin typeface="Times New Roman"/>
                <a:cs typeface="Times New Roman"/>
              </a:rPr>
              <a:t>code between </a:t>
            </a:r>
            <a:r>
              <a:rPr sz="2000" spc="-10" dirty="0">
                <a:latin typeface="Times New Roman"/>
                <a:cs typeface="Times New Roman"/>
              </a:rPr>
              <a:t>opening </a:t>
            </a:r>
            <a:r>
              <a:rPr sz="2000" b="1" dirty="0">
                <a:latin typeface="Times New Roman"/>
                <a:cs typeface="Times New Roman"/>
              </a:rPr>
              <a:t>&lt;script&gt;</a:t>
            </a:r>
            <a:r>
              <a:rPr sz="2000" b="1" spc="240" dirty="0">
                <a:latin typeface="Times New Roman"/>
                <a:cs typeface="Times New Roman"/>
              </a:rPr>
              <a:t> </a:t>
            </a:r>
            <a:r>
              <a:rPr sz="2000" spc="-10" dirty="0">
                <a:latin typeface="Times New Roman"/>
                <a:cs typeface="Times New Roman"/>
              </a:rPr>
              <a:t>and</a:t>
            </a:r>
            <a:r>
              <a:rPr lang="en-US" sz="2000" spc="-10" dirty="0">
                <a:latin typeface="Times New Roman"/>
                <a:cs typeface="Times New Roman"/>
              </a:rPr>
              <a:t> </a:t>
            </a:r>
            <a:r>
              <a:rPr sz="2000" dirty="0">
                <a:latin typeface="Times New Roman"/>
                <a:cs typeface="Times New Roman"/>
              </a:rPr>
              <a:t>closing </a:t>
            </a:r>
            <a:r>
              <a:rPr sz="2000" b="1" dirty="0">
                <a:latin typeface="Times New Roman"/>
                <a:cs typeface="Times New Roman"/>
              </a:rPr>
              <a:t>&lt;/script&gt; </a:t>
            </a:r>
            <a:r>
              <a:rPr sz="2000" spc="-10" dirty="0">
                <a:latin typeface="Times New Roman"/>
                <a:cs typeface="Times New Roman"/>
              </a:rPr>
              <a:t>HTML</a:t>
            </a:r>
            <a:r>
              <a:rPr sz="2000" spc="-228" dirty="0">
                <a:latin typeface="Times New Roman"/>
                <a:cs typeface="Times New Roman"/>
              </a:rPr>
              <a:t> </a:t>
            </a:r>
            <a:r>
              <a:rPr sz="2000" dirty="0">
                <a:latin typeface="Times New Roman"/>
                <a:cs typeface="Times New Roman"/>
              </a:rPr>
              <a:t>tags.</a:t>
            </a:r>
          </a:p>
          <a:p>
            <a:pPr marL="457200" indent="-457200">
              <a:spcBef>
                <a:spcPts val="20"/>
              </a:spcBef>
              <a:buClr>
                <a:schemeClr val="accent3"/>
              </a:buClr>
              <a:buFont typeface="Arial" panose="020B0604020202020204" pitchFamily="34" charset="0"/>
              <a:buChar char="•"/>
            </a:pPr>
            <a:endParaRPr sz="2000" dirty="0">
              <a:latin typeface="Times New Roman"/>
              <a:cs typeface="Times New Roman"/>
            </a:endParaRPr>
          </a:p>
          <a:p>
            <a:pPr marL="367030" marR="10160" indent="-342900">
              <a:buClr>
                <a:schemeClr val="accent3"/>
              </a:buClr>
              <a:buFont typeface="Arial" panose="020B0604020202020204" pitchFamily="34" charset="0"/>
              <a:buChar char="•"/>
              <a:tabLst>
                <a:tab pos="367030" algn="l"/>
              </a:tabLst>
            </a:pPr>
            <a:r>
              <a:rPr sz="2000" dirty="0">
                <a:latin typeface="Times New Roman"/>
                <a:cs typeface="Times New Roman"/>
              </a:rPr>
              <a:t>It </a:t>
            </a:r>
            <a:r>
              <a:rPr sz="2000" spc="-10" dirty="0">
                <a:latin typeface="Times New Roman"/>
                <a:cs typeface="Times New Roman"/>
              </a:rPr>
              <a:t>could </a:t>
            </a:r>
            <a:r>
              <a:rPr sz="2000" spc="-20" dirty="0">
                <a:latin typeface="Times New Roman"/>
                <a:cs typeface="Times New Roman"/>
              </a:rPr>
              <a:t>be </a:t>
            </a:r>
            <a:r>
              <a:rPr sz="2000" spc="-10" dirty="0">
                <a:latin typeface="Times New Roman"/>
                <a:cs typeface="Times New Roman"/>
              </a:rPr>
              <a:t>placed inside </a:t>
            </a:r>
            <a:r>
              <a:rPr sz="2000" dirty="0">
                <a:latin typeface="Times New Roman"/>
                <a:cs typeface="Times New Roman"/>
              </a:rPr>
              <a:t>the head </a:t>
            </a:r>
            <a:r>
              <a:rPr sz="2000" spc="-10" dirty="0">
                <a:latin typeface="Times New Roman"/>
                <a:cs typeface="Times New Roman"/>
              </a:rPr>
              <a:t>part </a:t>
            </a:r>
            <a:r>
              <a:rPr sz="2000" spc="-20" dirty="0">
                <a:latin typeface="Times New Roman"/>
                <a:cs typeface="Times New Roman"/>
              </a:rPr>
              <a:t>or </a:t>
            </a:r>
            <a:r>
              <a:rPr sz="2000" spc="-10" dirty="0">
                <a:latin typeface="Times New Roman"/>
                <a:cs typeface="Times New Roman"/>
              </a:rPr>
              <a:t>inside </a:t>
            </a:r>
            <a:r>
              <a:rPr sz="2000" dirty="0">
                <a:latin typeface="Times New Roman"/>
                <a:cs typeface="Times New Roman"/>
              </a:rPr>
              <a:t>the </a:t>
            </a:r>
            <a:r>
              <a:rPr sz="2000" spc="-20" dirty="0">
                <a:latin typeface="Times New Roman"/>
                <a:cs typeface="Times New Roman"/>
              </a:rPr>
              <a:t>body </a:t>
            </a:r>
            <a:r>
              <a:rPr sz="2000" dirty="0">
                <a:latin typeface="Times New Roman"/>
                <a:cs typeface="Times New Roman"/>
              </a:rPr>
              <a:t>part </a:t>
            </a:r>
            <a:r>
              <a:rPr sz="2000" spc="-20" dirty="0">
                <a:latin typeface="Times New Roman"/>
                <a:cs typeface="Times New Roman"/>
              </a:rPr>
              <a:t>of </a:t>
            </a:r>
            <a:r>
              <a:rPr sz="2000" dirty="0">
                <a:latin typeface="Times New Roman"/>
                <a:cs typeface="Times New Roman"/>
              </a:rPr>
              <a:t>the </a:t>
            </a:r>
            <a:r>
              <a:rPr sz="2000" b="1" dirty="0">
                <a:latin typeface="Times New Roman"/>
                <a:cs typeface="Times New Roman"/>
              </a:rPr>
              <a:t>HTML</a:t>
            </a:r>
            <a:r>
              <a:rPr lang="en-US" sz="2000" b="1" dirty="0">
                <a:latin typeface="Times New Roman"/>
                <a:cs typeface="Times New Roman"/>
              </a:rPr>
              <a:t> </a:t>
            </a:r>
            <a:r>
              <a:rPr sz="2000" b="1" spc="-20" dirty="0">
                <a:latin typeface="Times New Roman"/>
                <a:cs typeface="Times New Roman"/>
              </a:rPr>
              <a:t>document</a:t>
            </a:r>
            <a:r>
              <a:rPr sz="2000" spc="-20" dirty="0">
                <a:latin typeface="Times New Roman"/>
                <a:cs typeface="Times New Roman"/>
              </a:rPr>
              <a:t>.</a:t>
            </a:r>
            <a:endParaRPr sz="2000" dirty="0">
              <a:latin typeface="Times New Roman"/>
              <a:cs typeface="Times New Roman"/>
            </a:endParaRPr>
          </a:p>
        </p:txBody>
      </p:sp>
      <p:sp>
        <p:nvSpPr>
          <p:cNvPr id="4" name="object 4"/>
          <p:cNvSpPr txBox="1">
            <a:spLocks noGrp="1"/>
          </p:cNvSpPr>
          <p:nvPr>
            <p:ph type="body" idx="1"/>
          </p:nvPr>
        </p:nvSpPr>
        <p:spPr>
          <a:xfrm>
            <a:off x="297124" y="3362431"/>
            <a:ext cx="8846876" cy="3022622"/>
          </a:xfrm>
          <a:prstGeom prst="rect">
            <a:avLst/>
          </a:prstGeom>
        </p:spPr>
        <p:txBody>
          <a:bodyPr vert="horz" wrap="square" lIns="0" tIns="85090" rIns="0" bIns="0" rtlCol="0">
            <a:spAutoFit/>
          </a:bodyPr>
          <a:lstStyle/>
          <a:p>
            <a:pPr>
              <a:spcBef>
                <a:spcPts val="670"/>
              </a:spcBef>
            </a:pPr>
            <a:r>
              <a:rPr lang="en-US" sz="2000" b="1" spc="10" dirty="0"/>
              <a:t>Ex</a:t>
            </a:r>
            <a:r>
              <a:rPr lang="en-US" sz="2000" spc="10" dirty="0"/>
              <a:t>:</a:t>
            </a:r>
          </a:p>
          <a:p>
            <a:pPr marL="0" indent="0">
              <a:spcBef>
                <a:spcPts val="670"/>
              </a:spcBef>
              <a:buNone/>
            </a:pPr>
            <a:r>
              <a:rPr sz="2000" spc="10" dirty="0"/>
              <a:t>&lt;html&gt;</a:t>
            </a:r>
          </a:p>
          <a:p>
            <a:pPr marL="0" indent="0">
              <a:spcBef>
                <a:spcPts val="488"/>
              </a:spcBef>
              <a:buNone/>
            </a:pPr>
            <a:r>
              <a:rPr sz="2000" dirty="0"/>
              <a:t>&lt;head&gt;&lt;title&gt;Hello</a:t>
            </a:r>
            <a:r>
              <a:rPr sz="2000" spc="-160" dirty="0"/>
              <a:t> </a:t>
            </a:r>
            <a:r>
              <a:rPr sz="2000" spc="-10" dirty="0"/>
              <a:t>World&lt;/title&gt;&lt;/head&gt;</a:t>
            </a:r>
          </a:p>
          <a:p>
            <a:pPr marL="0" indent="0">
              <a:spcBef>
                <a:spcPts val="480"/>
              </a:spcBef>
              <a:buNone/>
            </a:pPr>
            <a:r>
              <a:rPr sz="2000" spc="-30" dirty="0"/>
              <a:t>&lt;body&gt;</a:t>
            </a:r>
            <a:endParaRPr lang="en-US" sz="2000" spc="-30" dirty="0"/>
          </a:p>
          <a:p>
            <a:pPr marL="0" indent="0">
              <a:spcBef>
                <a:spcPts val="480"/>
              </a:spcBef>
              <a:buNone/>
            </a:pPr>
            <a:r>
              <a:rPr lang="en-US" sz="2000" b="1" spc="-30" dirty="0">
                <a:latin typeface="Times New Roman"/>
                <a:cs typeface="Times New Roman"/>
              </a:rPr>
              <a:t>   </a:t>
            </a:r>
            <a:r>
              <a:rPr sz="2000" b="1" dirty="0">
                <a:latin typeface="Times New Roman"/>
                <a:cs typeface="Times New Roman"/>
              </a:rPr>
              <a:t>&lt;script type="text/javascript"&gt;  document.write("Hello </a:t>
            </a:r>
            <a:r>
              <a:rPr lang="en-US" sz="2000" b="1" spc="-10" dirty="0">
                <a:latin typeface="Times New Roman"/>
                <a:cs typeface="Times New Roman"/>
              </a:rPr>
              <a:t>Third</a:t>
            </a:r>
            <a:r>
              <a:rPr sz="2000" b="1" spc="-10" dirty="0">
                <a:latin typeface="Times New Roman"/>
                <a:cs typeface="Times New Roman"/>
              </a:rPr>
              <a:t> </a:t>
            </a:r>
            <a:r>
              <a:rPr sz="2000" b="1" dirty="0">
                <a:latin typeface="Times New Roman"/>
                <a:cs typeface="Times New Roman"/>
              </a:rPr>
              <a:t>Stage</a:t>
            </a:r>
            <a:r>
              <a:rPr sz="2000" b="1" spc="-228" dirty="0">
                <a:latin typeface="Times New Roman"/>
                <a:cs typeface="Times New Roman"/>
              </a:rPr>
              <a:t> </a:t>
            </a:r>
            <a:r>
              <a:rPr sz="2000" b="1" spc="-10" dirty="0">
                <a:latin typeface="Times New Roman"/>
                <a:cs typeface="Times New Roman"/>
              </a:rPr>
              <a:t>Students")</a:t>
            </a:r>
            <a:endParaRPr lang="en-US" sz="2000" b="1" spc="-10" dirty="0">
              <a:latin typeface="Times New Roman"/>
              <a:cs typeface="Times New Roman"/>
            </a:endParaRPr>
          </a:p>
          <a:p>
            <a:pPr marL="0" indent="0">
              <a:spcBef>
                <a:spcPts val="480"/>
              </a:spcBef>
              <a:buNone/>
            </a:pPr>
            <a:r>
              <a:rPr lang="en-US" sz="2000" b="1" spc="-10" dirty="0">
                <a:latin typeface="Times New Roman"/>
                <a:cs typeface="Times New Roman"/>
              </a:rPr>
              <a:t>   </a:t>
            </a:r>
            <a:r>
              <a:rPr sz="2000" b="1" dirty="0">
                <a:latin typeface="Times New Roman"/>
                <a:cs typeface="Times New Roman"/>
              </a:rPr>
              <a:t>&lt;/script&gt;</a:t>
            </a:r>
          </a:p>
          <a:p>
            <a:pPr marL="0" indent="0">
              <a:spcBef>
                <a:spcPts val="480"/>
              </a:spcBef>
              <a:buNone/>
            </a:pPr>
            <a:r>
              <a:rPr sz="2000" spc="-20" dirty="0"/>
              <a:t>&lt;/body&gt;</a:t>
            </a:r>
          </a:p>
          <a:p>
            <a:pPr marL="0" indent="0">
              <a:spcBef>
                <a:spcPts val="480"/>
              </a:spcBef>
              <a:buNone/>
            </a:pPr>
            <a:r>
              <a:rPr sz="2000" spc="10" dirty="0"/>
              <a:t>&lt;/html&gt;</a:t>
            </a:r>
          </a:p>
        </p:txBody>
      </p:sp>
      <p:sp>
        <p:nvSpPr>
          <p:cNvPr id="5" name="object 5"/>
          <p:cNvSpPr txBox="1"/>
          <p:nvPr/>
        </p:nvSpPr>
        <p:spPr>
          <a:xfrm>
            <a:off x="8782051" y="6719822"/>
            <a:ext cx="125730" cy="187231"/>
          </a:xfrm>
          <a:prstGeom prst="rect">
            <a:avLst/>
          </a:prstGeom>
        </p:spPr>
        <p:txBody>
          <a:bodyPr vert="horz" wrap="square" lIns="0" tIns="33020" rIns="0" bIns="0" rtlCol="0">
            <a:spAutoFit/>
          </a:bodyPr>
          <a:lstStyle/>
          <a:p>
            <a:pPr marL="25400">
              <a:spcBef>
                <a:spcPts val="260"/>
              </a:spcBef>
            </a:pPr>
            <a:r>
              <a:rPr sz="1000" spc="30" dirty="0">
                <a:latin typeface="Arial"/>
                <a:cs typeface="Arial"/>
              </a:rPr>
              <a:t>4</a:t>
            </a:r>
            <a:endParaRPr sz="1000">
              <a:latin typeface="Arial"/>
              <a:cs typeface="Arial"/>
            </a:endParaRPr>
          </a:p>
        </p:txBody>
      </p:sp>
      <p:pic>
        <p:nvPicPr>
          <p:cNvPr id="13" name="Picture 12">
            <a:extLst>
              <a:ext uri="{FF2B5EF4-FFF2-40B4-BE49-F238E27FC236}">
                <a16:creationId xmlns:a16="http://schemas.microsoft.com/office/drawing/2014/main" id="{EA0CE421-501D-45E7-866F-7E087E77638B}"/>
              </a:ext>
            </a:extLst>
          </p:cNvPr>
          <p:cNvPicPr>
            <a:picLocks noChangeAspect="1"/>
          </p:cNvPicPr>
          <p:nvPr/>
        </p:nvPicPr>
        <p:blipFill rotWithShape="1">
          <a:blip r:embed="rId2"/>
          <a:srcRect l="477" t="5534" r="83954" b="81766"/>
          <a:stretch/>
        </p:blipFill>
        <p:spPr>
          <a:xfrm>
            <a:off x="5508104" y="3074387"/>
            <a:ext cx="3505200" cy="160748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4" name="object 4">
            <a:extLst>
              <a:ext uri="{FF2B5EF4-FFF2-40B4-BE49-F238E27FC236}">
                <a16:creationId xmlns:a16="http://schemas.microsoft.com/office/drawing/2014/main" id="{EC32579A-A9E3-4D95-8AB2-F46467C2639C}"/>
              </a:ext>
            </a:extLst>
          </p:cNvPr>
          <p:cNvSpPr txBox="1">
            <a:spLocks noGrp="1"/>
          </p:cNvSpPr>
          <p:nvPr>
            <p:ph type="title"/>
          </p:nvPr>
        </p:nvSpPr>
        <p:spPr>
          <a:xfrm>
            <a:off x="161453" y="404664"/>
            <a:ext cx="8728269" cy="764312"/>
          </a:xfrm>
          <a:prstGeom prst="rect">
            <a:avLst/>
          </a:prstGeom>
        </p:spPr>
        <p:txBody>
          <a:bodyPr vert="horz" wrap="square" lIns="0" tIns="25400" rIns="0" bIns="0" rtlCol="0" anchor="b">
            <a:spAutoFit/>
          </a:bodyPr>
          <a:lstStyle/>
          <a:p>
            <a:pPr marL="25400">
              <a:spcBef>
                <a:spcPts val="200"/>
              </a:spcBef>
            </a:pPr>
            <a:r>
              <a:rPr lang="en-US" sz="4800" b="1" spc="-150" dirty="0">
                <a:latin typeface="Times New Roman"/>
                <a:cs typeface="Times New Roman"/>
              </a:rPr>
              <a:t>Inserting JS Code Into </a:t>
            </a:r>
            <a:r>
              <a:rPr sz="4800" b="1" spc="-20" dirty="0">
                <a:latin typeface="Times New Roman"/>
                <a:cs typeface="Times New Roman"/>
              </a:rPr>
              <a:t>HTML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14332" y="1700808"/>
            <a:ext cx="8088099" cy="4977003"/>
          </a:xfrm>
          <a:prstGeom prst="rect">
            <a:avLst/>
          </a:prstGeom>
        </p:spPr>
        <p:txBody>
          <a:bodyPr vert="horz" wrap="square" lIns="0" tIns="26670" rIns="0" bIns="0" rtlCol="0">
            <a:spAutoFit/>
          </a:bodyPr>
          <a:lstStyle/>
          <a:p>
            <a:pPr marL="481330" indent="-457200">
              <a:spcBef>
                <a:spcPts val="210"/>
              </a:spcBef>
              <a:buClr>
                <a:schemeClr val="accent3"/>
              </a:buClr>
              <a:buFont typeface="Arial" panose="020B0604020202020204" pitchFamily="34" charset="0"/>
              <a:buChar char="•"/>
              <a:tabLst>
                <a:tab pos="367030" algn="l"/>
              </a:tabLst>
            </a:pPr>
            <a:r>
              <a:rPr sz="3200" spc="-70" dirty="0">
                <a:solidFill>
                  <a:srgbClr val="181818"/>
                </a:solidFill>
                <a:latin typeface="Times New Roman"/>
                <a:cs typeface="Times New Roman"/>
              </a:rPr>
              <a:t>Data</a:t>
            </a:r>
            <a:r>
              <a:rPr sz="3200" spc="-270" dirty="0">
                <a:solidFill>
                  <a:srgbClr val="181818"/>
                </a:solidFill>
                <a:latin typeface="Times New Roman"/>
                <a:cs typeface="Times New Roman"/>
              </a:rPr>
              <a:t> </a:t>
            </a:r>
            <a:r>
              <a:rPr sz="3200" spc="-40" dirty="0">
                <a:solidFill>
                  <a:srgbClr val="181818"/>
                </a:solidFill>
                <a:latin typeface="Times New Roman"/>
                <a:cs typeface="Times New Roman"/>
              </a:rPr>
              <a:t>in</a:t>
            </a:r>
            <a:r>
              <a:rPr sz="3200" spc="-200" dirty="0">
                <a:solidFill>
                  <a:srgbClr val="181818"/>
                </a:solidFill>
                <a:latin typeface="Times New Roman"/>
                <a:cs typeface="Times New Roman"/>
              </a:rPr>
              <a:t> </a:t>
            </a:r>
            <a:r>
              <a:rPr sz="3200" spc="-50" dirty="0">
                <a:solidFill>
                  <a:srgbClr val="181818"/>
                </a:solidFill>
                <a:latin typeface="Times New Roman"/>
                <a:cs typeface="Times New Roman"/>
              </a:rPr>
              <a:t>JS</a:t>
            </a:r>
            <a:r>
              <a:rPr sz="3200" spc="-240" dirty="0">
                <a:solidFill>
                  <a:srgbClr val="181818"/>
                </a:solidFill>
                <a:latin typeface="Times New Roman"/>
                <a:cs typeface="Times New Roman"/>
              </a:rPr>
              <a:t> </a:t>
            </a:r>
            <a:r>
              <a:rPr sz="3200" spc="-60" dirty="0">
                <a:solidFill>
                  <a:srgbClr val="181818"/>
                </a:solidFill>
                <a:latin typeface="Times New Roman"/>
                <a:cs typeface="Times New Roman"/>
              </a:rPr>
              <a:t>can</a:t>
            </a:r>
            <a:r>
              <a:rPr sz="3200" spc="-250" dirty="0">
                <a:solidFill>
                  <a:srgbClr val="181818"/>
                </a:solidFill>
                <a:latin typeface="Times New Roman"/>
                <a:cs typeface="Times New Roman"/>
              </a:rPr>
              <a:t> </a:t>
            </a:r>
            <a:r>
              <a:rPr sz="3200" spc="-40" dirty="0">
                <a:solidFill>
                  <a:srgbClr val="181818"/>
                </a:solidFill>
                <a:latin typeface="Times New Roman"/>
                <a:cs typeface="Times New Roman"/>
              </a:rPr>
              <a:t>be</a:t>
            </a:r>
            <a:r>
              <a:rPr sz="3200" spc="-260" dirty="0">
                <a:solidFill>
                  <a:srgbClr val="181818"/>
                </a:solidFill>
                <a:latin typeface="Times New Roman"/>
                <a:cs typeface="Times New Roman"/>
              </a:rPr>
              <a:t> </a:t>
            </a:r>
            <a:r>
              <a:rPr sz="3200" spc="-90" dirty="0">
                <a:solidFill>
                  <a:srgbClr val="181818"/>
                </a:solidFill>
                <a:latin typeface="Times New Roman"/>
                <a:cs typeface="Times New Roman"/>
              </a:rPr>
              <a:t>displayed</a:t>
            </a:r>
            <a:r>
              <a:rPr sz="3200" spc="-200" dirty="0">
                <a:solidFill>
                  <a:srgbClr val="181818"/>
                </a:solidFill>
                <a:latin typeface="Times New Roman"/>
                <a:cs typeface="Times New Roman"/>
              </a:rPr>
              <a:t> </a:t>
            </a:r>
            <a:r>
              <a:rPr sz="3200" spc="-40" dirty="0">
                <a:solidFill>
                  <a:srgbClr val="181818"/>
                </a:solidFill>
                <a:latin typeface="Times New Roman"/>
                <a:cs typeface="Times New Roman"/>
              </a:rPr>
              <a:t>in</a:t>
            </a:r>
            <a:r>
              <a:rPr sz="3200" spc="-250" dirty="0">
                <a:solidFill>
                  <a:srgbClr val="181818"/>
                </a:solidFill>
                <a:latin typeface="Times New Roman"/>
                <a:cs typeface="Times New Roman"/>
              </a:rPr>
              <a:t> </a:t>
            </a:r>
            <a:r>
              <a:rPr sz="3200" spc="-80" dirty="0">
                <a:solidFill>
                  <a:srgbClr val="181818"/>
                </a:solidFill>
                <a:latin typeface="Times New Roman"/>
                <a:cs typeface="Times New Roman"/>
              </a:rPr>
              <a:t>these</a:t>
            </a:r>
            <a:r>
              <a:rPr sz="3200" spc="-220" dirty="0">
                <a:solidFill>
                  <a:srgbClr val="181818"/>
                </a:solidFill>
                <a:latin typeface="Times New Roman"/>
                <a:cs typeface="Times New Roman"/>
              </a:rPr>
              <a:t> </a:t>
            </a:r>
            <a:r>
              <a:rPr sz="3200" spc="-100" dirty="0">
                <a:solidFill>
                  <a:srgbClr val="181818"/>
                </a:solidFill>
                <a:latin typeface="Times New Roman"/>
                <a:cs typeface="Times New Roman"/>
              </a:rPr>
              <a:t>different</a:t>
            </a:r>
            <a:r>
              <a:rPr sz="3200" spc="-260" dirty="0">
                <a:solidFill>
                  <a:srgbClr val="181818"/>
                </a:solidFill>
                <a:latin typeface="Times New Roman"/>
                <a:cs typeface="Times New Roman"/>
              </a:rPr>
              <a:t> </a:t>
            </a:r>
            <a:r>
              <a:rPr sz="3200" spc="-100" dirty="0">
                <a:solidFill>
                  <a:srgbClr val="181818"/>
                </a:solidFill>
                <a:latin typeface="Times New Roman"/>
                <a:cs typeface="Times New Roman"/>
              </a:rPr>
              <a:t>ways:</a:t>
            </a:r>
            <a:endParaRPr sz="3200" dirty="0">
              <a:latin typeface="Times New Roman"/>
              <a:cs typeface="Times New Roman"/>
            </a:endParaRPr>
          </a:p>
          <a:p>
            <a:pPr marL="457200" indent="-457200">
              <a:spcBef>
                <a:spcPts val="90"/>
              </a:spcBef>
              <a:buClr>
                <a:schemeClr val="accent3"/>
              </a:buClr>
              <a:buFont typeface="Arial" panose="020B0604020202020204" pitchFamily="34" charset="0"/>
              <a:buChar char="•"/>
            </a:pPr>
            <a:endParaRPr sz="3200" dirty="0">
              <a:latin typeface="Times New Roman"/>
              <a:cs typeface="Times New Roman"/>
            </a:endParaRPr>
          </a:p>
          <a:p>
            <a:pPr marL="939802" lvl="1" indent="-457200">
              <a:buClr>
                <a:schemeClr val="accent3"/>
              </a:buClr>
              <a:buFont typeface="Wingdings" panose="05000000000000000000" pitchFamily="2" charset="2"/>
              <a:buChar char="ü"/>
              <a:tabLst>
                <a:tab pos="543560" algn="l"/>
              </a:tabLst>
            </a:pPr>
            <a:r>
              <a:rPr sz="3200" spc="-100" dirty="0">
                <a:solidFill>
                  <a:srgbClr val="181818"/>
                </a:solidFill>
                <a:latin typeface="Times New Roman"/>
                <a:cs typeface="Times New Roman"/>
              </a:rPr>
              <a:t>In</a:t>
            </a:r>
            <a:r>
              <a:rPr sz="3200" spc="-120" dirty="0">
                <a:solidFill>
                  <a:srgbClr val="181818"/>
                </a:solidFill>
                <a:latin typeface="Times New Roman"/>
                <a:cs typeface="Times New Roman"/>
              </a:rPr>
              <a:t> </a:t>
            </a:r>
            <a:r>
              <a:rPr sz="3200" spc="-80" dirty="0">
                <a:solidFill>
                  <a:srgbClr val="181818"/>
                </a:solidFill>
                <a:latin typeface="Times New Roman"/>
                <a:cs typeface="Times New Roman"/>
              </a:rPr>
              <a:t>HTML</a:t>
            </a:r>
            <a:r>
              <a:rPr sz="3200" spc="-320" dirty="0">
                <a:solidFill>
                  <a:srgbClr val="181818"/>
                </a:solidFill>
                <a:latin typeface="Times New Roman"/>
                <a:cs typeface="Times New Roman"/>
              </a:rPr>
              <a:t> </a:t>
            </a:r>
            <a:r>
              <a:rPr sz="3200" spc="-100" dirty="0">
                <a:solidFill>
                  <a:srgbClr val="181818"/>
                </a:solidFill>
                <a:latin typeface="Times New Roman"/>
                <a:cs typeface="Times New Roman"/>
              </a:rPr>
              <a:t>element,</a:t>
            </a:r>
            <a:r>
              <a:rPr sz="3200" spc="-220" dirty="0">
                <a:solidFill>
                  <a:srgbClr val="181818"/>
                </a:solidFill>
                <a:latin typeface="Times New Roman"/>
                <a:cs typeface="Times New Roman"/>
              </a:rPr>
              <a:t> </a:t>
            </a:r>
            <a:r>
              <a:rPr sz="3200" spc="-70" dirty="0">
                <a:solidFill>
                  <a:srgbClr val="181818"/>
                </a:solidFill>
                <a:latin typeface="Times New Roman"/>
                <a:cs typeface="Times New Roman"/>
              </a:rPr>
              <a:t>using</a:t>
            </a:r>
            <a:r>
              <a:rPr sz="3200" spc="-290" dirty="0">
                <a:solidFill>
                  <a:srgbClr val="181818"/>
                </a:solidFill>
                <a:latin typeface="Times New Roman"/>
                <a:cs typeface="Times New Roman"/>
              </a:rPr>
              <a:t> </a:t>
            </a:r>
            <a:r>
              <a:rPr sz="3200" spc="-100" dirty="0">
                <a:solidFill>
                  <a:srgbClr val="181818"/>
                </a:solidFill>
                <a:latin typeface="Times New Roman"/>
                <a:cs typeface="Times New Roman"/>
              </a:rPr>
              <a:t>innerHTML.</a:t>
            </a:r>
            <a:endParaRPr sz="3200" dirty="0">
              <a:latin typeface="Times New Roman"/>
              <a:cs typeface="Times New Roman"/>
            </a:endParaRPr>
          </a:p>
          <a:p>
            <a:pPr marL="914400" lvl="1" indent="-457200">
              <a:spcBef>
                <a:spcPts val="40"/>
              </a:spcBef>
              <a:buClr>
                <a:schemeClr val="accent3"/>
              </a:buClr>
              <a:buFont typeface="Wingdings" panose="05000000000000000000" pitchFamily="2" charset="2"/>
              <a:buChar char="ü"/>
            </a:pPr>
            <a:endParaRPr sz="3200" dirty="0">
              <a:latin typeface="Times New Roman"/>
              <a:cs typeface="Times New Roman"/>
            </a:endParaRPr>
          </a:p>
          <a:p>
            <a:pPr marL="938530" lvl="1" indent="-457200">
              <a:buClr>
                <a:schemeClr val="accent3"/>
              </a:buClr>
              <a:buFont typeface="Wingdings" panose="05000000000000000000" pitchFamily="2" charset="2"/>
              <a:buChar char="ü"/>
              <a:tabLst>
                <a:tab pos="549910" algn="l"/>
              </a:tabLst>
            </a:pPr>
            <a:r>
              <a:rPr sz="3200" spc="-100" dirty="0">
                <a:solidFill>
                  <a:srgbClr val="181818"/>
                </a:solidFill>
                <a:latin typeface="Times New Roman"/>
                <a:cs typeface="Times New Roman"/>
              </a:rPr>
              <a:t>In</a:t>
            </a:r>
            <a:r>
              <a:rPr sz="3200" spc="-120" dirty="0">
                <a:solidFill>
                  <a:srgbClr val="181818"/>
                </a:solidFill>
                <a:latin typeface="Times New Roman"/>
                <a:cs typeface="Times New Roman"/>
              </a:rPr>
              <a:t> </a:t>
            </a:r>
            <a:r>
              <a:rPr sz="3200" spc="-80" dirty="0">
                <a:solidFill>
                  <a:srgbClr val="181818"/>
                </a:solidFill>
                <a:latin typeface="Times New Roman"/>
                <a:cs typeface="Times New Roman"/>
              </a:rPr>
              <a:t>HTML</a:t>
            </a:r>
            <a:r>
              <a:rPr sz="3200" spc="-370" dirty="0">
                <a:solidFill>
                  <a:srgbClr val="181818"/>
                </a:solidFill>
                <a:latin typeface="Times New Roman"/>
                <a:cs typeface="Times New Roman"/>
              </a:rPr>
              <a:t> </a:t>
            </a:r>
            <a:r>
              <a:rPr sz="3200" spc="-70" dirty="0">
                <a:solidFill>
                  <a:srgbClr val="181818"/>
                </a:solidFill>
                <a:latin typeface="Times New Roman"/>
                <a:cs typeface="Times New Roman"/>
              </a:rPr>
              <a:t>output</a:t>
            </a:r>
            <a:r>
              <a:rPr sz="3200" spc="-320" dirty="0">
                <a:solidFill>
                  <a:srgbClr val="181818"/>
                </a:solidFill>
                <a:latin typeface="Times New Roman"/>
                <a:cs typeface="Times New Roman"/>
              </a:rPr>
              <a:t> </a:t>
            </a:r>
            <a:r>
              <a:rPr sz="3200" spc="-70" dirty="0">
                <a:solidFill>
                  <a:srgbClr val="181818"/>
                </a:solidFill>
                <a:latin typeface="Times New Roman"/>
                <a:cs typeface="Times New Roman"/>
              </a:rPr>
              <a:t>using</a:t>
            </a:r>
            <a:r>
              <a:rPr sz="3200" spc="-350" dirty="0">
                <a:solidFill>
                  <a:srgbClr val="181818"/>
                </a:solidFill>
                <a:latin typeface="Times New Roman"/>
                <a:cs typeface="Times New Roman"/>
              </a:rPr>
              <a:t> </a:t>
            </a:r>
            <a:r>
              <a:rPr sz="3200" spc="-100" dirty="0">
                <a:solidFill>
                  <a:srgbClr val="181818"/>
                </a:solidFill>
                <a:latin typeface="Times New Roman"/>
                <a:cs typeface="Times New Roman"/>
              </a:rPr>
              <a:t>document.write().</a:t>
            </a:r>
            <a:endParaRPr sz="3200" dirty="0">
              <a:latin typeface="Times New Roman"/>
              <a:cs typeface="Times New Roman"/>
            </a:endParaRPr>
          </a:p>
          <a:p>
            <a:pPr marL="914400" lvl="1" indent="-457200">
              <a:spcBef>
                <a:spcPts val="30"/>
              </a:spcBef>
              <a:buClr>
                <a:schemeClr val="accent3"/>
              </a:buClr>
              <a:buFont typeface="Wingdings" panose="05000000000000000000" pitchFamily="2" charset="2"/>
              <a:buChar char="ü"/>
            </a:pPr>
            <a:endParaRPr sz="3200" dirty="0">
              <a:latin typeface="Times New Roman"/>
              <a:cs typeface="Times New Roman"/>
            </a:endParaRPr>
          </a:p>
          <a:p>
            <a:pPr marL="939802" lvl="1" indent="-457200">
              <a:buClr>
                <a:schemeClr val="accent3"/>
              </a:buClr>
              <a:buFont typeface="Wingdings" panose="05000000000000000000" pitchFamily="2" charset="2"/>
              <a:buChar char="ü"/>
              <a:tabLst>
                <a:tab pos="543560" algn="l"/>
              </a:tabLst>
            </a:pPr>
            <a:r>
              <a:rPr sz="3200" spc="-100" dirty="0">
                <a:solidFill>
                  <a:srgbClr val="181818"/>
                </a:solidFill>
                <a:latin typeface="Times New Roman"/>
                <a:cs typeface="Times New Roman"/>
              </a:rPr>
              <a:t>In</a:t>
            </a:r>
            <a:r>
              <a:rPr sz="3200" spc="-120" dirty="0">
                <a:solidFill>
                  <a:srgbClr val="181818"/>
                </a:solidFill>
                <a:latin typeface="Times New Roman"/>
                <a:cs typeface="Times New Roman"/>
              </a:rPr>
              <a:t> </a:t>
            </a:r>
            <a:r>
              <a:rPr sz="3200" spc="-40" dirty="0">
                <a:solidFill>
                  <a:srgbClr val="181818"/>
                </a:solidFill>
                <a:latin typeface="Times New Roman"/>
                <a:cs typeface="Times New Roman"/>
              </a:rPr>
              <a:t>an</a:t>
            </a:r>
            <a:r>
              <a:rPr sz="3200" spc="-250" dirty="0">
                <a:solidFill>
                  <a:srgbClr val="181818"/>
                </a:solidFill>
                <a:latin typeface="Times New Roman"/>
                <a:cs typeface="Times New Roman"/>
              </a:rPr>
              <a:t> </a:t>
            </a:r>
            <a:r>
              <a:rPr sz="3200" spc="-90" dirty="0">
                <a:solidFill>
                  <a:srgbClr val="181818"/>
                </a:solidFill>
                <a:latin typeface="Times New Roman"/>
                <a:cs typeface="Times New Roman"/>
              </a:rPr>
              <a:t>alert</a:t>
            </a:r>
            <a:r>
              <a:rPr sz="3200" spc="-170" dirty="0">
                <a:solidFill>
                  <a:srgbClr val="181818"/>
                </a:solidFill>
                <a:latin typeface="Times New Roman"/>
                <a:cs typeface="Times New Roman"/>
              </a:rPr>
              <a:t> </a:t>
            </a:r>
            <a:r>
              <a:rPr sz="3200" spc="-80" dirty="0">
                <a:solidFill>
                  <a:srgbClr val="181818"/>
                </a:solidFill>
                <a:latin typeface="Times New Roman"/>
                <a:cs typeface="Times New Roman"/>
              </a:rPr>
              <a:t>box,</a:t>
            </a:r>
            <a:r>
              <a:rPr sz="3200" spc="-220" dirty="0">
                <a:solidFill>
                  <a:srgbClr val="181818"/>
                </a:solidFill>
                <a:latin typeface="Times New Roman"/>
                <a:cs typeface="Times New Roman"/>
              </a:rPr>
              <a:t> </a:t>
            </a:r>
            <a:r>
              <a:rPr sz="3200" spc="-70" dirty="0">
                <a:solidFill>
                  <a:srgbClr val="181818"/>
                </a:solidFill>
                <a:latin typeface="Times New Roman"/>
                <a:cs typeface="Times New Roman"/>
              </a:rPr>
              <a:t>using</a:t>
            </a:r>
            <a:r>
              <a:rPr sz="3200" spc="-300" dirty="0">
                <a:solidFill>
                  <a:srgbClr val="181818"/>
                </a:solidFill>
                <a:latin typeface="Times New Roman"/>
                <a:cs typeface="Times New Roman"/>
              </a:rPr>
              <a:t> </a:t>
            </a:r>
            <a:r>
              <a:rPr sz="3200" spc="-120" dirty="0">
                <a:solidFill>
                  <a:srgbClr val="181818"/>
                </a:solidFill>
                <a:latin typeface="Times New Roman"/>
                <a:cs typeface="Times New Roman"/>
              </a:rPr>
              <a:t>window.alert().</a:t>
            </a:r>
            <a:endParaRPr sz="3200" dirty="0">
              <a:latin typeface="Times New Roman"/>
              <a:cs typeface="Times New Roman"/>
            </a:endParaRPr>
          </a:p>
          <a:p>
            <a:pPr marL="914400" lvl="1" indent="-457200">
              <a:spcBef>
                <a:spcPts val="90"/>
              </a:spcBef>
              <a:buClr>
                <a:schemeClr val="accent3"/>
              </a:buClr>
              <a:buFont typeface="Wingdings" panose="05000000000000000000" pitchFamily="2" charset="2"/>
              <a:buChar char="ü"/>
            </a:pPr>
            <a:endParaRPr sz="3200" dirty="0">
              <a:latin typeface="Times New Roman"/>
              <a:cs typeface="Times New Roman"/>
            </a:endParaRPr>
          </a:p>
          <a:p>
            <a:pPr marL="939802" lvl="1" indent="-457200">
              <a:buClr>
                <a:schemeClr val="accent3"/>
              </a:buClr>
              <a:buFont typeface="Wingdings" panose="05000000000000000000" pitchFamily="2" charset="2"/>
              <a:buChar char="ü"/>
              <a:tabLst>
                <a:tab pos="543560" algn="l"/>
              </a:tabLst>
            </a:pPr>
            <a:r>
              <a:rPr sz="3200" spc="-100" dirty="0">
                <a:solidFill>
                  <a:srgbClr val="181818"/>
                </a:solidFill>
                <a:latin typeface="Times New Roman"/>
                <a:cs typeface="Times New Roman"/>
              </a:rPr>
              <a:t>In</a:t>
            </a:r>
            <a:r>
              <a:rPr sz="3200" spc="-120" dirty="0">
                <a:solidFill>
                  <a:srgbClr val="181818"/>
                </a:solidFill>
                <a:latin typeface="Times New Roman"/>
                <a:cs typeface="Times New Roman"/>
              </a:rPr>
              <a:t> </a:t>
            </a:r>
            <a:r>
              <a:rPr sz="3200" spc="-50" dirty="0">
                <a:solidFill>
                  <a:srgbClr val="181818"/>
                </a:solidFill>
                <a:latin typeface="Times New Roman"/>
                <a:cs typeface="Times New Roman"/>
              </a:rPr>
              <a:t>the</a:t>
            </a:r>
            <a:r>
              <a:rPr sz="3200" spc="-260" dirty="0">
                <a:solidFill>
                  <a:srgbClr val="181818"/>
                </a:solidFill>
                <a:latin typeface="Times New Roman"/>
                <a:cs typeface="Times New Roman"/>
              </a:rPr>
              <a:t> </a:t>
            </a:r>
            <a:r>
              <a:rPr sz="3200" spc="-100" dirty="0">
                <a:solidFill>
                  <a:srgbClr val="181818"/>
                </a:solidFill>
                <a:latin typeface="Times New Roman"/>
                <a:cs typeface="Times New Roman"/>
              </a:rPr>
              <a:t>browser</a:t>
            </a:r>
            <a:r>
              <a:rPr sz="3200" spc="-150" dirty="0">
                <a:solidFill>
                  <a:srgbClr val="181818"/>
                </a:solidFill>
                <a:latin typeface="Times New Roman"/>
                <a:cs typeface="Times New Roman"/>
              </a:rPr>
              <a:t> </a:t>
            </a:r>
            <a:r>
              <a:rPr sz="3200" spc="-100" dirty="0">
                <a:solidFill>
                  <a:srgbClr val="181818"/>
                </a:solidFill>
                <a:latin typeface="Times New Roman"/>
                <a:cs typeface="Times New Roman"/>
              </a:rPr>
              <a:t>console,</a:t>
            </a:r>
            <a:r>
              <a:rPr sz="3200" spc="-220" dirty="0">
                <a:solidFill>
                  <a:srgbClr val="181818"/>
                </a:solidFill>
                <a:latin typeface="Times New Roman"/>
                <a:cs typeface="Times New Roman"/>
              </a:rPr>
              <a:t> </a:t>
            </a:r>
            <a:r>
              <a:rPr sz="3200" spc="-70" dirty="0">
                <a:solidFill>
                  <a:srgbClr val="181818"/>
                </a:solidFill>
                <a:latin typeface="Times New Roman"/>
                <a:cs typeface="Times New Roman"/>
              </a:rPr>
              <a:t>using</a:t>
            </a:r>
            <a:r>
              <a:rPr sz="3200" spc="-290" dirty="0">
                <a:solidFill>
                  <a:srgbClr val="181818"/>
                </a:solidFill>
                <a:latin typeface="Times New Roman"/>
                <a:cs typeface="Times New Roman"/>
              </a:rPr>
              <a:t> </a:t>
            </a:r>
            <a:r>
              <a:rPr sz="3200" spc="-110" dirty="0">
                <a:solidFill>
                  <a:srgbClr val="181818"/>
                </a:solidFill>
                <a:latin typeface="Times New Roman"/>
                <a:cs typeface="Times New Roman"/>
              </a:rPr>
              <a:t>console.log().</a:t>
            </a:r>
            <a:endParaRPr sz="3200" dirty="0">
              <a:latin typeface="Times New Roman"/>
              <a:cs typeface="Times New Roman"/>
            </a:endParaRPr>
          </a:p>
        </p:txBody>
      </p:sp>
      <p:sp>
        <p:nvSpPr>
          <p:cNvPr id="3" name="object 3"/>
          <p:cNvSpPr txBox="1"/>
          <p:nvPr/>
        </p:nvSpPr>
        <p:spPr>
          <a:xfrm>
            <a:off x="8782051" y="6717282"/>
            <a:ext cx="125730" cy="185948"/>
          </a:xfrm>
          <a:prstGeom prst="rect">
            <a:avLst/>
          </a:prstGeom>
        </p:spPr>
        <p:txBody>
          <a:bodyPr vert="horz" wrap="square" lIns="0" tIns="31750" rIns="0" bIns="0" rtlCol="0">
            <a:spAutoFit/>
          </a:bodyPr>
          <a:lstStyle/>
          <a:p>
            <a:pPr marL="25400">
              <a:spcBef>
                <a:spcPts val="250"/>
              </a:spcBef>
            </a:pPr>
            <a:r>
              <a:rPr sz="1000" spc="30" dirty="0">
                <a:latin typeface="Arial"/>
                <a:cs typeface="Arial"/>
              </a:rPr>
              <a:t>5</a:t>
            </a:r>
            <a:endParaRPr sz="1000">
              <a:latin typeface="Arial"/>
              <a:cs typeface="Arial"/>
            </a:endParaRPr>
          </a:p>
        </p:txBody>
      </p:sp>
      <p:sp>
        <p:nvSpPr>
          <p:cNvPr id="4" name="object 4"/>
          <p:cNvSpPr txBox="1">
            <a:spLocks noGrp="1"/>
          </p:cNvSpPr>
          <p:nvPr>
            <p:ph type="title"/>
          </p:nvPr>
        </p:nvSpPr>
        <p:spPr>
          <a:xfrm>
            <a:off x="107504" y="761703"/>
            <a:ext cx="6603430" cy="795089"/>
          </a:xfrm>
          <a:prstGeom prst="rect">
            <a:avLst/>
          </a:prstGeom>
        </p:spPr>
        <p:txBody>
          <a:bodyPr vert="horz" wrap="square" lIns="0" tIns="25400" rIns="0" bIns="0" rtlCol="0" anchor="b">
            <a:spAutoFit/>
          </a:bodyPr>
          <a:lstStyle/>
          <a:p>
            <a:pPr marL="25400">
              <a:spcBef>
                <a:spcPts val="200"/>
              </a:spcBef>
            </a:pPr>
            <a:r>
              <a:rPr b="1" spc="-10" dirty="0">
                <a:latin typeface="Times New Roman"/>
                <a:cs typeface="Times New Roman"/>
              </a:rPr>
              <a:t>JS</a:t>
            </a:r>
            <a:r>
              <a:rPr b="1" spc="-150" dirty="0">
                <a:latin typeface="Times New Roman"/>
                <a:cs typeface="Times New Roman"/>
              </a:rPr>
              <a:t> </a:t>
            </a:r>
            <a:r>
              <a:rPr b="1" spc="-10" dirty="0">
                <a:latin typeface="Times New Roman"/>
                <a:cs typeface="Times New Roman"/>
              </a:rPr>
              <a:t>OUTPUT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87011" y="1196752"/>
            <a:ext cx="8941505" cy="5457902"/>
          </a:xfrm>
          <a:prstGeom prst="rect">
            <a:avLst/>
          </a:prstGeom>
        </p:spPr>
        <p:txBody>
          <a:bodyPr vert="horz" wrap="square" lIns="0" tIns="58418" rIns="0" bIns="0" rtlCol="0">
            <a:spAutoFit/>
          </a:bodyPr>
          <a:lstStyle/>
          <a:p>
            <a:pPr marL="85090">
              <a:spcBef>
                <a:spcPts val="458"/>
              </a:spcBef>
            </a:pPr>
            <a:r>
              <a:rPr sz="1900" spc="-10" dirty="0">
                <a:solidFill>
                  <a:srgbClr val="181818"/>
                </a:solidFill>
                <a:latin typeface="Times New Roman"/>
                <a:cs typeface="Times New Roman"/>
              </a:rPr>
              <a:t>&lt;!DOCTYPE</a:t>
            </a:r>
            <a:r>
              <a:rPr sz="1900" spc="30" dirty="0">
                <a:solidFill>
                  <a:srgbClr val="181818"/>
                </a:solidFill>
                <a:latin typeface="Times New Roman"/>
                <a:cs typeface="Times New Roman"/>
              </a:rPr>
              <a:t> </a:t>
            </a:r>
            <a:r>
              <a:rPr sz="1900" dirty="0">
                <a:solidFill>
                  <a:srgbClr val="181818"/>
                </a:solidFill>
                <a:latin typeface="Times New Roman"/>
                <a:cs typeface="Times New Roman"/>
              </a:rPr>
              <a:t>html&gt;</a:t>
            </a:r>
            <a:endParaRPr sz="1900" dirty="0">
              <a:latin typeface="Times New Roman"/>
              <a:cs typeface="Times New Roman"/>
            </a:endParaRPr>
          </a:p>
          <a:p>
            <a:pPr marL="25400">
              <a:spcBef>
                <a:spcPts val="260"/>
              </a:spcBef>
            </a:pPr>
            <a:r>
              <a:rPr sz="1900" dirty="0">
                <a:solidFill>
                  <a:srgbClr val="181818"/>
                </a:solidFill>
                <a:latin typeface="Times New Roman"/>
                <a:cs typeface="Times New Roman"/>
              </a:rPr>
              <a:t>&lt;html&gt;</a:t>
            </a:r>
            <a:endParaRPr sz="1900" dirty="0">
              <a:latin typeface="Times New Roman"/>
              <a:cs typeface="Times New Roman"/>
            </a:endParaRPr>
          </a:p>
          <a:p>
            <a:pPr marL="25400">
              <a:spcBef>
                <a:spcPts val="220"/>
              </a:spcBef>
            </a:pPr>
            <a:r>
              <a:rPr lang="en-US" sz="1900" spc="-20" dirty="0">
                <a:solidFill>
                  <a:srgbClr val="181818"/>
                </a:solidFill>
                <a:latin typeface="Times New Roman"/>
                <a:cs typeface="Times New Roman"/>
              </a:rPr>
              <a:t>  </a:t>
            </a:r>
            <a:r>
              <a:rPr sz="1900" spc="-20" dirty="0">
                <a:solidFill>
                  <a:srgbClr val="181818"/>
                </a:solidFill>
                <a:latin typeface="Times New Roman"/>
                <a:cs typeface="Times New Roman"/>
              </a:rPr>
              <a:t>&lt;body&gt;</a:t>
            </a:r>
            <a:endParaRPr sz="1900" dirty="0">
              <a:latin typeface="Times New Roman"/>
              <a:cs typeface="Times New Roman"/>
            </a:endParaRPr>
          </a:p>
          <a:p>
            <a:pPr marL="25400">
              <a:spcBef>
                <a:spcPts val="220"/>
              </a:spcBef>
            </a:pPr>
            <a:r>
              <a:rPr lang="en-US" sz="1900" spc="10" dirty="0">
                <a:solidFill>
                  <a:srgbClr val="181818"/>
                </a:solidFill>
                <a:latin typeface="Times New Roman"/>
                <a:cs typeface="Times New Roman"/>
              </a:rPr>
              <a:t>	</a:t>
            </a:r>
            <a:r>
              <a:rPr sz="1900" spc="10" dirty="0">
                <a:solidFill>
                  <a:srgbClr val="181818"/>
                </a:solidFill>
                <a:latin typeface="Times New Roman"/>
                <a:cs typeface="Times New Roman"/>
              </a:rPr>
              <a:t>&lt;h1&gt;Output</a:t>
            </a:r>
            <a:r>
              <a:rPr sz="1900" spc="-160" dirty="0">
                <a:solidFill>
                  <a:srgbClr val="181818"/>
                </a:solidFill>
                <a:latin typeface="Times New Roman"/>
                <a:cs typeface="Times New Roman"/>
              </a:rPr>
              <a:t> </a:t>
            </a:r>
            <a:r>
              <a:rPr sz="1900" dirty="0">
                <a:solidFill>
                  <a:srgbClr val="181818"/>
                </a:solidFill>
                <a:latin typeface="Times New Roman"/>
                <a:cs typeface="Times New Roman"/>
              </a:rPr>
              <a:t>in </a:t>
            </a:r>
            <a:r>
              <a:rPr sz="1900" spc="10" dirty="0">
                <a:solidFill>
                  <a:srgbClr val="181818"/>
                </a:solidFill>
                <a:latin typeface="Times New Roman"/>
                <a:cs typeface="Times New Roman"/>
              </a:rPr>
              <a:t>JS</a:t>
            </a:r>
            <a:r>
              <a:rPr sz="1900" spc="-60" dirty="0">
                <a:solidFill>
                  <a:srgbClr val="181818"/>
                </a:solidFill>
                <a:latin typeface="Times New Roman"/>
                <a:cs typeface="Times New Roman"/>
              </a:rPr>
              <a:t> </a:t>
            </a:r>
            <a:r>
              <a:rPr sz="1900" dirty="0">
                <a:solidFill>
                  <a:srgbClr val="181818"/>
                </a:solidFill>
                <a:latin typeface="Times New Roman"/>
                <a:cs typeface="Times New Roman"/>
              </a:rPr>
              <a:t>using</a:t>
            </a:r>
            <a:r>
              <a:rPr sz="1900" spc="-50" dirty="0">
                <a:solidFill>
                  <a:srgbClr val="181818"/>
                </a:solidFill>
                <a:latin typeface="Times New Roman"/>
                <a:cs typeface="Times New Roman"/>
              </a:rPr>
              <a:t> </a:t>
            </a:r>
            <a:r>
              <a:rPr sz="1900" b="1" spc="-10" dirty="0">
                <a:solidFill>
                  <a:srgbClr val="181818"/>
                </a:solidFill>
                <a:latin typeface="Times New Roman"/>
                <a:cs typeface="Times New Roman"/>
              </a:rPr>
              <a:t>innerHTML</a:t>
            </a:r>
            <a:r>
              <a:rPr sz="1900" b="1" spc="-160" dirty="0">
                <a:solidFill>
                  <a:srgbClr val="181818"/>
                </a:solidFill>
                <a:latin typeface="Times New Roman"/>
                <a:cs typeface="Times New Roman"/>
              </a:rPr>
              <a:t> </a:t>
            </a:r>
            <a:r>
              <a:rPr sz="1900" spc="10" dirty="0">
                <a:solidFill>
                  <a:srgbClr val="181818"/>
                </a:solidFill>
                <a:latin typeface="Times New Roman"/>
                <a:cs typeface="Times New Roman"/>
              </a:rPr>
              <a:t>&lt;/h1&gt;</a:t>
            </a:r>
            <a:endParaRPr sz="1900" dirty="0">
              <a:latin typeface="Times New Roman"/>
              <a:cs typeface="Times New Roman"/>
            </a:endParaRPr>
          </a:p>
          <a:p>
            <a:pPr marL="25400">
              <a:spcBef>
                <a:spcPts val="220"/>
              </a:spcBef>
            </a:pPr>
            <a:r>
              <a:rPr lang="en-US" sz="1900" spc="-10" dirty="0">
                <a:solidFill>
                  <a:srgbClr val="181818"/>
                </a:solidFill>
                <a:latin typeface="Times New Roman"/>
                <a:cs typeface="Times New Roman"/>
              </a:rPr>
              <a:t>	</a:t>
            </a:r>
            <a:r>
              <a:rPr sz="1900" spc="-10" dirty="0">
                <a:solidFill>
                  <a:srgbClr val="181818"/>
                </a:solidFill>
                <a:latin typeface="Times New Roman"/>
                <a:cs typeface="Times New Roman"/>
              </a:rPr>
              <a:t>&lt;p&gt;Watch </a:t>
            </a:r>
            <a:r>
              <a:rPr sz="1900" dirty="0">
                <a:solidFill>
                  <a:srgbClr val="181818"/>
                </a:solidFill>
                <a:latin typeface="Times New Roman"/>
                <a:cs typeface="Times New Roman"/>
              </a:rPr>
              <a:t>the paragraph</a:t>
            </a:r>
            <a:r>
              <a:rPr sz="1900" spc="-280" dirty="0">
                <a:solidFill>
                  <a:srgbClr val="181818"/>
                </a:solidFill>
                <a:latin typeface="Times New Roman"/>
                <a:cs typeface="Times New Roman"/>
              </a:rPr>
              <a:t> </a:t>
            </a:r>
            <a:r>
              <a:rPr sz="1900" dirty="0">
                <a:solidFill>
                  <a:srgbClr val="181818"/>
                </a:solidFill>
                <a:latin typeface="Times New Roman"/>
                <a:cs typeface="Times New Roman"/>
              </a:rPr>
              <a:t>below&lt;/p&gt;</a:t>
            </a:r>
            <a:endParaRPr sz="1900" dirty="0">
              <a:latin typeface="Times New Roman"/>
              <a:cs typeface="Times New Roman"/>
            </a:endParaRPr>
          </a:p>
          <a:p>
            <a:pPr marL="25400">
              <a:spcBef>
                <a:spcPts val="260"/>
              </a:spcBef>
            </a:pPr>
            <a:r>
              <a:rPr lang="en-US" sz="1900" spc="20" dirty="0">
                <a:solidFill>
                  <a:srgbClr val="181818"/>
                </a:solidFill>
                <a:latin typeface="Times New Roman"/>
                <a:cs typeface="Times New Roman"/>
              </a:rPr>
              <a:t>	</a:t>
            </a:r>
            <a:r>
              <a:rPr sz="1900" spc="20" dirty="0">
                <a:solidFill>
                  <a:srgbClr val="181818"/>
                </a:solidFill>
                <a:latin typeface="Times New Roman"/>
                <a:cs typeface="Times New Roman"/>
              </a:rPr>
              <a:t>&lt;p</a:t>
            </a:r>
            <a:r>
              <a:rPr sz="1900" spc="-60" dirty="0">
                <a:solidFill>
                  <a:srgbClr val="181818"/>
                </a:solidFill>
                <a:latin typeface="Times New Roman"/>
                <a:cs typeface="Times New Roman"/>
              </a:rPr>
              <a:t> </a:t>
            </a:r>
            <a:r>
              <a:rPr sz="1900" spc="-10" dirty="0">
                <a:solidFill>
                  <a:srgbClr val="181818"/>
                </a:solidFill>
                <a:latin typeface="Times New Roman"/>
                <a:cs typeface="Times New Roman"/>
              </a:rPr>
              <a:t>id="demo"&gt;&lt;/p&gt;</a:t>
            </a:r>
            <a:endParaRPr sz="1900" dirty="0">
              <a:latin typeface="Times New Roman"/>
              <a:cs typeface="Times New Roman"/>
            </a:endParaRPr>
          </a:p>
          <a:p>
            <a:pPr marL="25400">
              <a:spcBef>
                <a:spcPts val="220"/>
              </a:spcBef>
            </a:pPr>
            <a:r>
              <a:rPr lang="en-US" sz="1900" dirty="0">
                <a:solidFill>
                  <a:srgbClr val="181818"/>
                </a:solidFill>
                <a:latin typeface="Times New Roman"/>
                <a:cs typeface="Times New Roman"/>
              </a:rPr>
              <a:t>	</a:t>
            </a:r>
            <a:r>
              <a:rPr sz="1900" dirty="0">
                <a:solidFill>
                  <a:srgbClr val="181818"/>
                </a:solidFill>
                <a:latin typeface="Times New Roman"/>
                <a:cs typeface="Times New Roman"/>
              </a:rPr>
              <a:t>&lt;script&gt;</a:t>
            </a:r>
            <a:endParaRPr sz="1900" dirty="0">
              <a:latin typeface="Times New Roman"/>
              <a:cs typeface="Times New Roman"/>
            </a:endParaRPr>
          </a:p>
          <a:p>
            <a:pPr marL="25400">
              <a:spcBef>
                <a:spcPts val="210"/>
              </a:spcBef>
            </a:pPr>
            <a:r>
              <a:rPr lang="en-US" sz="1900" spc="-10" dirty="0">
                <a:solidFill>
                  <a:srgbClr val="181818"/>
                </a:solidFill>
                <a:latin typeface="Times New Roman"/>
                <a:cs typeface="Times New Roman"/>
              </a:rPr>
              <a:t>	</a:t>
            </a:r>
            <a:r>
              <a:rPr sz="1900" spc="-10" dirty="0" err="1">
                <a:solidFill>
                  <a:srgbClr val="181818"/>
                </a:solidFill>
                <a:latin typeface="Times New Roman"/>
                <a:cs typeface="Times New Roman"/>
              </a:rPr>
              <a:t>document.getElementById</a:t>
            </a:r>
            <a:r>
              <a:rPr sz="1900" spc="-10" dirty="0">
                <a:solidFill>
                  <a:srgbClr val="181818"/>
                </a:solidFill>
                <a:latin typeface="Times New Roman"/>
                <a:cs typeface="Times New Roman"/>
              </a:rPr>
              <a:t>("demo").innerHTML </a:t>
            </a:r>
            <a:r>
              <a:rPr sz="1900" spc="10" dirty="0">
                <a:solidFill>
                  <a:srgbClr val="181818"/>
                </a:solidFill>
                <a:latin typeface="Times New Roman"/>
                <a:cs typeface="Times New Roman"/>
              </a:rPr>
              <a:t>=</a:t>
            </a:r>
            <a:r>
              <a:rPr sz="1900" spc="90" dirty="0">
                <a:solidFill>
                  <a:srgbClr val="181818"/>
                </a:solidFill>
                <a:latin typeface="Times New Roman"/>
                <a:cs typeface="Times New Roman"/>
              </a:rPr>
              <a:t> </a:t>
            </a:r>
            <a:r>
              <a:rPr sz="1900" spc="-20" dirty="0">
                <a:solidFill>
                  <a:srgbClr val="181818"/>
                </a:solidFill>
                <a:latin typeface="Times New Roman"/>
                <a:cs typeface="Times New Roman"/>
              </a:rPr>
              <a:t>"H"+"E"+"L"+"L"+"O"</a:t>
            </a:r>
            <a:endParaRPr sz="1900" dirty="0">
              <a:latin typeface="Times New Roman"/>
              <a:cs typeface="Times New Roman"/>
            </a:endParaRPr>
          </a:p>
          <a:p>
            <a:pPr marL="25400">
              <a:spcBef>
                <a:spcPts val="220"/>
              </a:spcBef>
            </a:pPr>
            <a:r>
              <a:rPr lang="en-US" sz="1900" dirty="0">
                <a:solidFill>
                  <a:srgbClr val="181818"/>
                </a:solidFill>
                <a:latin typeface="Times New Roman"/>
                <a:cs typeface="Times New Roman"/>
              </a:rPr>
              <a:t>	</a:t>
            </a:r>
            <a:r>
              <a:rPr sz="1900" dirty="0">
                <a:solidFill>
                  <a:srgbClr val="181818"/>
                </a:solidFill>
                <a:latin typeface="Times New Roman"/>
                <a:cs typeface="Times New Roman"/>
              </a:rPr>
              <a:t>&lt;/script&gt;</a:t>
            </a:r>
            <a:endParaRPr sz="1900" dirty="0">
              <a:latin typeface="Times New Roman"/>
              <a:cs typeface="Times New Roman"/>
            </a:endParaRPr>
          </a:p>
          <a:p>
            <a:pPr marL="25400">
              <a:spcBef>
                <a:spcPts val="270"/>
              </a:spcBef>
            </a:pPr>
            <a:r>
              <a:rPr lang="en-US" sz="1900" spc="-20" dirty="0">
                <a:solidFill>
                  <a:srgbClr val="181818"/>
                </a:solidFill>
                <a:latin typeface="Times New Roman"/>
                <a:cs typeface="Times New Roman"/>
              </a:rPr>
              <a:t>  </a:t>
            </a:r>
            <a:r>
              <a:rPr sz="1900" spc="-20" dirty="0">
                <a:solidFill>
                  <a:srgbClr val="181818"/>
                </a:solidFill>
                <a:latin typeface="Times New Roman"/>
                <a:cs typeface="Times New Roman"/>
              </a:rPr>
              <a:t>&lt;/body&gt;</a:t>
            </a:r>
            <a:endParaRPr sz="1900" dirty="0">
              <a:latin typeface="Times New Roman"/>
              <a:cs typeface="Times New Roman"/>
            </a:endParaRPr>
          </a:p>
          <a:p>
            <a:pPr marL="25400">
              <a:spcBef>
                <a:spcPts val="210"/>
              </a:spcBef>
            </a:pPr>
            <a:r>
              <a:rPr sz="1900" dirty="0">
                <a:solidFill>
                  <a:srgbClr val="181818"/>
                </a:solidFill>
                <a:latin typeface="Times New Roman"/>
                <a:cs typeface="Times New Roman"/>
              </a:rPr>
              <a:t>&lt;/html&gt;</a:t>
            </a:r>
            <a:endParaRPr sz="1900" dirty="0">
              <a:latin typeface="Times New Roman"/>
              <a:cs typeface="Times New Roman"/>
            </a:endParaRPr>
          </a:p>
          <a:p>
            <a:pPr marL="481330" marR="151130" indent="-457200">
              <a:lnSpc>
                <a:spcPts val="3260"/>
              </a:lnSpc>
              <a:spcBef>
                <a:spcPts val="710"/>
              </a:spcBef>
              <a:buClr>
                <a:schemeClr val="accent3"/>
              </a:buClr>
              <a:buFont typeface="Arial" panose="020B0604020202020204" pitchFamily="34" charset="0"/>
              <a:buChar char="•"/>
              <a:tabLst>
                <a:tab pos="367030" algn="l"/>
                <a:tab pos="5763260" algn="l"/>
              </a:tabLst>
            </a:pPr>
            <a:r>
              <a:rPr sz="2800" b="1" dirty="0">
                <a:solidFill>
                  <a:srgbClr val="181818"/>
                </a:solidFill>
                <a:latin typeface="Times New Roman"/>
                <a:cs typeface="Times New Roman"/>
              </a:rPr>
              <a:t>document.getElementById(id)</a:t>
            </a:r>
            <a:r>
              <a:rPr lang="en-US" sz="2800" b="1" dirty="0">
                <a:solidFill>
                  <a:srgbClr val="181818"/>
                </a:solidFill>
                <a:latin typeface="Times New Roman"/>
                <a:cs typeface="Times New Roman"/>
              </a:rPr>
              <a:t> </a:t>
            </a:r>
            <a:r>
              <a:rPr sz="2800" spc="10" dirty="0">
                <a:solidFill>
                  <a:srgbClr val="181818"/>
                </a:solidFill>
                <a:latin typeface="Times New Roman"/>
                <a:cs typeface="Times New Roman"/>
              </a:rPr>
              <a:t>is a method</a:t>
            </a:r>
            <a:r>
              <a:rPr sz="2800" spc="-260" dirty="0">
                <a:solidFill>
                  <a:srgbClr val="181818"/>
                </a:solidFill>
                <a:latin typeface="Times New Roman"/>
                <a:cs typeface="Times New Roman"/>
              </a:rPr>
              <a:t> </a:t>
            </a:r>
            <a:r>
              <a:rPr sz="2800" spc="-10" dirty="0">
                <a:solidFill>
                  <a:srgbClr val="181818"/>
                </a:solidFill>
                <a:latin typeface="Times New Roman"/>
                <a:cs typeface="Times New Roman"/>
              </a:rPr>
              <a:t>that’s  </a:t>
            </a:r>
            <a:r>
              <a:rPr sz="2800" spc="20" dirty="0">
                <a:solidFill>
                  <a:srgbClr val="181818"/>
                </a:solidFill>
                <a:latin typeface="Times New Roman"/>
                <a:cs typeface="Times New Roman"/>
              </a:rPr>
              <a:t>used </a:t>
            </a:r>
            <a:r>
              <a:rPr sz="2800" spc="10" dirty="0">
                <a:solidFill>
                  <a:srgbClr val="181818"/>
                </a:solidFill>
                <a:latin typeface="Times New Roman"/>
                <a:cs typeface="Times New Roman"/>
              </a:rPr>
              <a:t>to access an </a:t>
            </a:r>
            <a:r>
              <a:rPr sz="2800" dirty="0">
                <a:solidFill>
                  <a:srgbClr val="181818"/>
                </a:solidFill>
                <a:latin typeface="Times New Roman"/>
                <a:cs typeface="Times New Roman"/>
              </a:rPr>
              <a:t>HTML</a:t>
            </a:r>
            <a:r>
              <a:rPr sz="2800" spc="-430" dirty="0">
                <a:solidFill>
                  <a:srgbClr val="181818"/>
                </a:solidFill>
                <a:latin typeface="Times New Roman"/>
                <a:cs typeface="Times New Roman"/>
              </a:rPr>
              <a:t> </a:t>
            </a:r>
            <a:r>
              <a:rPr sz="2800" dirty="0">
                <a:solidFill>
                  <a:srgbClr val="181818"/>
                </a:solidFill>
                <a:latin typeface="Times New Roman"/>
                <a:cs typeface="Times New Roman"/>
              </a:rPr>
              <a:t>element</a:t>
            </a:r>
            <a:r>
              <a:rPr lang="en-US" sz="2800" dirty="0">
                <a:solidFill>
                  <a:srgbClr val="181818"/>
                </a:solidFill>
                <a:latin typeface="Times New Roman"/>
                <a:cs typeface="Times New Roman"/>
              </a:rPr>
              <a:t>.</a:t>
            </a:r>
            <a:endParaRPr sz="2800" dirty="0">
              <a:latin typeface="Times New Roman"/>
              <a:cs typeface="Times New Roman"/>
            </a:endParaRPr>
          </a:p>
          <a:p>
            <a:pPr marL="481330" indent="-457200">
              <a:spcBef>
                <a:spcPts val="290"/>
              </a:spcBef>
              <a:buClr>
                <a:schemeClr val="accent3"/>
              </a:buClr>
              <a:buFont typeface="Arial" panose="020B0604020202020204" pitchFamily="34" charset="0"/>
              <a:buChar char="•"/>
              <a:tabLst>
                <a:tab pos="367030" algn="l"/>
              </a:tabLst>
            </a:pPr>
            <a:r>
              <a:rPr sz="2800" dirty="0">
                <a:solidFill>
                  <a:srgbClr val="181818"/>
                </a:solidFill>
                <a:latin typeface="Times New Roman"/>
                <a:cs typeface="Times New Roman"/>
              </a:rPr>
              <a:t>The </a:t>
            </a:r>
            <a:r>
              <a:rPr sz="2800" b="1" spc="10" dirty="0">
                <a:solidFill>
                  <a:srgbClr val="181818"/>
                </a:solidFill>
                <a:latin typeface="Times New Roman"/>
                <a:cs typeface="Times New Roman"/>
              </a:rPr>
              <a:t>id </a:t>
            </a:r>
            <a:r>
              <a:rPr sz="2800" spc="10" dirty="0">
                <a:solidFill>
                  <a:srgbClr val="181818"/>
                </a:solidFill>
                <a:latin typeface="Times New Roman"/>
                <a:cs typeface="Times New Roman"/>
              </a:rPr>
              <a:t>attribute</a:t>
            </a:r>
            <a:r>
              <a:rPr sz="2800" spc="-570" dirty="0">
                <a:solidFill>
                  <a:srgbClr val="181818"/>
                </a:solidFill>
                <a:latin typeface="Times New Roman"/>
                <a:cs typeface="Times New Roman"/>
              </a:rPr>
              <a:t> </a:t>
            </a:r>
            <a:r>
              <a:rPr lang="en-US" sz="2800" spc="-570" dirty="0">
                <a:solidFill>
                  <a:srgbClr val="181818"/>
                </a:solidFill>
                <a:latin typeface="Times New Roman"/>
                <a:cs typeface="Times New Roman"/>
              </a:rPr>
              <a:t> </a:t>
            </a:r>
            <a:r>
              <a:rPr sz="2800" dirty="0">
                <a:solidFill>
                  <a:srgbClr val="181818"/>
                </a:solidFill>
                <a:latin typeface="Times New Roman"/>
                <a:cs typeface="Times New Roman"/>
              </a:rPr>
              <a:t>defines </a:t>
            </a:r>
            <a:r>
              <a:rPr sz="2800" spc="10" dirty="0">
                <a:solidFill>
                  <a:srgbClr val="181818"/>
                </a:solidFill>
                <a:latin typeface="Times New Roman"/>
                <a:cs typeface="Times New Roman"/>
              </a:rPr>
              <a:t>the </a:t>
            </a:r>
            <a:r>
              <a:rPr sz="2800" dirty="0">
                <a:solidFill>
                  <a:srgbClr val="181818"/>
                </a:solidFill>
                <a:latin typeface="Times New Roman"/>
                <a:cs typeface="Times New Roman"/>
              </a:rPr>
              <a:t>HTML </a:t>
            </a:r>
            <a:r>
              <a:rPr sz="2800" spc="10" dirty="0">
                <a:solidFill>
                  <a:srgbClr val="181818"/>
                </a:solidFill>
                <a:latin typeface="Times New Roman"/>
                <a:cs typeface="Times New Roman"/>
              </a:rPr>
              <a:t>element.</a:t>
            </a:r>
            <a:endParaRPr sz="2800" dirty="0">
              <a:latin typeface="Times New Roman"/>
              <a:cs typeface="Times New Roman"/>
            </a:endParaRPr>
          </a:p>
          <a:p>
            <a:pPr marL="481330" indent="-457200">
              <a:spcBef>
                <a:spcPts val="390"/>
              </a:spcBef>
              <a:buClr>
                <a:schemeClr val="accent3"/>
              </a:buClr>
              <a:buFont typeface="Arial" panose="020B0604020202020204" pitchFamily="34" charset="0"/>
              <a:buChar char="•"/>
              <a:tabLst>
                <a:tab pos="367030" algn="l"/>
              </a:tabLst>
            </a:pPr>
            <a:r>
              <a:rPr sz="2800" dirty="0">
                <a:solidFill>
                  <a:srgbClr val="181818"/>
                </a:solidFill>
                <a:latin typeface="Times New Roman"/>
                <a:cs typeface="Times New Roman"/>
              </a:rPr>
              <a:t>The</a:t>
            </a:r>
            <a:r>
              <a:rPr sz="2800" spc="-40" dirty="0">
                <a:solidFill>
                  <a:srgbClr val="181818"/>
                </a:solidFill>
                <a:latin typeface="Times New Roman"/>
                <a:cs typeface="Times New Roman"/>
              </a:rPr>
              <a:t> </a:t>
            </a:r>
            <a:r>
              <a:rPr sz="2800" b="1" spc="10" dirty="0">
                <a:solidFill>
                  <a:srgbClr val="181818"/>
                </a:solidFill>
                <a:latin typeface="Times New Roman"/>
                <a:cs typeface="Times New Roman"/>
              </a:rPr>
              <a:t>innerHTML</a:t>
            </a:r>
            <a:r>
              <a:rPr sz="2800" b="1" spc="-310" dirty="0">
                <a:solidFill>
                  <a:srgbClr val="181818"/>
                </a:solidFill>
                <a:latin typeface="Times New Roman"/>
                <a:cs typeface="Times New Roman"/>
              </a:rPr>
              <a:t> </a:t>
            </a:r>
            <a:r>
              <a:rPr sz="2800" spc="10" dirty="0">
                <a:solidFill>
                  <a:srgbClr val="181818"/>
                </a:solidFill>
                <a:latin typeface="Times New Roman"/>
                <a:cs typeface="Times New Roman"/>
              </a:rPr>
              <a:t>property</a:t>
            </a:r>
            <a:r>
              <a:rPr sz="2800" spc="-160" dirty="0">
                <a:solidFill>
                  <a:srgbClr val="181818"/>
                </a:solidFill>
                <a:latin typeface="Times New Roman"/>
                <a:cs typeface="Times New Roman"/>
              </a:rPr>
              <a:t> </a:t>
            </a:r>
            <a:r>
              <a:rPr sz="2800" spc="10" dirty="0">
                <a:solidFill>
                  <a:srgbClr val="181818"/>
                </a:solidFill>
                <a:latin typeface="Times New Roman"/>
                <a:cs typeface="Times New Roman"/>
              </a:rPr>
              <a:t>defines</a:t>
            </a:r>
            <a:r>
              <a:rPr sz="2800" spc="-60" dirty="0">
                <a:solidFill>
                  <a:srgbClr val="181818"/>
                </a:solidFill>
                <a:latin typeface="Times New Roman"/>
                <a:cs typeface="Times New Roman"/>
              </a:rPr>
              <a:t> </a:t>
            </a:r>
            <a:r>
              <a:rPr sz="2800" spc="20" dirty="0">
                <a:solidFill>
                  <a:srgbClr val="181818"/>
                </a:solidFill>
                <a:latin typeface="Times New Roman"/>
                <a:cs typeface="Times New Roman"/>
              </a:rPr>
              <a:t>the</a:t>
            </a:r>
            <a:r>
              <a:rPr sz="2800" spc="-80" dirty="0">
                <a:solidFill>
                  <a:srgbClr val="181818"/>
                </a:solidFill>
                <a:latin typeface="Times New Roman"/>
                <a:cs typeface="Times New Roman"/>
              </a:rPr>
              <a:t> </a:t>
            </a:r>
            <a:r>
              <a:rPr sz="2800" dirty="0">
                <a:solidFill>
                  <a:srgbClr val="181818"/>
                </a:solidFill>
                <a:latin typeface="Times New Roman"/>
                <a:cs typeface="Times New Roman"/>
              </a:rPr>
              <a:t>HTML</a:t>
            </a:r>
            <a:r>
              <a:rPr sz="2800" spc="-110" dirty="0">
                <a:solidFill>
                  <a:srgbClr val="181818"/>
                </a:solidFill>
                <a:latin typeface="Times New Roman"/>
                <a:cs typeface="Times New Roman"/>
              </a:rPr>
              <a:t> </a:t>
            </a:r>
            <a:r>
              <a:rPr sz="2800" spc="10" dirty="0">
                <a:solidFill>
                  <a:srgbClr val="181818"/>
                </a:solidFill>
                <a:latin typeface="Times New Roman"/>
                <a:cs typeface="Times New Roman"/>
              </a:rPr>
              <a:t>content</a:t>
            </a:r>
            <a:r>
              <a:rPr lang="en-US" sz="2800" spc="10" dirty="0">
                <a:solidFill>
                  <a:srgbClr val="181818"/>
                </a:solidFill>
                <a:latin typeface="Times New Roman"/>
                <a:cs typeface="Times New Roman"/>
              </a:rPr>
              <a:t>.</a:t>
            </a:r>
            <a:endParaRPr sz="2800" dirty="0">
              <a:latin typeface="Times New Roman"/>
              <a:cs typeface="Times New Roman"/>
            </a:endParaRPr>
          </a:p>
        </p:txBody>
      </p:sp>
      <p:sp>
        <p:nvSpPr>
          <p:cNvPr id="3" name="object 3"/>
          <p:cNvSpPr txBox="1"/>
          <p:nvPr/>
        </p:nvSpPr>
        <p:spPr>
          <a:xfrm>
            <a:off x="8782051" y="6719822"/>
            <a:ext cx="125730" cy="187231"/>
          </a:xfrm>
          <a:prstGeom prst="rect">
            <a:avLst/>
          </a:prstGeom>
        </p:spPr>
        <p:txBody>
          <a:bodyPr vert="horz" wrap="square" lIns="0" tIns="33020" rIns="0" bIns="0" rtlCol="0">
            <a:spAutoFit/>
          </a:bodyPr>
          <a:lstStyle/>
          <a:p>
            <a:pPr marL="25400">
              <a:spcBef>
                <a:spcPts val="260"/>
              </a:spcBef>
            </a:pPr>
            <a:r>
              <a:rPr sz="1000" spc="30" dirty="0">
                <a:latin typeface="Arial"/>
                <a:cs typeface="Arial"/>
              </a:rPr>
              <a:t>6</a:t>
            </a:r>
            <a:endParaRPr sz="1000">
              <a:latin typeface="Arial"/>
              <a:cs typeface="Arial"/>
            </a:endParaRPr>
          </a:p>
        </p:txBody>
      </p:sp>
      <p:sp>
        <p:nvSpPr>
          <p:cNvPr id="4" name="object 4"/>
          <p:cNvSpPr txBox="1">
            <a:spLocks noGrp="1"/>
          </p:cNvSpPr>
          <p:nvPr>
            <p:ph type="title"/>
          </p:nvPr>
        </p:nvSpPr>
        <p:spPr>
          <a:xfrm>
            <a:off x="179512" y="260648"/>
            <a:ext cx="5645913" cy="795089"/>
          </a:xfrm>
          <a:prstGeom prst="rect">
            <a:avLst/>
          </a:prstGeom>
        </p:spPr>
        <p:txBody>
          <a:bodyPr vert="horz" wrap="square" lIns="0" tIns="25400" rIns="0" bIns="0" rtlCol="0" anchor="b">
            <a:spAutoFit/>
          </a:bodyPr>
          <a:lstStyle/>
          <a:p>
            <a:pPr marL="25400">
              <a:spcBef>
                <a:spcPts val="200"/>
              </a:spcBef>
            </a:pPr>
            <a:r>
              <a:rPr b="1" spc="-20" dirty="0">
                <a:latin typeface="Times New Roman"/>
                <a:cs typeface="Times New Roman"/>
              </a:rPr>
              <a:t>innerHTML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79512" y="1268760"/>
            <a:ext cx="8964488" cy="4441729"/>
          </a:xfrm>
          <a:prstGeom prst="rect">
            <a:avLst/>
          </a:prstGeom>
        </p:spPr>
        <p:txBody>
          <a:bodyPr vert="horz" wrap="square" lIns="0" tIns="119380" rIns="0" bIns="0" rtlCol="0">
            <a:spAutoFit/>
          </a:bodyPr>
          <a:lstStyle/>
          <a:p>
            <a:pPr marL="179388" marR="10160" indent="-179388" algn="l">
              <a:lnSpc>
                <a:spcPct val="80000"/>
              </a:lnSpc>
              <a:spcBef>
                <a:spcPts val="940"/>
              </a:spcBef>
              <a:buClr>
                <a:schemeClr val="accent3"/>
              </a:buClr>
              <a:buFont typeface="Arial" panose="020B0604020202020204" pitchFamily="34" charset="0"/>
              <a:buChar char="•"/>
              <a:tabLst>
                <a:tab pos="179388" algn="l"/>
              </a:tabLst>
            </a:pPr>
            <a:r>
              <a:rPr sz="2600" b="1" dirty="0">
                <a:solidFill>
                  <a:srgbClr val="181818"/>
                </a:solidFill>
                <a:latin typeface="Times New Roman"/>
                <a:cs typeface="Times New Roman"/>
              </a:rPr>
              <a:t>Alert() </a:t>
            </a:r>
            <a:r>
              <a:rPr sz="2600" spc="-10" dirty="0">
                <a:solidFill>
                  <a:srgbClr val="181818"/>
                </a:solidFill>
                <a:latin typeface="Times New Roman"/>
                <a:cs typeface="Times New Roman"/>
              </a:rPr>
              <a:t>or </a:t>
            </a:r>
            <a:r>
              <a:rPr sz="2600" b="1" spc="-10" dirty="0">
                <a:solidFill>
                  <a:srgbClr val="181818"/>
                </a:solidFill>
                <a:latin typeface="Times New Roman"/>
                <a:cs typeface="Times New Roman"/>
              </a:rPr>
              <a:t>window.alert() </a:t>
            </a:r>
            <a:r>
              <a:rPr sz="2600" spc="10" dirty="0">
                <a:solidFill>
                  <a:srgbClr val="181818"/>
                </a:solidFill>
                <a:latin typeface="Times New Roman"/>
                <a:cs typeface="Times New Roman"/>
              </a:rPr>
              <a:t>is a method </a:t>
            </a:r>
            <a:r>
              <a:rPr sz="2600" spc="20" dirty="0">
                <a:solidFill>
                  <a:srgbClr val="181818"/>
                </a:solidFill>
                <a:latin typeface="Times New Roman"/>
                <a:cs typeface="Times New Roman"/>
              </a:rPr>
              <a:t>used </a:t>
            </a:r>
            <a:r>
              <a:rPr sz="2600" spc="10" dirty="0">
                <a:solidFill>
                  <a:srgbClr val="181818"/>
                </a:solidFill>
                <a:latin typeface="Times New Roman"/>
                <a:cs typeface="Times New Roman"/>
              </a:rPr>
              <a:t>to</a:t>
            </a:r>
            <a:r>
              <a:rPr lang="en-US" sz="2600" spc="-480" dirty="0">
                <a:solidFill>
                  <a:srgbClr val="181818"/>
                </a:solidFill>
                <a:latin typeface="Times New Roman"/>
                <a:cs typeface="Times New Roman"/>
              </a:rPr>
              <a:t>   </a:t>
            </a:r>
            <a:r>
              <a:rPr sz="2600" spc="10" dirty="0">
                <a:solidFill>
                  <a:srgbClr val="181818"/>
                </a:solidFill>
                <a:latin typeface="Times New Roman"/>
                <a:cs typeface="Times New Roman"/>
              </a:rPr>
              <a:t>display data.</a:t>
            </a:r>
            <a:endParaRPr sz="2600" dirty="0">
              <a:latin typeface="Times New Roman"/>
              <a:cs typeface="Times New Roman"/>
            </a:endParaRPr>
          </a:p>
          <a:p>
            <a:pPr marL="25400" algn="l">
              <a:spcBef>
                <a:spcPts val="10"/>
              </a:spcBef>
              <a:buClr>
                <a:schemeClr val="accent3"/>
              </a:buClr>
            </a:pPr>
            <a:r>
              <a:rPr sz="2600" spc="-10" dirty="0">
                <a:solidFill>
                  <a:srgbClr val="181818"/>
                </a:solidFill>
                <a:latin typeface="Times New Roman"/>
                <a:cs typeface="Times New Roman"/>
              </a:rPr>
              <a:t>&lt;!DOCTYPE</a:t>
            </a:r>
            <a:r>
              <a:rPr sz="2600" spc="30" dirty="0">
                <a:solidFill>
                  <a:srgbClr val="181818"/>
                </a:solidFill>
                <a:latin typeface="Times New Roman"/>
                <a:cs typeface="Times New Roman"/>
              </a:rPr>
              <a:t> </a:t>
            </a:r>
            <a:r>
              <a:rPr sz="2600" spc="10" dirty="0">
                <a:solidFill>
                  <a:srgbClr val="181818"/>
                </a:solidFill>
                <a:latin typeface="Times New Roman"/>
                <a:cs typeface="Times New Roman"/>
              </a:rPr>
              <a:t>html&gt;</a:t>
            </a:r>
            <a:endParaRPr sz="2600" dirty="0">
              <a:latin typeface="Times New Roman"/>
              <a:cs typeface="Times New Roman"/>
            </a:endParaRPr>
          </a:p>
          <a:p>
            <a:pPr marL="25400" algn="l">
              <a:buClr>
                <a:schemeClr val="accent3"/>
              </a:buClr>
            </a:pPr>
            <a:r>
              <a:rPr lang="en-US" sz="2600" spc="10" dirty="0">
                <a:solidFill>
                  <a:srgbClr val="181818"/>
                </a:solidFill>
                <a:latin typeface="Times New Roman"/>
                <a:cs typeface="Times New Roman"/>
              </a:rPr>
              <a:t>  </a:t>
            </a:r>
            <a:r>
              <a:rPr sz="2600" spc="10" dirty="0">
                <a:solidFill>
                  <a:srgbClr val="181818"/>
                </a:solidFill>
                <a:latin typeface="Times New Roman"/>
                <a:cs typeface="Times New Roman"/>
              </a:rPr>
              <a:t>&lt;html&gt;</a:t>
            </a:r>
            <a:endParaRPr sz="2600" dirty="0">
              <a:latin typeface="Times New Roman"/>
              <a:cs typeface="Times New Roman"/>
            </a:endParaRPr>
          </a:p>
          <a:p>
            <a:pPr marL="25400" algn="l">
              <a:buClr>
                <a:schemeClr val="accent3"/>
              </a:buClr>
            </a:pPr>
            <a:r>
              <a:rPr lang="en-US" sz="2600" dirty="0">
                <a:solidFill>
                  <a:srgbClr val="181818"/>
                </a:solidFill>
                <a:latin typeface="Times New Roman"/>
                <a:cs typeface="Times New Roman"/>
              </a:rPr>
              <a:t>    </a:t>
            </a:r>
            <a:r>
              <a:rPr sz="2600" dirty="0">
                <a:solidFill>
                  <a:srgbClr val="181818"/>
                </a:solidFill>
                <a:latin typeface="Times New Roman"/>
                <a:cs typeface="Times New Roman"/>
              </a:rPr>
              <a:t>&lt;body</a:t>
            </a:r>
            <a:r>
              <a:rPr lang="en-US" sz="2600" dirty="0">
                <a:solidFill>
                  <a:srgbClr val="181818"/>
                </a:solidFill>
                <a:latin typeface="Times New Roman"/>
                <a:cs typeface="Times New Roman"/>
              </a:rPr>
              <a:t> </a:t>
            </a:r>
            <a:r>
              <a:rPr sz="2600" dirty="0">
                <a:solidFill>
                  <a:srgbClr val="181818"/>
                </a:solidFill>
                <a:latin typeface="Times New Roman"/>
                <a:cs typeface="Times New Roman"/>
              </a:rPr>
              <a:t>&gt;</a:t>
            </a:r>
            <a:endParaRPr sz="2600" dirty="0">
              <a:latin typeface="Times New Roman"/>
              <a:cs typeface="Times New Roman"/>
            </a:endParaRPr>
          </a:p>
          <a:p>
            <a:pPr marL="25400" algn="l">
              <a:buClr>
                <a:schemeClr val="accent3"/>
              </a:buClr>
            </a:pPr>
            <a:r>
              <a:rPr lang="en-US" sz="2600" dirty="0">
                <a:solidFill>
                  <a:srgbClr val="181818"/>
                </a:solidFill>
                <a:latin typeface="Times New Roman"/>
                <a:cs typeface="Times New Roman"/>
              </a:rPr>
              <a:t>	</a:t>
            </a:r>
            <a:r>
              <a:rPr sz="2600" dirty="0">
                <a:solidFill>
                  <a:srgbClr val="181818"/>
                </a:solidFill>
                <a:latin typeface="Times New Roman"/>
                <a:cs typeface="Times New Roman"/>
              </a:rPr>
              <a:t>&lt;h1&gt;Output </a:t>
            </a:r>
            <a:r>
              <a:rPr sz="2600" spc="10" dirty="0">
                <a:solidFill>
                  <a:srgbClr val="181818"/>
                </a:solidFill>
                <a:latin typeface="Times New Roman"/>
                <a:cs typeface="Times New Roman"/>
              </a:rPr>
              <a:t>in </a:t>
            </a:r>
            <a:r>
              <a:rPr sz="2600" spc="20" dirty="0">
                <a:solidFill>
                  <a:srgbClr val="181818"/>
                </a:solidFill>
                <a:latin typeface="Times New Roman"/>
                <a:cs typeface="Times New Roman"/>
              </a:rPr>
              <a:t>JS using</a:t>
            </a:r>
            <a:r>
              <a:rPr sz="2600" spc="-408" dirty="0">
                <a:solidFill>
                  <a:srgbClr val="181818"/>
                </a:solidFill>
                <a:latin typeface="Times New Roman"/>
                <a:cs typeface="Times New Roman"/>
              </a:rPr>
              <a:t> </a:t>
            </a:r>
            <a:r>
              <a:rPr sz="2600" b="1" spc="10" dirty="0">
                <a:solidFill>
                  <a:srgbClr val="181818"/>
                </a:solidFill>
                <a:latin typeface="Times New Roman"/>
                <a:cs typeface="Times New Roman"/>
              </a:rPr>
              <a:t>Alert</a:t>
            </a:r>
            <a:r>
              <a:rPr sz="2600" spc="10" dirty="0">
                <a:solidFill>
                  <a:srgbClr val="181818"/>
                </a:solidFill>
                <a:latin typeface="Times New Roman"/>
                <a:cs typeface="Times New Roman"/>
              </a:rPr>
              <a:t>&lt;/h1&gt;</a:t>
            </a:r>
            <a:endParaRPr sz="2600" dirty="0">
              <a:latin typeface="Times New Roman"/>
              <a:cs typeface="Times New Roman"/>
            </a:endParaRPr>
          </a:p>
          <a:p>
            <a:pPr marL="25400" algn="l">
              <a:buClr>
                <a:schemeClr val="accent3"/>
              </a:buClr>
            </a:pPr>
            <a:r>
              <a:rPr lang="en-US" sz="2600" spc="10" dirty="0">
                <a:solidFill>
                  <a:srgbClr val="181818"/>
                </a:solidFill>
                <a:latin typeface="Times New Roman"/>
                <a:cs typeface="Times New Roman"/>
              </a:rPr>
              <a:t>	</a:t>
            </a:r>
            <a:r>
              <a:rPr sz="2600" spc="10" dirty="0">
                <a:solidFill>
                  <a:srgbClr val="181818"/>
                </a:solidFill>
                <a:latin typeface="Times New Roman"/>
                <a:cs typeface="Times New Roman"/>
              </a:rPr>
              <a:t>&lt;script&gt;</a:t>
            </a:r>
            <a:endParaRPr sz="2600" dirty="0">
              <a:latin typeface="Times New Roman"/>
              <a:cs typeface="Times New Roman"/>
            </a:endParaRPr>
          </a:p>
          <a:p>
            <a:pPr marL="25400" algn="l">
              <a:buClr>
                <a:schemeClr val="accent3"/>
              </a:buClr>
            </a:pPr>
            <a:r>
              <a:rPr lang="en-US" sz="2600" spc="-30" dirty="0">
                <a:latin typeface="Carlito"/>
                <a:cs typeface="Carlito"/>
              </a:rPr>
              <a:t>	</a:t>
            </a:r>
            <a:r>
              <a:rPr sz="2600" spc="-30" dirty="0" err="1">
                <a:latin typeface="Carlito"/>
                <a:cs typeface="Carlito"/>
              </a:rPr>
              <a:t>window.alert</a:t>
            </a:r>
            <a:r>
              <a:rPr sz="2600" spc="-30" dirty="0">
                <a:latin typeface="Carlito"/>
                <a:cs typeface="Carlito"/>
              </a:rPr>
              <a:t>(</a:t>
            </a:r>
            <a:r>
              <a:rPr sz="2600" spc="-30" dirty="0">
                <a:solidFill>
                  <a:srgbClr val="181818"/>
                </a:solidFill>
                <a:latin typeface="Times New Roman"/>
                <a:cs typeface="Times New Roman"/>
              </a:rPr>
              <a:t>"HELLO"</a:t>
            </a:r>
            <a:r>
              <a:rPr sz="2600" spc="-30" dirty="0">
                <a:latin typeface="Carlito"/>
                <a:cs typeface="Carlito"/>
              </a:rPr>
              <a:t>);</a:t>
            </a:r>
            <a:endParaRPr sz="2600" dirty="0">
              <a:latin typeface="Carlito"/>
              <a:cs typeface="Carlito"/>
            </a:endParaRPr>
          </a:p>
          <a:p>
            <a:pPr marL="25400" algn="l">
              <a:buClr>
                <a:schemeClr val="accent3"/>
              </a:buClr>
            </a:pPr>
            <a:r>
              <a:rPr lang="en-US" sz="2600" spc="-20" dirty="0">
                <a:latin typeface="Carlito"/>
                <a:cs typeface="Carlito"/>
              </a:rPr>
              <a:t>	</a:t>
            </a:r>
            <a:r>
              <a:rPr sz="2600" spc="-20" dirty="0">
                <a:latin typeface="Carlito"/>
                <a:cs typeface="Carlito"/>
              </a:rPr>
              <a:t>//window.alert(</a:t>
            </a:r>
            <a:r>
              <a:rPr sz="2600" spc="-20" dirty="0">
                <a:solidFill>
                  <a:srgbClr val="181818"/>
                </a:solidFill>
                <a:latin typeface="Times New Roman"/>
                <a:cs typeface="Times New Roman"/>
              </a:rPr>
              <a:t>"H"+"E"+"L"+"L"+"O"</a:t>
            </a:r>
            <a:r>
              <a:rPr sz="2600" spc="-20" dirty="0">
                <a:latin typeface="Carlito"/>
                <a:cs typeface="Carlito"/>
              </a:rPr>
              <a:t>);</a:t>
            </a:r>
            <a:endParaRPr sz="2600" dirty="0">
              <a:latin typeface="Carlito"/>
              <a:cs typeface="Carlito"/>
            </a:endParaRPr>
          </a:p>
          <a:p>
            <a:pPr marL="25400" algn="l">
              <a:buClr>
                <a:schemeClr val="accent3"/>
              </a:buClr>
            </a:pPr>
            <a:r>
              <a:rPr lang="en-US" sz="2600" spc="10" dirty="0">
                <a:solidFill>
                  <a:srgbClr val="181818"/>
                </a:solidFill>
                <a:latin typeface="Times New Roman"/>
                <a:cs typeface="Times New Roman"/>
              </a:rPr>
              <a:t>	</a:t>
            </a:r>
            <a:r>
              <a:rPr sz="2600" spc="10" dirty="0">
                <a:solidFill>
                  <a:srgbClr val="181818"/>
                </a:solidFill>
                <a:latin typeface="Times New Roman"/>
                <a:cs typeface="Times New Roman"/>
              </a:rPr>
              <a:t>&lt;/script&gt;</a:t>
            </a:r>
            <a:endParaRPr sz="2600" dirty="0">
              <a:latin typeface="Times New Roman"/>
              <a:cs typeface="Times New Roman"/>
            </a:endParaRPr>
          </a:p>
          <a:p>
            <a:pPr marL="25400" algn="l">
              <a:spcBef>
                <a:spcPts val="10"/>
              </a:spcBef>
              <a:buClr>
                <a:schemeClr val="accent3"/>
              </a:buClr>
            </a:pPr>
            <a:r>
              <a:rPr lang="en-US" sz="2600" dirty="0">
                <a:solidFill>
                  <a:srgbClr val="181818"/>
                </a:solidFill>
                <a:latin typeface="Times New Roman"/>
                <a:cs typeface="Times New Roman"/>
              </a:rPr>
              <a:t>    </a:t>
            </a:r>
            <a:r>
              <a:rPr sz="2600" dirty="0">
                <a:solidFill>
                  <a:srgbClr val="181818"/>
                </a:solidFill>
                <a:latin typeface="Times New Roman"/>
                <a:cs typeface="Times New Roman"/>
              </a:rPr>
              <a:t>&lt;/body&gt;</a:t>
            </a:r>
            <a:endParaRPr sz="2600" dirty="0">
              <a:latin typeface="Times New Roman"/>
              <a:cs typeface="Times New Roman"/>
            </a:endParaRPr>
          </a:p>
          <a:p>
            <a:pPr marL="25400" algn="l">
              <a:buClr>
                <a:schemeClr val="accent3"/>
              </a:buClr>
            </a:pPr>
            <a:r>
              <a:rPr lang="en-US" sz="2600" spc="10" dirty="0">
                <a:solidFill>
                  <a:srgbClr val="181818"/>
                </a:solidFill>
                <a:latin typeface="Times New Roman"/>
                <a:cs typeface="Times New Roman"/>
              </a:rPr>
              <a:t>  &lt;/html&gt;</a:t>
            </a:r>
            <a:endParaRPr lang="en-US" sz="2600" dirty="0">
              <a:latin typeface="Times New Roman"/>
              <a:cs typeface="Times New Roman"/>
            </a:endParaRPr>
          </a:p>
        </p:txBody>
      </p:sp>
      <p:sp>
        <p:nvSpPr>
          <p:cNvPr id="3" name="object 3"/>
          <p:cNvSpPr txBox="1"/>
          <p:nvPr/>
        </p:nvSpPr>
        <p:spPr>
          <a:xfrm>
            <a:off x="8782051" y="6717282"/>
            <a:ext cx="125730" cy="185948"/>
          </a:xfrm>
          <a:prstGeom prst="rect">
            <a:avLst/>
          </a:prstGeom>
        </p:spPr>
        <p:txBody>
          <a:bodyPr vert="horz" wrap="square" lIns="0" tIns="31750" rIns="0" bIns="0" rtlCol="0">
            <a:spAutoFit/>
          </a:bodyPr>
          <a:lstStyle/>
          <a:p>
            <a:pPr marL="25400">
              <a:spcBef>
                <a:spcPts val="250"/>
              </a:spcBef>
            </a:pPr>
            <a:r>
              <a:rPr sz="1000" spc="30" dirty="0">
                <a:latin typeface="Arial"/>
                <a:cs typeface="Arial"/>
              </a:rPr>
              <a:t>7</a:t>
            </a:r>
            <a:endParaRPr sz="1000">
              <a:latin typeface="Arial"/>
              <a:cs typeface="Arial"/>
            </a:endParaRPr>
          </a:p>
        </p:txBody>
      </p:sp>
      <p:sp>
        <p:nvSpPr>
          <p:cNvPr id="4" name="object 4"/>
          <p:cNvSpPr txBox="1">
            <a:spLocks noGrp="1"/>
          </p:cNvSpPr>
          <p:nvPr>
            <p:ph type="title"/>
          </p:nvPr>
        </p:nvSpPr>
        <p:spPr>
          <a:xfrm>
            <a:off x="251520" y="260648"/>
            <a:ext cx="5799837" cy="795089"/>
          </a:xfrm>
          <a:prstGeom prst="rect">
            <a:avLst/>
          </a:prstGeom>
        </p:spPr>
        <p:txBody>
          <a:bodyPr vert="horz" wrap="square" lIns="0" tIns="25400" rIns="0" bIns="0" rtlCol="0" anchor="b">
            <a:spAutoFit/>
          </a:bodyPr>
          <a:lstStyle/>
          <a:p>
            <a:pPr marL="25400">
              <a:spcBef>
                <a:spcPts val="200"/>
              </a:spcBef>
            </a:pPr>
            <a:r>
              <a:rPr sz="4000" b="1" spc="-20" dirty="0">
                <a:latin typeface="Times New Roman"/>
                <a:cs typeface="Times New Roman"/>
              </a:rPr>
              <a:t>window</a:t>
            </a:r>
            <a:r>
              <a:rPr b="1" spc="-20" dirty="0">
                <a:latin typeface="Times New Roman"/>
                <a:cs typeface="Times New Roman"/>
              </a:rPr>
              <a:t>.</a:t>
            </a:r>
            <a:r>
              <a:rPr sz="4000" b="1" spc="-20" dirty="0">
                <a:latin typeface="Times New Roman"/>
                <a:cs typeface="Times New Roman"/>
              </a:rPr>
              <a:t>alert</a:t>
            </a:r>
            <a:r>
              <a:rPr b="1" spc="-20" dirty="0">
                <a:latin typeface="Times New Roman"/>
                <a:cs typeface="Times New Roman"/>
              </a:rPr>
              <a:t>()</a:t>
            </a:r>
          </a:p>
        </p:txBody>
      </p:sp>
      <p:pic>
        <p:nvPicPr>
          <p:cNvPr id="7" name="Picture 6">
            <a:extLst>
              <a:ext uri="{FF2B5EF4-FFF2-40B4-BE49-F238E27FC236}">
                <a16:creationId xmlns:a16="http://schemas.microsoft.com/office/drawing/2014/main" id="{9FCAB743-09A9-46E7-BB2D-4884808780DA}"/>
              </a:ext>
            </a:extLst>
          </p:cNvPr>
          <p:cNvPicPr>
            <a:picLocks noChangeAspect="1"/>
          </p:cNvPicPr>
          <p:nvPr/>
        </p:nvPicPr>
        <p:blipFill rotWithShape="1">
          <a:blip r:embed="rId2"/>
          <a:srcRect t="18" r="31109" b="66808"/>
          <a:stretch/>
        </p:blipFill>
        <p:spPr>
          <a:xfrm>
            <a:off x="2771800" y="4941168"/>
            <a:ext cx="6299433" cy="17054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36291</TotalTime>
  <Words>2057</Words>
  <Application>Microsoft Office PowerPoint</Application>
  <PresentationFormat>On-screen Show (4:3)</PresentationFormat>
  <Paragraphs>235</Paragraphs>
  <Slides>19</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19</vt:i4>
      </vt:variant>
    </vt:vector>
  </HeadingPairs>
  <TitlesOfParts>
    <vt:vector size="29" baseType="lpstr">
      <vt:lpstr>Arial</vt:lpstr>
      <vt:lpstr>Calibri</vt:lpstr>
      <vt:lpstr>Calibri Light</vt:lpstr>
      <vt:lpstr>Carlito</vt:lpstr>
      <vt:lpstr>Constantia</vt:lpstr>
      <vt:lpstr>Times New Roman</vt:lpstr>
      <vt:lpstr>Wingdings</vt:lpstr>
      <vt:lpstr>Wingdings 2</vt:lpstr>
      <vt:lpstr>Flow</vt:lpstr>
      <vt:lpstr>Office Theme</vt:lpstr>
      <vt:lpstr>Web Programming II</vt:lpstr>
      <vt:lpstr>Review  previous Lecture for 5 Minutes </vt:lpstr>
      <vt:lpstr>Lecture Objective</vt:lpstr>
      <vt:lpstr>Outline</vt:lpstr>
      <vt:lpstr>Inserting JS Code Into HTML</vt:lpstr>
      <vt:lpstr>Inserting JS Code Into HTML</vt:lpstr>
      <vt:lpstr>JS OUTPUT</vt:lpstr>
      <vt:lpstr>innerHTML</vt:lpstr>
      <vt:lpstr>window.alert()</vt:lpstr>
      <vt:lpstr>Console.log()</vt:lpstr>
      <vt:lpstr>Document Writing</vt:lpstr>
      <vt:lpstr>Document Writing</vt:lpstr>
      <vt:lpstr>Document Writing</vt:lpstr>
      <vt:lpstr>External Scripting</vt:lpstr>
      <vt:lpstr>JS Statements</vt:lpstr>
      <vt:lpstr>Data Type and typeof Operator</vt:lpstr>
      <vt:lpstr>PowerPoint Presentation</vt:lpstr>
      <vt:lpstr>Reference</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and Concurrency Issues</dc:title>
  <dc:creator>Deepika</dc:creator>
  <cp:lastModifiedBy>Saja Albayaty</cp:lastModifiedBy>
  <cp:revision>574</cp:revision>
  <dcterms:created xsi:type="dcterms:W3CDTF">2012-05-26T00:54:51Z</dcterms:created>
  <dcterms:modified xsi:type="dcterms:W3CDTF">2022-06-08T10:26:06Z</dcterms:modified>
</cp:coreProperties>
</file>