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0FFD1-C2E6-40D9-A2E8-06B842E5DE96}" type="datetimeFigureOut">
              <a:rPr lang="ar-IQ" smtClean="0"/>
              <a:pPr/>
              <a:t>12/19/1432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065D59-6C9B-4FBC-99FE-54B6C6392A33}"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80FFD1-C2E6-40D9-A2E8-06B842E5DE96}" type="datetimeFigureOut">
              <a:rPr lang="ar-IQ" smtClean="0"/>
              <a:pPr/>
              <a:t>12/19/1432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0065D59-6C9B-4FBC-99FE-54B6C6392A33}"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DPCM and DM</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What is DPCM?</a:t>
            </a:r>
            <a:br>
              <a:rPr lang="en-US" b="1" dirty="0" smtClean="0"/>
            </a:br>
            <a:endParaRPr lang="ar-IQ" dirty="0"/>
          </a:p>
        </p:txBody>
      </p:sp>
      <p:sp>
        <p:nvSpPr>
          <p:cNvPr id="3" name="Content Placeholder 2"/>
          <p:cNvSpPr>
            <a:spLocks noGrp="1"/>
          </p:cNvSpPr>
          <p:nvPr>
            <p:ph idx="1"/>
          </p:nvPr>
        </p:nvSpPr>
        <p:spPr>
          <a:xfrm>
            <a:off x="457200" y="908720"/>
            <a:ext cx="8229600" cy="5217443"/>
          </a:xfrm>
        </p:spPr>
        <p:txBody>
          <a:bodyPr>
            <a:normAutofit/>
          </a:bodyPr>
          <a:lstStyle/>
          <a:p>
            <a:pPr algn="l" rtl="0"/>
            <a:r>
              <a:rPr lang="en-US" sz="2600" dirty="0" smtClean="0">
                <a:solidFill>
                  <a:schemeClr val="accent1">
                    <a:lumMod val="50000"/>
                  </a:schemeClr>
                </a:solidFill>
              </a:rPr>
              <a:t>converting an analog into a digital signal in which an analog signal is sampled and then the difference between the actual sample value and its predicted value (predicted value is based on previous sample or samples) is quantized and then encoded forming a digital value.</a:t>
            </a:r>
          </a:p>
          <a:p>
            <a:pPr algn="l" rtl="0">
              <a:buNone/>
            </a:pPr>
            <a:endParaRPr lang="en-US" sz="2600" dirty="0" smtClean="0">
              <a:solidFill>
                <a:schemeClr val="accent1">
                  <a:lumMod val="50000"/>
                </a:schemeClr>
              </a:solidFill>
            </a:endParaRPr>
          </a:p>
          <a:p>
            <a:pPr algn="l" rtl="0"/>
            <a:r>
              <a:rPr lang="en-US" sz="2400" dirty="0" smtClean="0">
                <a:solidFill>
                  <a:schemeClr val="accent3">
                    <a:lumMod val="50000"/>
                  </a:schemeClr>
                </a:solidFill>
              </a:rPr>
              <a:t>DPCM code words represent differences between samples unlike PCM where code words represented a sample value</a:t>
            </a:r>
          </a:p>
          <a:p>
            <a:pPr algn="l" rtl="0"/>
            <a:endParaRPr lang="en-US" sz="2400" dirty="0" smtClean="0">
              <a:solidFill>
                <a:schemeClr val="accent3">
                  <a:lumMod val="50000"/>
                </a:schemeClr>
              </a:solidFill>
            </a:endParaRPr>
          </a:p>
          <a:p>
            <a:pPr algn="l" rtl="0"/>
            <a:r>
              <a:rPr lang="en-US" sz="2400" dirty="0" smtClean="0">
                <a:solidFill>
                  <a:srgbClr val="960000"/>
                </a:solidFill>
              </a:rPr>
              <a:t>Basic concept of DPCM - coding a difference, is based on the fact that most source signals show significant correlation between successive samples -</a:t>
            </a:r>
            <a:r>
              <a:rPr lang="en-US" sz="2400" dirty="0" smtClean="0">
                <a:solidFill>
                  <a:srgbClr val="960000"/>
                </a:solidFill>
                <a:sym typeface="Wingdings" pitchFamily="2" charset="2"/>
              </a:rPr>
              <a:t> lower bit rate</a:t>
            </a:r>
            <a:endParaRPr lang="en-US" sz="2400" dirty="0" smtClean="0">
              <a:solidFill>
                <a:srgbClr val="960000"/>
              </a:solidFill>
            </a:endParaRPr>
          </a:p>
          <a:p>
            <a:pPr algn="l" rtl="0"/>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DPCM</a:t>
            </a:r>
            <a:endParaRPr lang="ar-IQ" dirty="0"/>
          </a:p>
        </p:txBody>
      </p:sp>
      <p:pic>
        <p:nvPicPr>
          <p:cNvPr id="1026" name="Picture 2" descr="http://upload.wikimedia.org/wikipedia/commons/2/28/Cutler_DPCM_patent.png"/>
          <p:cNvPicPr>
            <a:picLocks noChangeAspect="1" noChangeArrowheads="1"/>
          </p:cNvPicPr>
          <p:nvPr/>
        </p:nvPicPr>
        <p:blipFill>
          <a:blip r:embed="rId2" cstate="print"/>
          <a:srcRect/>
          <a:stretch>
            <a:fillRect/>
          </a:stretch>
        </p:blipFill>
        <p:spPr bwMode="auto">
          <a:xfrm>
            <a:off x="1115616" y="1916832"/>
            <a:ext cx="7467601" cy="3960440"/>
          </a:xfrm>
          <a:prstGeom prst="rect">
            <a:avLst/>
          </a:prstGeom>
          <a:noFill/>
        </p:spPr>
      </p:pic>
      <p:sp>
        <p:nvSpPr>
          <p:cNvPr id="6" name="Content Placeholder 2"/>
          <p:cNvSpPr txBox="1">
            <a:spLocks/>
          </p:cNvSpPr>
          <p:nvPr/>
        </p:nvSpPr>
        <p:spPr>
          <a:xfrm>
            <a:off x="609600" y="1196752"/>
            <a:ext cx="8229600" cy="2468488"/>
          </a:xfrm>
          <a:prstGeom prst="rect">
            <a:avLst/>
          </a:prstGeom>
          <a:solidFill>
            <a:schemeClr val="bg1"/>
          </a:solidFill>
        </p:spPr>
        <p:txBody>
          <a:bodyPr vert="horz" lIns="91440" tIns="45720" rIns="91440" bIns="45720" rtlCol="1">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3">
                    <a:lumMod val="50000"/>
                  </a:schemeClr>
                </a:solidFill>
                <a:effectLst/>
                <a:uLnTx/>
                <a:uFillTx/>
                <a:latin typeface="+mn-lt"/>
                <a:ea typeface="+mn-ea"/>
                <a:cs typeface="+mn-cs"/>
              </a:rPr>
              <a:t>Option 1: difference between two consecutive quantized samples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3">
                    <a:lumMod val="50000"/>
                  </a:schemeClr>
                </a:solidFill>
                <a:effectLst/>
                <a:uLnTx/>
                <a:uFillTx/>
                <a:latin typeface="+mn-lt"/>
                <a:ea typeface="+mn-ea"/>
                <a:cs typeface="+mn-cs"/>
              </a:rPr>
              <a:t>Option 2: quantize the difference between two consecutive samples</a:t>
            </a:r>
            <a:endParaRPr kumimoji="0" lang="ar-IQ" sz="32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pPr algn="l"/>
            <a:r>
              <a:rPr lang="en-US" dirty="0" smtClean="0"/>
              <a:t>DM</a:t>
            </a:r>
            <a:endParaRPr lang="ar-IQ" dirty="0"/>
          </a:p>
        </p:txBody>
      </p:sp>
      <p:sp>
        <p:nvSpPr>
          <p:cNvPr id="3" name="Content Placeholder 2"/>
          <p:cNvSpPr>
            <a:spLocks noGrp="1"/>
          </p:cNvSpPr>
          <p:nvPr>
            <p:ph idx="1"/>
          </p:nvPr>
        </p:nvSpPr>
        <p:spPr>
          <a:xfrm>
            <a:off x="395536" y="1268760"/>
            <a:ext cx="8229600" cy="4525963"/>
          </a:xfrm>
        </p:spPr>
        <p:txBody>
          <a:bodyPr>
            <a:normAutofit fontScale="85000" lnSpcReduction="20000"/>
          </a:bodyPr>
          <a:lstStyle/>
          <a:p>
            <a:pPr algn="l" rtl="0"/>
            <a:r>
              <a:rPr lang="en-US" b="1" dirty="0" smtClean="0"/>
              <a:t>It </a:t>
            </a:r>
            <a:r>
              <a:rPr lang="en-US" dirty="0" smtClean="0"/>
              <a:t>is a subclass of DPCM</a:t>
            </a:r>
            <a:r>
              <a:rPr lang="en-US" dirty="0" smtClean="0">
                <a:solidFill>
                  <a:schemeClr val="accent3">
                    <a:lumMod val="50000"/>
                  </a:schemeClr>
                </a:solidFill>
              </a:rPr>
              <a:t>, in which 1-bit </a:t>
            </a:r>
            <a:r>
              <a:rPr lang="en-US" dirty="0" err="1" smtClean="0">
                <a:solidFill>
                  <a:schemeClr val="accent3">
                    <a:lumMod val="50000"/>
                  </a:schemeClr>
                </a:solidFill>
              </a:rPr>
              <a:t>quantizer</a:t>
            </a:r>
            <a:r>
              <a:rPr lang="en-US" dirty="0" smtClean="0">
                <a:solidFill>
                  <a:schemeClr val="accent3">
                    <a:lumMod val="50000"/>
                  </a:schemeClr>
                </a:solidFill>
              </a:rPr>
              <a:t> is used </a:t>
            </a:r>
          </a:p>
          <a:p>
            <a:pPr algn="l" rtl="0"/>
            <a:endParaRPr lang="en-US" sz="900" dirty="0" smtClean="0">
              <a:solidFill>
                <a:schemeClr val="accent3">
                  <a:lumMod val="50000"/>
                </a:schemeClr>
              </a:solidFill>
            </a:endParaRPr>
          </a:p>
          <a:p>
            <a:pPr algn="l" rtl="0"/>
            <a:r>
              <a:rPr lang="en-US" dirty="0" smtClean="0"/>
              <a:t>It was developed for voice telephony applications</a:t>
            </a:r>
          </a:p>
          <a:p>
            <a:pPr algn="l" rtl="0"/>
            <a:endParaRPr lang="en-US" sz="900" dirty="0" smtClean="0"/>
          </a:p>
          <a:p>
            <a:pPr algn="l" rtl="0"/>
            <a:r>
              <a:rPr lang="en-US" dirty="0" smtClean="0">
                <a:solidFill>
                  <a:srgbClr val="960000"/>
                </a:solidFill>
              </a:rPr>
              <a:t>DM output is 0 if waveform falls in value, 1 represents rise in value</a:t>
            </a:r>
          </a:p>
          <a:p>
            <a:pPr algn="l" rtl="0"/>
            <a:endParaRPr lang="en-US" sz="900" dirty="0">
              <a:solidFill>
                <a:srgbClr val="960000"/>
              </a:solidFill>
            </a:endParaRPr>
          </a:p>
          <a:p>
            <a:pPr algn="l" rtl="0"/>
            <a:r>
              <a:rPr lang="en-US" dirty="0"/>
              <a:t>E</a:t>
            </a:r>
            <a:r>
              <a:rPr lang="en-US" dirty="0" smtClean="0"/>
              <a:t>ach bit indicates direction in which signal is changing (not how much), i.e. </a:t>
            </a:r>
          </a:p>
          <a:p>
            <a:pPr algn="l" rtl="0">
              <a:buNone/>
            </a:pPr>
            <a:r>
              <a:rPr lang="en-US" dirty="0" smtClean="0">
                <a:solidFill>
                  <a:schemeClr val="accent1">
                    <a:lumMod val="75000"/>
                  </a:schemeClr>
                </a:solidFill>
              </a:rPr>
              <a:t>DM codes the direction of differences in signal amplitude instead of the value of difference (DPCM).</a:t>
            </a:r>
            <a:r>
              <a:rPr lang="en-US" dirty="0" smtClean="0"/>
              <a:t/>
            </a:r>
            <a:br>
              <a:rPr lang="en-US" dirty="0" smtClean="0"/>
            </a:b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190</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DPCM and DM</vt:lpstr>
      <vt:lpstr>What is DPCM? </vt:lpstr>
      <vt:lpstr>DPCM</vt:lpstr>
      <vt:lpstr>DM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Aram4656048</dc:creator>
  <cp:lastModifiedBy>Aram4656048</cp:lastModifiedBy>
  <cp:revision>32</cp:revision>
  <dcterms:created xsi:type="dcterms:W3CDTF">2011-10-30T20:33:45Z</dcterms:created>
  <dcterms:modified xsi:type="dcterms:W3CDTF">2011-11-15T20:00:15Z</dcterms:modified>
</cp:coreProperties>
</file>