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6" r:id="rId5"/>
    <p:sldId id="264" r:id="rId6"/>
    <p:sldId id="265" r:id="rId7"/>
    <p:sldId id="267" r:id="rId8"/>
    <p:sldId id="266" r:id="rId9"/>
    <p:sldId id="268" r:id="rId10"/>
    <p:sldId id="260" r:id="rId11"/>
    <p:sldId id="263" r:id="rId12"/>
    <p:sldId id="270" r:id="rId13"/>
    <p:sldId id="271" r:id="rId14"/>
    <p:sldId id="272" r:id="rId15"/>
    <p:sldId id="273" r:id="rId16"/>
    <p:sldId id="278" r:id="rId17"/>
    <p:sldId id="283" r:id="rId18"/>
    <p:sldId id="282" r:id="rId19"/>
    <p:sldId id="275" r:id="rId20"/>
    <p:sldId id="276" r:id="rId21"/>
    <p:sldId id="280" r:id="rId22"/>
    <p:sldId id="279" r:id="rId23"/>
    <p:sldId id="284" r:id="rId24"/>
    <p:sldId id="290" r:id="rId25"/>
    <p:sldId id="297" r:id="rId26"/>
    <p:sldId id="285" r:id="rId27"/>
    <p:sldId id="289" r:id="rId28"/>
    <p:sldId id="291" r:id="rId29"/>
    <p:sldId id="287" r:id="rId30"/>
    <p:sldId id="294" r:id="rId31"/>
    <p:sldId id="295" r:id="rId32"/>
    <p:sldId id="288" r:id="rId33"/>
    <p:sldId id="292" r:id="rId34"/>
    <p:sldId id="293" r:id="rId35"/>
    <p:sldId id="28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//upload.wikimedia.org/wikipedia/commons/4/41/BPSK_Gray_Coded.sv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//upload.wikimedia.org/wikipedia/commons/3/39/Fsk.sv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Modulation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efs2.njit.edu/ECE489/Images/lab12/askba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066800"/>
            <a:ext cx="5791200" cy="2209800"/>
          </a:xfrm>
          <a:prstGeom prst="rect">
            <a:avLst/>
          </a:prstGeom>
          <a:noFill/>
        </p:spPr>
      </p:pic>
      <p:pic>
        <p:nvPicPr>
          <p:cNvPr id="18434" name="Picture 2" descr="http://coefs2.njit.edu/ECE489/Images/lab12/ttlm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52800"/>
            <a:ext cx="7977867" cy="33528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Modified ASK signal</a:t>
            </a:r>
            <a:endParaRPr lang="ar-IQ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Demodulation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Coherent  demodulation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non Coherent demodulation</a:t>
            </a:r>
            <a:r>
              <a:rPr lang="en-US" dirty="0" smtClean="0">
                <a:sym typeface="Wingdings" pitchFamily="2" charset="2"/>
              </a:rPr>
              <a:t> envelop detector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IQ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2590800"/>
            <a:ext cx="7867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Others:</a:t>
            </a:r>
          </a:p>
          <a:p>
            <a:pPr lvl="1"/>
            <a:r>
              <a:rPr lang="en-US" dirty="0" smtClean="0"/>
              <a:t>Spectral efficiency </a:t>
            </a:r>
          </a:p>
          <a:p>
            <a:pPr lvl="1"/>
            <a:r>
              <a:rPr lang="en-US" dirty="0" smtClean="0"/>
              <a:t>Bandwidth</a:t>
            </a:r>
          </a:p>
          <a:p>
            <a:r>
              <a:rPr lang="en-US" dirty="0" smtClean="0"/>
              <a:t>Advantage and disadvantages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Phase Shift Keying PSK</a:t>
            </a:r>
            <a:endParaRPr lang="ar-IQ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Information signal modulates the phase of the carrier signal</a:t>
            </a:r>
          </a:p>
          <a:p>
            <a:r>
              <a:rPr lang="en-US" sz="2800" dirty="0" smtClean="0"/>
              <a:t>BPSK uses two of phases, each assigned 1 bit of binary digits</a:t>
            </a:r>
          </a:p>
        </p:txBody>
      </p:sp>
      <p:pic>
        <p:nvPicPr>
          <p:cNvPr id="2050" name="Picture 2" descr="http://ez.analog.com/servlet/JiveServlet/showImage/4319/P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52774"/>
            <a:ext cx="8534400" cy="3705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Constellation Diagram</a:t>
            </a:r>
            <a:endParaRPr lang="ar-IQ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PSK, the constellation points chosen are usually positioned with uniform angular spacing around a circle</a:t>
            </a:r>
            <a:endParaRPr lang="ar-IQ" dirty="0" smtClean="0"/>
          </a:p>
          <a:p>
            <a:endParaRPr lang="ar-IQ" dirty="0"/>
          </a:p>
        </p:txBody>
      </p:sp>
      <p:pic>
        <p:nvPicPr>
          <p:cNvPr id="1026" name="Picture 2" descr="File:BPSK Gray Coded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95600"/>
            <a:ext cx="3886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839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cse.iitk.ac.in/users/dheeraj/cs425/fig.lec03/p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038600"/>
            <a:ext cx="7696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Original BPSK</a:t>
            </a:r>
            <a:endParaRPr lang="ar-IQ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Unmodulated</a:t>
            </a:r>
            <a:r>
              <a:rPr lang="en-US" dirty="0" smtClean="0"/>
              <a:t> carrier is not exist </a:t>
            </a:r>
            <a:endParaRPr lang="ar-IQ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86200"/>
            <a:ext cx="7620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7086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9056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533400"/>
            <a:ext cx="4362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Band limited BPSK</a:t>
            </a:r>
            <a:endParaRPr lang="ar-IQ" sz="4400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343400"/>
            <a:ext cx="647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25929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PSK Demodulation</a:t>
            </a:r>
            <a:endParaRPr lang="ar-IQ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163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Coherent demodulation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Synchronous detection of PSK signals is required, due to the absence of a large carrier component. </a:t>
            </a:r>
          </a:p>
          <a:p>
            <a:r>
              <a:rPr lang="en-US" dirty="0" smtClean="0"/>
              <a:t>A coherent reference for synchronous detection cannot be obtained by an ordinary </a:t>
            </a:r>
            <a:r>
              <a:rPr lang="en-US" dirty="0" err="1" smtClean="0"/>
              <a:t>cct</a:t>
            </a:r>
            <a:r>
              <a:rPr lang="en-US" dirty="0" smtClean="0"/>
              <a:t>., since there are no spectral line components at ± </a:t>
            </a:r>
            <a:r>
              <a:rPr lang="en-US" i="1" dirty="0" err="1" smtClean="0"/>
              <a:t>fc</a:t>
            </a:r>
            <a:endParaRPr lang="en-US" i="1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429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2667000"/>
            <a:ext cx="2590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Carrier signal </a:t>
            </a:r>
            <a:endParaRPr lang="ar-IQ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Digital modulation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ASK, FSK, PSK, QAM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Binary digital modulation</a:t>
            </a:r>
          </a:p>
          <a:p>
            <a:r>
              <a:rPr lang="en-US" dirty="0" smtClean="0"/>
              <a:t>Multilevel digital modulation</a:t>
            </a:r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229600" cy="355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3048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 However, the signal has a spectrum that is </a:t>
            </a:r>
            <a:r>
              <a:rPr lang="en-US" sz="2400" dirty="0" smtClean="0"/>
              <a:t>symmetric with respect to the (suppressed) carrier frequency, </a:t>
            </a:r>
            <a:r>
              <a:rPr lang="en-US" sz="2400" dirty="0" smtClean="0">
                <a:solidFill>
                  <a:srgbClr val="00B050"/>
                </a:solidFill>
              </a:rPr>
              <a:t>a </a:t>
            </a:r>
            <a:r>
              <a:rPr lang="en-US" sz="2400" b="1" dirty="0" smtClean="0">
                <a:solidFill>
                  <a:srgbClr val="00B050"/>
                </a:solidFill>
              </a:rPr>
              <a:t>squaring loop can be used to obtain synchronization</a:t>
            </a:r>
            <a:endParaRPr lang="ar-IQ" sz="2400" dirty="0"/>
          </a:p>
        </p:txBody>
      </p:sp>
      <p:sp>
        <p:nvSpPr>
          <p:cNvPr id="6" name="Rectangle 5"/>
          <p:cNvSpPr/>
          <p:nvPr/>
        </p:nvSpPr>
        <p:spPr>
          <a:xfrm>
            <a:off x="685800" y="5486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Carrier recovery is more complex and expensive.</a:t>
            </a:r>
            <a:endParaRPr lang="ar-IQ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Differential PSK (DPSK)</a:t>
            </a:r>
            <a:endParaRPr lang="ar-IQ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86800" cy="379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00600"/>
            <a:ext cx="81534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DPSK demodulation </a:t>
            </a:r>
            <a:endParaRPr lang="ar-IQ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833563"/>
            <a:ext cx="74866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Frequency Shift Keying FSK</a:t>
            </a:r>
            <a:endParaRPr lang="ar-IQ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38100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FSK</a:t>
            </a:r>
            <a:r>
              <a:rPr lang="en-US" sz="2800" dirty="0" smtClean="0"/>
              <a:t> is a frequency modulation scheme in which digital information is transmitted through discrete frequency changes of a carrier wave</a:t>
            </a:r>
            <a:endParaRPr lang="ar-IQ" sz="2800" dirty="0"/>
          </a:p>
        </p:txBody>
      </p:sp>
      <p:pic>
        <p:nvPicPr>
          <p:cNvPr id="36866" name="Picture 2" descr="File:Fsk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143000"/>
            <a:ext cx="50768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smtClean="0"/>
              <a:t>FSK= ASK</a:t>
            </a:r>
            <a:r>
              <a:rPr lang="en-US" baseline="-25000" dirty="0" smtClean="0"/>
              <a:t>f1 </a:t>
            </a:r>
            <a:r>
              <a:rPr lang="en-US" dirty="0" smtClean="0"/>
              <a:t>+ ASK</a:t>
            </a:r>
            <a:r>
              <a:rPr lang="en-US" baseline="-25000" dirty="0" smtClean="0"/>
              <a:t>f2</a:t>
            </a:r>
            <a:endParaRPr lang="ar-IQ" baseline="-25000" dirty="0"/>
          </a:p>
        </p:txBody>
      </p:sp>
      <p:pic>
        <p:nvPicPr>
          <p:cNvPr id="44034" name="Picture 2" descr="http://read.pudn.com/downloads106/ebook/438311/%E9%80%9A%E8%AE%AF%E5%8E%9F%E7%90%86%E8%AE%B2%E4%B9%89%20word/photo/fs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458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Binary FSK</a:t>
            </a:r>
            <a:endParaRPr lang="ar-IQ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45370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Discontinuous FSK</a:t>
            </a:r>
            <a:endParaRPr lang="ar-IQ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3010" name="Picture 2" descr="http://img.tfd.com/cde/_FSK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8499"/>
          <a:stretch/>
        </p:blipFill>
        <p:spPr bwMode="auto">
          <a:xfrm>
            <a:off x="914400" y="1676400"/>
            <a:ext cx="7010400" cy="4141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8229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899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11505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861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Amplitude Shift Keying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Binary-ASK --- BASK</a:t>
            </a:r>
          </a:p>
          <a:p>
            <a:r>
              <a:rPr lang="en-US" dirty="0" smtClean="0"/>
              <a:t>Or On-Off Keying OOK</a:t>
            </a:r>
          </a:p>
          <a:p>
            <a:r>
              <a:rPr lang="en-US" dirty="0" smtClean="0"/>
              <a:t>Uses two amplitude levels for the modulated carrier </a:t>
            </a:r>
          </a:p>
          <a:p>
            <a:r>
              <a:rPr lang="en-US" dirty="0" smtClean="0"/>
              <a:t>Frequency and phase of the carrier are kept constant</a:t>
            </a:r>
          </a:p>
          <a:p>
            <a:r>
              <a:rPr lang="en-US" dirty="0" smtClean="0"/>
              <a:t>ASK modulation and demodulation processes are relatively inexpensive</a:t>
            </a:r>
          </a:p>
          <a:p>
            <a:r>
              <a:rPr lang="en-US" dirty="0" smtClean="0"/>
              <a:t>ASK is commonly used to transmit digital data over optical fiber</a:t>
            </a:r>
            <a:endParaRPr lang="ar-IQ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of BFSK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http://www.dsplib.ru/content/fsk/fsk_html_m2687f54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305800" cy="469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BFSK Modulator </a:t>
            </a:r>
            <a:endParaRPr lang="ar-IQ" sz="3600" dirty="0"/>
          </a:p>
        </p:txBody>
      </p:sp>
      <p:pic>
        <p:nvPicPr>
          <p:cNvPr id="46082" name="Picture 2" descr="http://images.elektroda.net/94_1220192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20000" cy="5475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FSK Demodulator </a:t>
            </a:r>
            <a:endParaRPr lang="ar-IQ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6413"/>
            <a:ext cx="861060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Synchronous or coherent detection </a:t>
            </a:r>
            <a:endParaRPr lang="ar-IQ" sz="2800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828801"/>
            <a:ext cx="6629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PLL as FSK demodulator </a:t>
            </a:r>
            <a:endParaRPr lang="ar-IQ" sz="3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163" y="2300288"/>
            <a:ext cx="6243637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Error Performance </a:t>
            </a:r>
            <a:endParaRPr lang="ar-IQ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order of performance, from worst to best, is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Non coherent ASK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 Coherent ASK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Non coherent FSK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 Coherent FSK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 DPSK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 Coherent PSK.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three most widely used digital modulation methods for communication systems are </a:t>
            </a:r>
            <a:r>
              <a:rPr lang="en-US" dirty="0" smtClean="0">
                <a:solidFill>
                  <a:srgbClr val="00B050"/>
                </a:solidFill>
              </a:rPr>
              <a:t>PSK, DPSK, and non coherent FSK.</a:t>
            </a:r>
            <a:endParaRPr lang="ar-IQ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ASK signal </a:t>
            </a:r>
            <a:endParaRPr lang="ar-IQ" dirty="0"/>
          </a:p>
        </p:txBody>
      </p:sp>
      <p:pic>
        <p:nvPicPr>
          <p:cNvPr id="4" name="Picture 3" descr="D:\!-WORK\F&amp;D-6th_Ed\FitzGerald art\CH04\04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868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0"/>
            <a:ext cx="7639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Constellation diagram </a:t>
            </a:r>
            <a:endParaRPr lang="ar-IQ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37" y="1724819"/>
            <a:ext cx="51911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Original ASK signal</a:t>
            </a:r>
            <a:endParaRPr lang="ar-IQ" dirty="0"/>
          </a:p>
        </p:txBody>
      </p:sp>
      <p:pic>
        <p:nvPicPr>
          <p:cNvPr id="1026" name="Picture 2" descr="http://coefs2.njit.edu/ECE489/Images/lab12/as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76600"/>
            <a:ext cx="6172200" cy="225742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558" y="1600200"/>
            <a:ext cx="71728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Spectral Density PSD</a:t>
            </a:r>
            <a:endParaRPr lang="ar-IQ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210300" cy="35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610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347</Words>
  <Application>Microsoft Office PowerPoint</Application>
  <PresentationFormat>On-screen Show (4:3)</PresentationFormat>
  <Paragraphs>73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Digital Modulation</vt:lpstr>
      <vt:lpstr>Digital modulation </vt:lpstr>
      <vt:lpstr>Amplitude Shift Keying</vt:lpstr>
      <vt:lpstr>ASK signal </vt:lpstr>
      <vt:lpstr>PowerPoint Presentation</vt:lpstr>
      <vt:lpstr>Constellation diagram </vt:lpstr>
      <vt:lpstr>Original ASK signal</vt:lpstr>
      <vt:lpstr>Power Spectral Density PSD</vt:lpstr>
      <vt:lpstr>PowerPoint Presentation</vt:lpstr>
      <vt:lpstr>Modified ASK signal</vt:lpstr>
      <vt:lpstr>Demodulation</vt:lpstr>
      <vt:lpstr>PowerPoint Presentation</vt:lpstr>
      <vt:lpstr>Phase Shift Keying PSK</vt:lpstr>
      <vt:lpstr>Constellation Diagram</vt:lpstr>
      <vt:lpstr>PowerPoint Presentation</vt:lpstr>
      <vt:lpstr>Original BPSK</vt:lpstr>
      <vt:lpstr>PowerPoint Presentation</vt:lpstr>
      <vt:lpstr>PowerPoint Presentation</vt:lpstr>
      <vt:lpstr>PSK Demodulation</vt:lpstr>
      <vt:lpstr>PowerPoint Presentation</vt:lpstr>
      <vt:lpstr>Differential PSK (DPSK)</vt:lpstr>
      <vt:lpstr>DPSK demodulation </vt:lpstr>
      <vt:lpstr>Frequency Shift Keying FSK</vt:lpstr>
      <vt:lpstr>PowerPoint Presentation</vt:lpstr>
      <vt:lpstr>Binary FSK</vt:lpstr>
      <vt:lpstr>PowerPoint Presentation</vt:lpstr>
      <vt:lpstr>Discontinuous FSK</vt:lpstr>
      <vt:lpstr>PowerPoint Presentation</vt:lpstr>
      <vt:lpstr>PowerPoint Presentation</vt:lpstr>
      <vt:lpstr>Spectrum of BFSK </vt:lpstr>
      <vt:lpstr>BFSK Modulator </vt:lpstr>
      <vt:lpstr> FSK Demodulator </vt:lpstr>
      <vt:lpstr>Synchronous or coherent detection </vt:lpstr>
      <vt:lpstr>PLL as FSK demodulator </vt:lpstr>
      <vt:lpstr>Error Performance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Modulation</dc:title>
  <dc:creator>Samah</dc:creator>
  <cp:lastModifiedBy>Aram4656048</cp:lastModifiedBy>
  <cp:revision>38</cp:revision>
  <dcterms:created xsi:type="dcterms:W3CDTF">2006-08-16T00:00:00Z</dcterms:created>
  <dcterms:modified xsi:type="dcterms:W3CDTF">2014-11-26T08:27:32Z</dcterms:modified>
</cp:coreProperties>
</file>