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80" autoAdjust="0"/>
    <p:restoredTop sz="94660"/>
  </p:normalViewPr>
  <p:slideViewPr>
    <p:cSldViewPr snapToGrid="0">
      <p:cViewPr varScale="1">
        <p:scale>
          <a:sx n="63" d="100"/>
          <a:sy n="63" d="100"/>
        </p:scale>
        <p:origin x="86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FA53F-1BA1-4194-9E92-0DDF88FE0D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C8FA1BE-79F9-4A40-87F6-50C3F407F9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2202779-71E4-4B85-AADC-66D4A83753F0}"/>
              </a:ext>
            </a:extLst>
          </p:cNvPr>
          <p:cNvSpPr>
            <a:spLocks noGrp="1"/>
          </p:cNvSpPr>
          <p:nvPr>
            <p:ph type="dt" sz="half" idx="10"/>
          </p:nvPr>
        </p:nvSpPr>
        <p:spPr/>
        <p:txBody>
          <a:bodyPr/>
          <a:lstStyle/>
          <a:p>
            <a:fld id="{32E0AD9F-94A2-4D4F-BC21-0159C12B0995}" type="datetimeFigureOut">
              <a:rPr lang="en-US" smtClean="0"/>
              <a:t>9/26/2021</a:t>
            </a:fld>
            <a:endParaRPr lang="en-US"/>
          </a:p>
        </p:txBody>
      </p:sp>
      <p:sp>
        <p:nvSpPr>
          <p:cNvPr id="5" name="Footer Placeholder 4">
            <a:extLst>
              <a:ext uri="{FF2B5EF4-FFF2-40B4-BE49-F238E27FC236}">
                <a16:creationId xmlns:a16="http://schemas.microsoft.com/office/drawing/2014/main" id="{4691994D-8F54-490F-BB54-D20A5A947F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20CDD9-D520-42E8-8FEE-1A7C545CF7E9}"/>
              </a:ext>
            </a:extLst>
          </p:cNvPr>
          <p:cNvSpPr>
            <a:spLocks noGrp="1"/>
          </p:cNvSpPr>
          <p:nvPr>
            <p:ph type="sldNum" sz="quarter" idx="12"/>
          </p:nvPr>
        </p:nvSpPr>
        <p:spPr/>
        <p:txBody>
          <a:bodyPr/>
          <a:lstStyle/>
          <a:p>
            <a:fld id="{401085D3-3EE1-4725-9FD5-132C571B7F96}" type="slidenum">
              <a:rPr lang="en-US" smtClean="0"/>
              <a:t>‹#›</a:t>
            </a:fld>
            <a:endParaRPr lang="en-US"/>
          </a:p>
        </p:txBody>
      </p:sp>
    </p:spTree>
    <p:extLst>
      <p:ext uri="{BB962C8B-B14F-4D97-AF65-F5344CB8AC3E}">
        <p14:creationId xmlns:p14="http://schemas.microsoft.com/office/powerpoint/2010/main" val="2849383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8982D-2537-4F5B-9F65-74A1FA1347A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B086F4-6A36-4684-B43F-02372BED7B2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159818-6B15-42AF-914F-FBDFAC9EA0EB}"/>
              </a:ext>
            </a:extLst>
          </p:cNvPr>
          <p:cNvSpPr>
            <a:spLocks noGrp="1"/>
          </p:cNvSpPr>
          <p:nvPr>
            <p:ph type="dt" sz="half" idx="10"/>
          </p:nvPr>
        </p:nvSpPr>
        <p:spPr/>
        <p:txBody>
          <a:bodyPr/>
          <a:lstStyle/>
          <a:p>
            <a:fld id="{32E0AD9F-94A2-4D4F-BC21-0159C12B0995}" type="datetimeFigureOut">
              <a:rPr lang="en-US" smtClean="0"/>
              <a:t>9/26/2021</a:t>
            </a:fld>
            <a:endParaRPr lang="en-US"/>
          </a:p>
        </p:txBody>
      </p:sp>
      <p:sp>
        <p:nvSpPr>
          <p:cNvPr id="5" name="Footer Placeholder 4">
            <a:extLst>
              <a:ext uri="{FF2B5EF4-FFF2-40B4-BE49-F238E27FC236}">
                <a16:creationId xmlns:a16="http://schemas.microsoft.com/office/drawing/2014/main" id="{580797DB-0118-4D73-BF9D-4B0E92DA39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BDD475-8EB7-4E08-9428-27BFAD5567D8}"/>
              </a:ext>
            </a:extLst>
          </p:cNvPr>
          <p:cNvSpPr>
            <a:spLocks noGrp="1"/>
          </p:cNvSpPr>
          <p:nvPr>
            <p:ph type="sldNum" sz="quarter" idx="12"/>
          </p:nvPr>
        </p:nvSpPr>
        <p:spPr/>
        <p:txBody>
          <a:bodyPr/>
          <a:lstStyle/>
          <a:p>
            <a:fld id="{401085D3-3EE1-4725-9FD5-132C571B7F96}" type="slidenum">
              <a:rPr lang="en-US" smtClean="0"/>
              <a:t>‹#›</a:t>
            </a:fld>
            <a:endParaRPr lang="en-US"/>
          </a:p>
        </p:txBody>
      </p:sp>
    </p:spTree>
    <p:extLst>
      <p:ext uri="{BB962C8B-B14F-4D97-AF65-F5344CB8AC3E}">
        <p14:creationId xmlns:p14="http://schemas.microsoft.com/office/powerpoint/2010/main" val="3425115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DB42FA2-89A6-4285-91FC-9C5E91B76B8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C01F5AE-A8B2-4F47-9B17-9EE1D685B9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1E4DF5-CC6E-4C06-8107-5F433C7B558C}"/>
              </a:ext>
            </a:extLst>
          </p:cNvPr>
          <p:cNvSpPr>
            <a:spLocks noGrp="1"/>
          </p:cNvSpPr>
          <p:nvPr>
            <p:ph type="dt" sz="half" idx="10"/>
          </p:nvPr>
        </p:nvSpPr>
        <p:spPr/>
        <p:txBody>
          <a:bodyPr/>
          <a:lstStyle/>
          <a:p>
            <a:fld id="{32E0AD9F-94A2-4D4F-BC21-0159C12B0995}" type="datetimeFigureOut">
              <a:rPr lang="en-US" smtClean="0"/>
              <a:t>9/26/2021</a:t>
            </a:fld>
            <a:endParaRPr lang="en-US"/>
          </a:p>
        </p:txBody>
      </p:sp>
      <p:sp>
        <p:nvSpPr>
          <p:cNvPr id="5" name="Footer Placeholder 4">
            <a:extLst>
              <a:ext uri="{FF2B5EF4-FFF2-40B4-BE49-F238E27FC236}">
                <a16:creationId xmlns:a16="http://schemas.microsoft.com/office/drawing/2014/main" id="{5F3181F5-330C-4CA9-B585-649209EE3E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CB32B7-ABA5-4DB0-AA29-C349B61C5DA2}"/>
              </a:ext>
            </a:extLst>
          </p:cNvPr>
          <p:cNvSpPr>
            <a:spLocks noGrp="1"/>
          </p:cNvSpPr>
          <p:nvPr>
            <p:ph type="sldNum" sz="quarter" idx="12"/>
          </p:nvPr>
        </p:nvSpPr>
        <p:spPr/>
        <p:txBody>
          <a:bodyPr/>
          <a:lstStyle/>
          <a:p>
            <a:fld id="{401085D3-3EE1-4725-9FD5-132C571B7F96}" type="slidenum">
              <a:rPr lang="en-US" smtClean="0"/>
              <a:t>‹#›</a:t>
            </a:fld>
            <a:endParaRPr lang="en-US"/>
          </a:p>
        </p:txBody>
      </p:sp>
    </p:spTree>
    <p:extLst>
      <p:ext uri="{BB962C8B-B14F-4D97-AF65-F5344CB8AC3E}">
        <p14:creationId xmlns:p14="http://schemas.microsoft.com/office/powerpoint/2010/main" val="3880986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67312-7385-41A5-8BF6-A04300CD93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3BE152-4221-4806-AE6B-08BD9504C3F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AE23F5-8AAB-43C6-9FAF-AC2554399AFF}"/>
              </a:ext>
            </a:extLst>
          </p:cNvPr>
          <p:cNvSpPr>
            <a:spLocks noGrp="1"/>
          </p:cNvSpPr>
          <p:nvPr>
            <p:ph type="dt" sz="half" idx="10"/>
          </p:nvPr>
        </p:nvSpPr>
        <p:spPr/>
        <p:txBody>
          <a:bodyPr/>
          <a:lstStyle/>
          <a:p>
            <a:fld id="{32E0AD9F-94A2-4D4F-BC21-0159C12B0995}" type="datetimeFigureOut">
              <a:rPr lang="en-US" smtClean="0"/>
              <a:t>9/26/2021</a:t>
            </a:fld>
            <a:endParaRPr lang="en-US"/>
          </a:p>
        </p:txBody>
      </p:sp>
      <p:sp>
        <p:nvSpPr>
          <p:cNvPr id="5" name="Footer Placeholder 4">
            <a:extLst>
              <a:ext uri="{FF2B5EF4-FFF2-40B4-BE49-F238E27FC236}">
                <a16:creationId xmlns:a16="http://schemas.microsoft.com/office/drawing/2014/main" id="{6F67D9CB-0E0D-4A24-B7CC-71CC741603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2EB6C-01D6-4310-81A1-DF9DFC541142}"/>
              </a:ext>
            </a:extLst>
          </p:cNvPr>
          <p:cNvSpPr>
            <a:spLocks noGrp="1"/>
          </p:cNvSpPr>
          <p:nvPr>
            <p:ph type="sldNum" sz="quarter" idx="12"/>
          </p:nvPr>
        </p:nvSpPr>
        <p:spPr/>
        <p:txBody>
          <a:bodyPr/>
          <a:lstStyle/>
          <a:p>
            <a:fld id="{401085D3-3EE1-4725-9FD5-132C571B7F96}" type="slidenum">
              <a:rPr lang="en-US" smtClean="0"/>
              <a:t>‹#›</a:t>
            </a:fld>
            <a:endParaRPr lang="en-US"/>
          </a:p>
        </p:txBody>
      </p:sp>
    </p:spTree>
    <p:extLst>
      <p:ext uri="{BB962C8B-B14F-4D97-AF65-F5344CB8AC3E}">
        <p14:creationId xmlns:p14="http://schemas.microsoft.com/office/powerpoint/2010/main" val="3657524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E1DDB-2CB0-4FA0-AAC1-406D3F03F7A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192060-97FF-4574-A610-39C5BD578B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4C6A29-8B7D-46B2-A9CB-532F37D60D24}"/>
              </a:ext>
            </a:extLst>
          </p:cNvPr>
          <p:cNvSpPr>
            <a:spLocks noGrp="1"/>
          </p:cNvSpPr>
          <p:nvPr>
            <p:ph type="dt" sz="half" idx="10"/>
          </p:nvPr>
        </p:nvSpPr>
        <p:spPr/>
        <p:txBody>
          <a:bodyPr/>
          <a:lstStyle/>
          <a:p>
            <a:fld id="{32E0AD9F-94A2-4D4F-BC21-0159C12B0995}" type="datetimeFigureOut">
              <a:rPr lang="en-US" smtClean="0"/>
              <a:t>9/26/2021</a:t>
            </a:fld>
            <a:endParaRPr lang="en-US"/>
          </a:p>
        </p:txBody>
      </p:sp>
      <p:sp>
        <p:nvSpPr>
          <p:cNvPr id="5" name="Footer Placeholder 4">
            <a:extLst>
              <a:ext uri="{FF2B5EF4-FFF2-40B4-BE49-F238E27FC236}">
                <a16:creationId xmlns:a16="http://schemas.microsoft.com/office/drawing/2014/main" id="{B9DD4DDF-8F13-4A33-9466-C0331BA21B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3A7C2C-6F25-419F-B2CD-39F1EB659F3B}"/>
              </a:ext>
            </a:extLst>
          </p:cNvPr>
          <p:cNvSpPr>
            <a:spLocks noGrp="1"/>
          </p:cNvSpPr>
          <p:nvPr>
            <p:ph type="sldNum" sz="quarter" idx="12"/>
          </p:nvPr>
        </p:nvSpPr>
        <p:spPr/>
        <p:txBody>
          <a:bodyPr/>
          <a:lstStyle/>
          <a:p>
            <a:fld id="{401085D3-3EE1-4725-9FD5-132C571B7F96}" type="slidenum">
              <a:rPr lang="en-US" smtClean="0"/>
              <a:t>‹#›</a:t>
            </a:fld>
            <a:endParaRPr lang="en-US"/>
          </a:p>
        </p:txBody>
      </p:sp>
    </p:spTree>
    <p:extLst>
      <p:ext uri="{BB962C8B-B14F-4D97-AF65-F5344CB8AC3E}">
        <p14:creationId xmlns:p14="http://schemas.microsoft.com/office/powerpoint/2010/main" val="1530949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0658B-2971-48C7-8CDB-61B0100B8F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D2B881-E7E4-4B24-9716-4318E12993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84C14C7-FD5D-4D9E-A178-B507624B1D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8524DD7-92E1-4961-A885-75901B8FC2F0}"/>
              </a:ext>
            </a:extLst>
          </p:cNvPr>
          <p:cNvSpPr>
            <a:spLocks noGrp="1"/>
          </p:cNvSpPr>
          <p:nvPr>
            <p:ph type="dt" sz="half" idx="10"/>
          </p:nvPr>
        </p:nvSpPr>
        <p:spPr/>
        <p:txBody>
          <a:bodyPr/>
          <a:lstStyle/>
          <a:p>
            <a:fld id="{32E0AD9F-94A2-4D4F-BC21-0159C12B0995}" type="datetimeFigureOut">
              <a:rPr lang="en-US" smtClean="0"/>
              <a:t>9/26/2021</a:t>
            </a:fld>
            <a:endParaRPr lang="en-US"/>
          </a:p>
        </p:txBody>
      </p:sp>
      <p:sp>
        <p:nvSpPr>
          <p:cNvPr id="6" name="Footer Placeholder 5">
            <a:extLst>
              <a:ext uri="{FF2B5EF4-FFF2-40B4-BE49-F238E27FC236}">
                <a16:creationId xmlns:a16="http://schemas.microsoft.com/office/drawing/2014/main" id="{29A6B6CA-CD9D-4384-BDA9-CBE5B8A4A4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C69C56-2394-4F66-9793-1519598AC7F2}"/>
              </a:ext>
            </a:extLst>
          </p:cNvPr>
          <p:cNvSpPr>
            <a:spLocks noGrp="1"/>
          </p:cNvSpPr>
          <p:nvPr>
            <p:ph type="sldNum" sz="quarter" idx="12"/>
          </p:nvPr>
        </p:nvSpPr>
        <p:spPr/>
        <p:txBody>
          <a:bodyPr/>
          <a:lstStyle/>
          <a:p>
            <a:fld id="{401085D3-3EE1-4725-9FD5-132C571B7F96}" type="slidenum">
              <a:rPr lang="en-US" smtClean="0"/>
              <a:t>‹#›</a:t>
            </a:fld>
            <a:endParaRPr lang="en-US"/>
          </a:p>
        </p:txBody>
      </p:sp>
    </p:spTree>
    <p:extLst>
      <p:ext uri="{BB962C8B-B14F-4D97-AF65-F5344CB8AC3E}">
        <p14:creationId xmlns:p14="http://schemas.microsoft.com/office/powerpoint/2010/main" val="211134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681DE-2881-4747-BF53-80A0465D85F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38EA55C-C8D6-4930-9D6E-B3B60B6536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FC5176-0AC7-4852-83B1-5249E489031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D5A6670-E360-4FE7-9D6C-A248F191F7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D5C4C2-8041-4CFF-B0B1-04827E60AB0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5E7688E-8407-4064-BEFF-4E86DE545FC2}"/>
              </a:ext>
            </a:extLst>
          </p:cNvPr>
          <p:cNvSpPr>
            <a:spLocks noGrp="1"/>
          </p:cNvSpPr>
          <p:nvPr>
            <p:ph type="dt" sz="half" idx="10"/>
          </p:nvPr>
        </p:nvSpPr>
        <p:spPr/>
        <p:txBody>
          <a:bodyPr/>
          <a:lstStyle/>
          <a:p>
            <a:fld id="{32E0AD9F-94A2-4D4F-BC21-0159C12B0995}" type="datetimeFigureOut">
              <a:rPr lang="en-US" smtClean="0"/>
              <a:t>9/26/2021</a:t>
            </a:fld>
            <a:endParaRPr lang="en-US"/>
          </a:p>
        </p:txBody>
      </p:sp>
      <p:sp>
        <p:nvSpPr>
          <p:cNvPr id="8" name="Footer Placeholder 7">
            <a:extLst>
              <a:ext uri="{FF2B5EF4-FFF2-40B4-BE49-F238E27FC236}">
                <a16:creationId xmlns:a16="http://schemas.microsoft.com/office/drawing/2014/main" id="{A7B2CB62-B829-4F5B-8C5B-856CC1D36C7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945159C-06A3-47FD-8D2F-6F9E6AFC80FF}"/>
              </a:ext>
            </a:extLst>
          </p:cNvPr>
          <p:cNvSpPr>
            <a:spLocks noGrp="1"/>
          </p:cNvSpPr>
          <p:nvPr>
            <p:ph type="sldNum" sz="quarter" idx="12"/>
          </p:nvPr>
        </p:nvSpPr>
        <p:spPr/>
        <p:txBody>
          <a:bodyPr/>
          <a:lstStyle/>
          <a:p>
            <a:fld id="{401085D3-3EE1-4725-9FD5-132C571B7F96}" type="slidenum">
              <a:rPr lang="en-US" smtClean="0"/>
              <a:t>‹#›</a:t>
            </a:fld>
            <a:endParaRPr lang="en-US"/>
          </a:p>
        </p:txBody>
      </p:sp>
    </p:spTree>
    <p:extLst>
      <p:ext uri="{BB962C8B-B14F-4D97-AF65-F5344CB8AC3E}">
        <p14:creationId xmlns:p14="http://schemas.microsoft.com/office/powerpoint/2010/main" val="955258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3B2A2-7182-4905-8986-A6657ACF7DF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08C5CE-5076-408D-9D3B-8634D9A0F450}"/>
              </a:ext>
            </a:extLst>
          </p:cNvPr>
          <p:cNvSpPr>
            <a:spLocks noGrp="1"/>
          </p:cNvSpPr>
          <p:nvPr>
            <p:ph type="dt" sz="half" idx="10"/>
          </p:nvPr>
        </p:nvSpPr>
        <p:spPr/>
        <p:txBody>
          <a:bodyPr/>
          <a:lstStyle/>
          <a:p>
            <a:fld id="{32E0AD9F-94A2-4D4F-BC21-0159C12B0995}" type="datetimeFigureOut">
              <a:rPr lang="en-US" smtClean="0"/>
              <a:t>9/26/2021</a:t>
            </a:fld>
            <a:endParaRPr lang="en-US"/>
          </a:p>
        </p:txBody>
      </p:sp>
      <p:sp>
        <p:nvSpPr>
          <p:cNvPr id="4" name="Footer Placeholder 3">
            <a:extLst>
              <a:ext uri="{FF2B5EF4-FFF2-40B4-BE49-F238E27FC236}">
                <a16:creationId xmlns:a16="http://schemas.microsoft.com/office/drawing/2014/main" id="{26923515-DED4-400C-A860-ED003A1EAFC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07642A-ECB3-46BC-A2D5-BA0FAA70B83C}"/>
              </a:ext>
            </a:extLst>
          </p:cNvPr>
          <p:cNvSpPr>
            <a:spLocks noGrp="1"/>
          </p:cNvSpPr>
          <p:nvPr>
            <p:ph type="sldNum" sz="quarter" idx="12"/>
          </p:nvPr>
        </p:nvSpPr>
        <p:spPr/>
        <p:txBody>
          <a:bodyPr/>
          <a:lstStyle/>
          <a:p>
            <a:fld id="{401085D3-3EE1-4725-9FD5-132C571B7F96}" type="slidenum">
              <a:rPr lang="en-US" smtClean="0"/>
              <a:t>‹#›</a:t>
            </a:fld>
            <a:endParaRPr lang="en-US"/>
          </a:p>
        </p:txBody>
      </p:sp>
    </p:spTree>
    <p:extLst>
      <p:ext uri="{BB962C8B-B14F-4D97-AF65-F5344CB8AC3E}">
        <p14:creationId xmlns:p14="http://schemas.microsoft.com/office/powerpoint/2010/main" val="3111811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71FE5C-5984-4014-AA61-09C4445E53E6}"/>
              </a:ext>
            </a:extLst>
          </p:cNvPr>
          <p:cNvSpPr>
            <a:spLocks noGrp="1"/>
          </p:cNvSpPr>
          <p:nvPr>
            <p:ph type="dt" sz="half" idx="10"/>
          </p:nvPr>
        </p:nvSpPr>
        <p:spPr/>
        <p:txBody>
          <a:bodyPr/>
          <a:lstStyle/>
          <a:p>
            <a:fld id="{32E0AD9F-94A2-4D4F-BC21-0159C12B0995}" type="datetimeFigureOut">
              <a:rPr lang="en-US" smtClean="0"/>
              <a:t>9/26/2021</a:t>
            </a:fld>
            <a:endParaRPr lang="en-US"/>
          </a:p>
        </p:txBody>
      </p:sp>
      <p:sp>
        <p:nvSpPr>
          <p:cNvPr id="3" name="Footer Placeholder 2">
            <a:extLst>
              <a:ext uri="{FF2B5EF4-FFF2-40B4-BE49-F238E27FC236}">
                <a16:creationId xmlns:a16="http://schemas.microsoft.com/office/drawing/2014/main" id="{2ED6A482-F4A8-4B83-99D5-916040DF9F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E03747B-F9A9-4F87-9200-0B28D14398A0}"/>
              </a:ext>
            </a:extLst>
          </p:cNvPr>
          <p:cNvSpPr>
            <a:spLocks noGrp="1"/>
          </p:cNvSpPr>
          <p:nvPr>
            <p:ph type="sldNum" sz="quarter" idx="12"/>
          </p:nvPr>
        </p:nvSpPr>
        <p:spPr/>
        <p:txBody>
          <a:bodyPr/>
          <a:lstStyle/>
          <a:p>
            <a:fld id="{401085D3-3EE1-4725-9FD5-132C571B7F96}" type="slidenum">
              <a:rPr lang="en-US" smtClean="0"/>
              <a:t>‹#›</a:t>
            </a:fld>
            <a:endParaRPr lang="en-US"/>
          </a:p>
        </p:txBody>
      </p:sp>
    </p:spTree>
    <p:extLst>
      <p:ext uri="{BB962C8B-B14F-4D97-AF65-F5344CB8AC3E}">
        <p14:creationId xmlns:p14="http://schemas.microsoft.com/office/powerpoint/2010/main" val="173848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0E134-6918-4856-BC61-410A98A70A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C05FB4A-90C7-42B8-B772-6E06AD4FE8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3353C80-FBFE-4584-9077-529D8AA69B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076A8F-AFBA-42AF-8AE5-CB768EDE2979}"/>
              </a:ext>
            </a:extLst>
          </p:cNvPr>
          <p:cNvSpPr>
            <a:spLocks noGrp="1"/>
          </p:cNvSpPr>
          <p:nvPr>
            <p:ph type="dt" sz="half" idx="10"/>
          </p:nvPr>
        </p:nvSpPr>
        <p:spPr/>
        <p:txBody>
          <a:bodyPr/>
          <a:lstStyle/>
          <a:p>
            <a:fld id="{32E0AD9F-94A2-4D4F-BC21-0159C12B0995}" type="datetimeFigureOut">
              <a:rPr lang="en-US" smtClean="0"/>
              <a:t>9/26/2021</a:t>
            </a:fld>
            <a:endParaRPr lang="en-US"/>
          </a:p>
        </p:txBody>
      </p:sp>
      <p:sp>
        <p:nvSpPr>
          <p:cNvPr id="6" name="Footer Placeholder 5">
            <a:extLst>
              <a:ext uri="{FF2B5EF4-FFF2-40B4-BE49-F238E27FC236}">
                <a16:creationId xmlns:a16="http://schemas.microsoft.com/office/drawing/2014/main" id="{912315DA-8887-4020-B9BD-8840E6F035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5C1CF5-1252-442C-A09A-B01780E935E6}"/>
              </a:ext>
            </a:extLst>
          </p:cNvPr>
          <p:cNvSpPr>
            <a:spLocks noGrp="1"/>
          </p:cNvSpPr>
          <p:nvPr>
            <p:ph type="sldNum" sz="quarter" idx="12"/>
          </p:nvPr>
        </p:nvSpPr>
        <p:spPr/>
        <p:txBody>
          <a:bodyPr/>
          <a:lstStyle/>
          <a:p>
            <a:fld id="{401085D3-3EE1-4725-9FD5-132C571B7F96}" type="slidenum">
              <a:rPr lang="en-US" smtClean="0"/>
              <a:t>‹#›</a:t>
            </a:fld>
            <a:endParaRPr lang="en-US"/>
          </a:p>
        </p:txBody>
      </p:sp>
    </p:spTree>
    <p:extLst>
      <p:ext uri="{BB962C8B-B14F-4D97-AF65-F5344CB8AC3E}">
        <p14:creationId xmlns:p14="http://schemas.microsoft.com/office/powerpoint/2010/main" val="2156322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4C4FA-22EB-4724-A6DD-A6F42DA49F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978DBCA-01B5-4C73-85ED-54533BA13A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6E4CAE7-84AB-4D6A-AC59-56EAE92C31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9FB1BC-41F3-4D05-BA13-49EDCE0741D6}"/>
              </a:ext>
            </a:extLst>
          </p:cNvPr>
          <p:cNvSpPr>
            <a:spLocks noGrp="1"/>
          </p:cNvSpPr>
          <p:nvPr>
            <p:ph type="dt" sz="half" idx="10"/>
          </p:nvPr>
        </p:nvSpPr>
        <p:spPr/>
        <p:txBody>
          <a:bodyPr/>
          <a:lstStyle/>
          <a:p>
            <a:fld id="{32E0AD9F-94A2-4D4F-BC21-0159C12B0995}" type="datetimeFigureOut">
              <a:rPr lang="en-US" smtClean="0"/>
              <a:t>9/26/2021</a:t>
            </a:fld>
            <a:endParaRPr lang="en-US"/>
          </a:p>
        </p:txBody>
      </p:sp>
      <p:sp>
        <p:nvSpPr>
          <p:cNvPr id="6" name="Footer Placeholder 5">
            <a:extLst>
              <a:ext uri="{FF2B5EF4-FFF2-40B4-BE49-F238E27FC236}">
                <a16:creationId xmlns:a16="http://schemas.microsoft.com/office/drawing/2014/main" id="{307A840B-7A90-4569-849D-6EB5B308B4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CBE8EF-6EAD-4F3A-A680-5421C2BBB39D}"/>
              </a:ext>
            </a:extLst>
          </p:cNvPr>
          <p:cNvSpPr>
            <a:spLocks noGrp="1"/>
          </p:cNvSpPr>
          <p:nvPr>
            <p:ph type="sldNum" sz="quarter" idx="12"/>
          </p:nvPr>
        </p:nvSpPr>
        <p:spPr/>
        <p:txBody>
          <a:bodyPr/>
          <a:lstStyle/>
          <a:p>
            <a:fld id="{401085D3-3EE1-4725-9FD5-132C571B7F96}" type="slidenum">
              <a:rPr lang="en-US" smtClean="0"/>
              <a:t>‹#›</a:t>
            </a:fld>
            <a:endParaRPr lang="en-US"/>
          </a:p>
        </p:txBody>
      </p:sp>
    </p:spTree>
    <p:extLst>
      <p:ext uri="{BB962C8B-B14F-4D97-AF65-F5344CB8AC3E}">
        <p14:creationId xmlns:p14="http://schemas.microsoft.com/office/powerpoint/2010/main" val="4253721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CFDE92-CF64-4707-9D16-BE1662CE33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4523ABF-095A-4F3E-8FC8-C614D5BCC9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E9B9F1-21C6-4013-95C4-B97AADF448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E0AD9F-94A2-4D4F-BC21-0159C12B0995}" type="datetimeFigureOut">
              <a:rPr lang="en-US" smtClean="0"/>
              <a:t>9/26/2021</a:t>
            </a:fld>
            <a:endParaRPr lang="en-US"/>
          </a:p>
        </p:txBody>
      </p:sp>
      <p:sp>
        <p:nvSpPr>
          <p:cNvPr id="5" name="Footer Placeholder 4">
            <a:extLst>
              <a:ext uri="{FF2B5EF4-FFF2-40B4-BE49-F238E27FC236}">
                <a16:creationId xmlns:a16="http://schemas.microsoft.com/office/drawing/2014/main" id="{13C46123-42A0-49B5-B750-3BA7CA57E5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D0160FA-0006-4FFD-A37C-96401C3ACA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1085D3-3EE1-4725-9FD5-132C571B7F96}" type="slidenum">
              <a:rPr lang="en-US" smtClean="0"/>
              <a:t>‹#›</a:t>
            </a:fld>
            <a:endParaRPr lang="en-US"/>
          </a:p>
        </p:txBody>
      </p:sp>
    </p:spTree>
    <p:extLst>
      <p:ext uri="{BB962C8B-B14F-4D97-AF65-F5344CB8AC3E}">
        <p14:creationId xmlns:p14="http://schemas.microsoft.com/office/powerpoint/2010/main" val="1397074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876A8-C511-4F1B-AA8B-7C47D11B6754}"/>
              </a:ext>
            </a:extLst>
          </p:cNvPr>
          <p:cNvSpPr>
            <a:spLocks noGrp="1"/>
          </p:cNvSpPr>
          <p:nvPr>
            <p:ph type="ctrTitle"/>
          </p:nvPr>
        </p:nvSpPr>
        <p:spPr/>
        <p:txBody>
          <a:bodyPr/>
          <a:lstStyle/>
          <a:p>
            <a:r>
              <a:rPr lang="en-US" sz="13800" b="1" dirty="0">
                <a:ln w="12700">
                  <a:solidFill>
                    <a:schemeClr val="accent1"/>
                  </a:solidFill>
                  <a:prstDash val="solid"/>
                </a:ln>
                <a:solidFill>
                  <a:sysClr val="windowText" lastClr="000000"/>
                </a:solidFill>
                <a:effectLst>
                  <a:outerShdw dist="38100" dir="2640000" algn="bl" rotWithShape="0">
                    <a:schemeClr val="accent1"/>
                  </a:outerShdw>
                </a:effectLst>
              </a:rPr>
              <a:t>Immunology</a:t>
            </a:r>
            <a:r>
              <a:rPr lang="en-US" dirty="0"/>
              <a:t> </a:t>
            </a:r>
          </a:p>
        </p:txBody>
      </p:sp>
      <p:sp>
        <p:nvSpPr>
          <p:cNvPr id="3" name="Subtitle 2">
            <a:extLst>
              <a:ext uri="{FF2B5EF4-FFF2-40B4-BE49-F238E27FC236}">
                <a16:creationId xmlns:a16="http://schemas.microsoft.com/office/drawing/2014/main" id="{3A361606-17EB-4040-9681-9C817D0C0228}"/>
              </a:ext>
            </a:extLst>
          </p:cNvPr>
          <p:cNvSpPr>
            <a:spLocks noGrp="1"/>
          </p:cNvSpPr>
          <p:nvPr>
            <p:ph type="subTitle" idx="1"/>
          </p:nvPr>
        </p:nvSpPr>
        <p:spPr/>
        <p:txBody>
          <a:bodyPr>
            <a:normAutofit/>
          </a:bodyPr>
          <a:lstStyle/>
          <a:p>
            <a:r>
              <a:rPr lang="en-US" sz="5400" dirty="0">
                <a:ln w="0"/>
                <a:solidFill>
                  <a:schemeClr val="accent1"/>
                </a:solidFill>
                <a:effectLst>
                  <a:outerShdw blurRad="38100" dist="25400" dir="5400000" algn="ctr" rotWithShape="0">
                    <a:srgbClr val="6E747A">
                      <a:alpha val="43000"/>
                    </a:srgbClr>
                  </a:outerShdw>
                </a:effectLst>
              </a:rPr>
              <a:t>Lecture 1</a:t>
            </a:r>
          </a:p>
        </p:txBody>
      </p:sp>
    </p:spTree>
    <p:extLst>
      <p:ext uri="{BB962C8B-B14F-4D97-AF65-F5344CB8AC3E}">
        <p14:creationId xmlns:p14="http://schemas.microsoft.com/office/powerpoint/2010/main" val="3904868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152175-04EE-4592-8A7C-34F312E53B94}"/>
              </a:ext>
            </a:extLst>
          </p:cNvPr>
          <p:cNvSpPr>
            <a:spLocks noGrp="1"/>
          </p:cNvSpPr>
          <p:nvPr>
            <p:ph idx="1"/>
          </p:nvPr>
        </p:nvSpPr>
        <p:spPr/>
        <p:txBody>
          <a:bodyPr>
            <a:normAutofit/>
          </a:bodyPr>
          <a:lstStyle/>
          <a:p>
            <a:pPr marL="0" indent="0" algn="ctr">
              <a:buNone/>
            </a:pPr>
            <a:r>
              <a:rPr lang="en-US" sz="13800" b="1" dirty="0">
                <a:ln w="22225">
                  <a:solidFill>
                    <a:schemeClr val="accent2"/>
                  </a:solidFill>
                  <a:prstDash val="solid"/>
                </a:ln>
                <a:solidFill>
                  <a:schemeClr val="accent2">
                    <a:lumMod val="40000"/>
                    <a:lumOff val="60000"/>
                  </a:schemeClr>
                </a:solidFill>
              </a:rPr>
              <a:t>The End </a:t>
            </a:r>
          </a:p>
        </p:txBody>
      </p:sp>
    </p:spTree>
    <p:extLst>
      <p:ext uri="{BB962C8B-B14F-4D97-AF65-F5344CB8AC3E}">
        <p14:creationId xmlns:p14="http://schemas.microsoft.com/office/powerpoint/2010/main" val="497091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BB3C06-8031-44EB-8A8E-A7262709AD6C}"/>
              </a:ext>
            </a:extLst>
          </p:cNvPr>
          <p:cNvSpPr>
            <a:spLocks noGrp="1"/>
          </p:cNvSpPr>
          <p:nvPr>
            <p:ph idx="1"/>
          </p:nvPr>
        </p:nvSpPr>
        <p:spPr>
          <a:xfrm>
            <a:off x="614680" y="535304"/>
            <a:ext cx="11049000" cy="5845175"/>
          </a:xfrm>
        </p:spPr>
        <p:txBody>
          <a:bodyPr>
            <a:normAutofit fontScale="92500"/>
          </a:bodyPr>
          <a:lstStyle/>
          <a:p>
            <a:pPr marL="0" marR="0" algn="just">
              <a:lnSpc>
                <a:spcPct val="150000"/>
              </a:lnSpc>
              <a:spcBef>
                <a:spcPts val="0"/>
              </a:spcBef>
              <a:spcAft>
                <a:spcPts val="1000"/>
              </a:spcAft>
            </a:pPr>
            <a:r>
              <a:rPr lang="en-US" b="1" dirty="0">
                <a:effectLst/>
                <a:latin typeface="Times New Roman" panose="02020603050405020304" pitchFamily="18" charset="0"/>
                <a:ea typeface="Calibri" panose="020F0502020204030204" pitchFamily="34" charset="0"/>
                <a:cs typeface="Arial" panose="020B0604020202020204" pitchFamily="34" charset="0"/>
              </a:rPr>
              <a:t>What Is Immunology?</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r>
              <a:rPr lang="en-US" dirty="0">
                <a:effectLst/>
                <a:latin typeface="Times New Roman" panose="02020603050405020304" pitchFamily="18" charset="0"/>
                <a:ea typeface="Calibri" panose="020F0502020204030204" pitchFamily="34" charset="0"/>
                <a:cs typeface="Arial" panose="020B0604020202020204" pitchFamily="34" charset="0"/>
              </a:rPr>
              <a:t>     Immunology is a relatively young science: the word immunology did not appear in the Index Medicine until 1910. Immunology has its roots in several other disciplines including microbiology, biochemistry, genetics, and pathology.</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r>
              <a:rPr lang="en-US" dirty="0">
                <a:effectLst/>
                <a:latin typeface="Times New Roman" panose="02020603050405020304" pitchFamily="18" charset="0"/>
                <a:ea typeface="Calibri" panose="020F0502020204030204" pitchFamily="34" charset="0"/>
                <a:cs typeface="Arial" panose="020B0604020202020204" pitchFamily="34" charset="0"/>
              </a:rPr>
              <a:t>     Simply, immunology is the study of the immune system, or is branch of medical science which deals with the study of development and function of both cellular and humoral components of the immune system by which the body reacts to expel, destroy or neutralize foreign substances including pathogenic microorganisms. </a:t>
            </a:r>
            <a:endParaRPr lang="en-US" dirty="0">
              <a:effectLst/>
              <a:latin typeface="Calibri" panose="020F0502020204030204" pitchFamily="34" charset="0"/>
              <a:ea typeface="Calibri" panose="020F0502020204030204" pitchFamily="34" charset="0"/>
              <a:cs typeface="Arial" panose="020B0604020202020204" pitchFamily="34" charset="0"/>
            </a:endParaRPr>
          </a:p>
          <a:p>
            <a:endParaRPr lang="en-US" sz="4000" dirty="0"/>
          </a:p>
        </p:txBody>
      </p:sp>
    </p:spTree>
    <p:extLst>
      <p:ext uri="{BB962C8B-B14F-4D97-AF65-F5344CB8AC3E}">
        <p14:creationId xmlns:p14="http://schemas.microsoft.com/office/powerpoint/2010/main" val="1000732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E2026E-2D9E-4D19-87D5-5BBEADC37537}"/>
              </a:ext>
            </a:extLst>
          </p:cNvPr>
          <p:cNvSpPr>
            <a:spLocks noGrp="1"/>
          </p:cNvSpPr>
          <p:nvPr>
            <p:ph idx="1"/>
          </p:nvPr>
        </p:nvSpPr>
        <p:spPr>
          <a:xfrm>
            <a:off x="472440" y="413384"/>
            <a:ext cx="11394440" cy="5967095"/>
          </a:xfrm>
        </p:spPr>
        <p:txBody>
          <a:bodyPr>
            <a:normAutofit/>
          </a:bodyPr>
          <a:lstStyle/>
          <a:p>
            <a:pPr algn="just"/>
            <a:r>
              <a:rPr lang="en-US" sz="3200" dirty="0">
                <a:effectLst/>
                <a:latin typeface="Times New Roman" panose="02020603050405020304" pitchFamily="18" charset="0"/>
                <a:ea typeface="Calibri" panose="020F0502020204030204" pitchFamily="34" charset="0"/>
              </a:rPr>
              <a:t>Immunity refers to protection against infection. The immune system is the collection of cells, tissues and molecules that functions to defend us against infectious microbes. The coordinated reaction of the immune system against infections (and other foreign substances) is known as the immune response. Abnormalities of the immune system that result in defective immune responses make individuals susceptible to infections by viruses, bacteria, fungi and parasites. This anti-microbial defense function of the immune system is essential for our ability to survive in an environment that is teeming with potentially deadly microbes. However, immune responses are also capable of causing damage. </a:t>
            </a:r>
            <a:endParaRPr lang="en-US" sz="4400" dirty="0"/>
          </a:p>
        </p:txBody>
      </p:sp>
    </p:spTree>
    <p:extLst>
      <p:ext uri="{BB962C8B-B14F-4D97-AF65-F5344CB8AC3E}">
        <p14:creationId xmlns:p14="http://schemas.microsoft.com/office/powerpoint/2010/main" val="628372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CA509D-21FD-46F7-977A-D463BC0AC442}"/>
              </a:ext>
            </a:extLst>
          </p:cNvPr>
          <p:cNvSpPr>
            <a:spLocks noGrp="1"/>
          </p:cNvSpPr>
          <p:nvPr>
            <p:ph idx="1"/>
          </p:nvPr>
        </p:nvSpPr>
        <p:spPr>
          <a:xfrm>
            <a:off x="513080" y="372744"/>
            <a:ext cx="11363960" cy="6007735"/>
          </a:xfrm>
        </p:spPr>
        <p:txBody>
          <a:bodyPr>
            <a:normAutofit/>
          </a:bodyPr>
          <a:lstStyle/>
          <a:p>
            <a:pPr marL="0" marR="0" algn="just">
              <a:lnSpc>
                <a:spcPct val="150000"/>
              </a:lnSpc>
              <a:spcBef>
                <a:spcPts val="0"/>
              </a:spcBef>
              <a:spcAft>
                <a:spcPts val="1000"/>
              </a:spcAft>
            </a:pPr>
            <a:r>
              <a:rPr lang="en-US" dirty="0">
                <a:effectLst/>
                <a:latin typeface="Times New Roman" panose="02020603050405020304" pitchFamily="18" charset="0"/>
                <a:ea typeface="Calibri" panose="020F0502020204030204" pitchFamily="34" charset="0"/>
                <a:cs typeface="Arial" panose="020B0604020202020204" pitchFamily="34" charset="0"/>
              </a:rPr>
              <a:t>The immune system is the body’s defense system against invasion by non-self-entities including infectious agents, and tumor cells. The normal functioning of the immune system gives rise to immunity.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r>
              <a:rPr lang="en-US" dirty="0">
                <a:effectLst/>
                <a:latin typeface="Times New Roman" panose="02020603050405020304" pitchFamily="18" charset="0"/>
                <a:ea typeface="Calibri" panose="020F0502020204030204" pitchFamily="34" charset="0"/>
                <a:cs typeface="Arial" panose="020B0604020202020204" pitchFamily="34" charset="0"/>
              </a:rPr>
              <a:t>     </a:t>
            </a:r>
            <a:r>
              <a:rPr lang="en-US" dirty="0" err="1">
                <a:effectLst/>
                <a:latin typeface="Times New Roman" panose="02020603050405020304" pitchFamily="18" charset="0"/>
                <a:ea typeface="Calibri" panose="020F0502020204030204" pitchFamily="34" charset="0"/>
                <a:cs typeface="Arial" panose="020B0604020202020204" pitchFamily="34" charset="0"/>
              </a:rPr>
              <a:t>Immunis</a:t>
            </a:r>
            <a:r>
              <a:rPr lang="en-US" dirty="0">
                <a:effectLst/>
                <a:latin typeface="Times New Roman" panose="02020603050405020304" pitchFamily="18" charset="0"/>
                <a:ea typeface="Calibri" panose="020F0502020204030204" pitchFamily="34" charset="0"/>
                <a:cs typeface="Arial" panose="020B0604020202020204" pitchFamily="34" charset="0"/>
              </a:rPr>
              <a:t> is a Latin word meaning free from burden or taxes. Persons free from or resistant to certain diseases are said to be immune to them.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gn="just"/>
            <a:r>
              <a:rPr lang="en-US" dirty="0">
                <a:effectLst/>
                <a:latin typeface="Times New Roman" panose="02020603050405020304" pitchFamily="18" charset="0"/>
                <a:ea typeface="Calibri" panose="020F0502020204030204" pitchFamily="34" charset="0"/>
                <a:cs typeface="Arial" panose="020B0604020202020204" pitchFamily="34" charset="0"/>
              </a:rPr>
              <a:t>Immunity is the sum (total) of all defense mechanisms that protects humans from infectious disease and these mechanisms used by the body to resist environmental agents that are foreign to it and these agents may be microorganisms (bacteria, virus, parasite and fungi), or their products (toxin), foods, chemicals drugs, pollen, </a:t>
            </a:r>
            <a:r>
              <a:rPr lang="en-US" dirty="0" err="1">
                <a:effectLst/>
                <a:latin typeface="Times New Roman" panose="02020603050405020304" pitchFamily="18" charset="0"/>
                <a:ea typeface="Calibri" panose="020F0502020204030204" pitchFamily="34" charset="0"/>
                <a:cs typeface="Arial" panose="020B0604020202020204" pitchFamily="34" charset="0"/>
              </a:rPr>
              <a:t>etc</a:t>
            </a:r>
            <a:r>
              <a:rPr lang="en-US" dirty="0">
                <a:effectLst/>
                <a:latin typeface="Times New Roman" panose="02020603050405020304" pitchFamily="18" charset="0"/>
                <a:ea typeface="Calibri" panose="020F0502020204030204" pitchFamily="34" charset="0"/>
                <a:cs typeface="Arial" panose="020B0604020202020204" pitchFamily="34" charset="0"/>
              </a:rPr>
              <a:t>…and these mechanisms can recognize these foreign agents to neutralize, eliminate and destroy them.</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US" sz="4000" dirty="0"/>
          </a:p>
        </p:txBody>
      </p:sp>
    </p:spTree>
    <p:extLst>
      <p:ext uri="{BB962C8B-B14F-4D97-AF65-F5344CB8AC3E}">
        <p14:creationId xmlns:p14="http://schemas.microsoft.com/office/powerpoint/2010/main" val="3626625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BCD0F1-CD98-4F03-97FF-FDD2C825D2B4}"/>
              </a:ext>
            </a:extLst>
          </p:cNvPr>
          <p:cNvSpPr>
            <a:spLocks noGrp="1"/>
          </p:cNvSpPr>
          <p:nvPr>
            <p:ph idx="1"/>
          </p:nvPr>
        </p:nvSpPr>
        <p:spPr>
          <a:xfrm>
            <a:off x="441960" y="281304"/>
            <a:ext cx="11435080" cy="6170295"/>
          </a:xfrm>
        </p:spPr>
        <p:txBody>
          <a:bodyPr>
            <a:normAutofit lnSpcReduction="10000"/>
          </a:bodyPr>
          <a:lstStyle/>
          <a:p>
            <a:pPr marL="0" marR="0" algn="just">
              <a:lnSpc>
                <a:spcPct val="150000"/>
              </a:lnSpc>
              <a:spcBef>
                <a:spcPts val="0"/>
              </a:spcBef>
              <a:spcAft>
                <a:spcPts val="10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Pathogenic microorganisms are endowed with special properties that enable them to cause diseases. If microorganisms never encounter resistance from the host, we would constantly be ill and in most cases our body defenses prevent them of happening. In some instances, the body does not allow the organisms to enter. In others, even if they enter, are eliminated by different mechanisms. Our ability to ward off disease in general is called resistance (immunity).</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      The ability or the capacity of a microbe to produce disease or tissue injury is called pathogenicity.  An organism’s pathogenicity depends on its ability to invade a host, multiply in the hosts. </a:t>
            </a:r>
            <a:r>
              <a:rPr lang="en-US" sz="2400" i="1" dirty="0">
                <a:effectLst/>
                <a:latin typeface="Times New Roman" panose="02020603050405020304" pitchFamily="18" charset="0"/>
                <a:ea typeface="Calibri" panose="020F0502020204030204" pitchFamily="34" charset="0"/>
                <a:cs typeface="Arial" panose="020B0604020202020204" pitchFamily="34" charset="0"/>
              </a:rPr>
              <a:t>Mycobacterium tuberculosis</a:t>
            </a:r>
            <a:r>
              <a:rPr lang="en-US" sz="2400" dirty="0">
                <a:effectLst/>
                <a:latin typeface="Times New Roman" panose="02020603050405020304" pitchFamily="18" charset="0"/>
                <a:ea typeface="Calibri" panose="020F0502020204030204" pitchFamily="34" charset="0"/>
                <a:cs typeface="Arial" panose="020B0604020202020204" pitchFamily="34" charset="0"/>
              </a:rPr>
              <a:t> frequently causes disease upon entering the host whereas  </a:t>
            </a:r>
            <a:r>
              <a:rPr lang="en-US" sz="2400" i="1" dirty="0">
                <a:effectLst/>
                <a:latin typeface="Times New Roman" panose="02020603050405020304" pitchFamily="18" charset="0"/>
                <a:ea typeface="Calibri" panose="020F0502020204030204" pitchFamily="34" charset="0"/>
                <a:cs typeface="Arial" panose="020B0604020202020204" pitchFamily="34" charset="0"/>
              </a:rPr>
              <a:t> Staphylococcus epidermidis</a:t>
            </a:r>
            <a:r>
              <a:rPr lang="en-US" sz="2400" dirty="0">
                <a:effectLst/>
                <a:latin typeface="Times New Roman" panose="02020603050405020304" pitchFamily="18" charset="0"/>
                <a:ea typeface="Calibri" panose="020F0502020204030204" pitchFamily="34" charset="0"/>
                <a:cs typeface="Arial" panose="020B0604020202020204" pitchFamily="34" charset="0"/>
              </a:rPr>
              <a:t> cause disease, rarely, when it enters into a host with poor defense.</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endParaRPr lang="en-US" sz="3600" dirty="0"/>
          </a:p>
        </p:txBody>
      </p:sp>
    </p:spTree>
    <p:extLst>
      <p:ext uri="{BB962C8B-B14F-4D97-AF65-F5344CB8AC3E}">
        <p14:creationId xmlns:p14="http://schemas.microsoft.com/office/powerpoint/2010/main" val="560070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E64290-4B54-4BDA-9993-A94B6CDBDCBD}"/>
              </a:ext>
            </a:extLst>
          </p:cNvPr>
          <p:cNvSpPr>
            <a:spLocks noGrp="1"/>
          </p:cNvSpPr>
          <p:nvPr>
            <p:ph idx="1"/>
          </p:nvPr>
        </p:nvSpPr>
        <p:spPr>
          <a:xfrm>
            <a:off x="523240" y="301624"/>
            <a:ext cx="11242040" cy="6017895"/>
          </a:xfrm>
        </p:spPr>
        <p:txBody>
          <a:bodyPr>
            <a:normAutofit fontScale="92500"/>
          </a:bodyPr>
          <a:lstStyle/>
          <a:p>
            <a:pPr marL="0" marR="0" algn="just">
              <a:lnSpc>
                <a:spcPct val="150000"/>
              </a:lnSpc>
              <a:spcBef>
                <a:spcPts val="0"/>
              </a:spcBef>
              <a:spcAft>
                <a:spcPts val="10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Microbial virulence factors are structural or physiological characteristics that help the microorganisms to cause infection and disease. Microbial virulence factors are as follows:</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Calibri" panose="020F0502020204030204" pitchFamily="34" charset="0"/>
                <a:cs typeface="Arial" panose="020B0604020202020204" pitchFamily="34" charset="0"/>
              </a:rPr>
              <a:t>Adhesion </a:t>
            </a:r>
            <a:r>
              <a:rPr lang="en-US" sz="2400" dirty="0">
                <a:effectLst/>
                <a:latin typeface="Times New Roman" panose="02020603050405020304" pitchFamily="18" charset="0"/>
                <a:ea typeface="Calibri" panose="020F0502020204030204" pitchFamily="34" charset="0"/>
                <a:cs typeface="Arial" panose="020B0604020202020204" pitchFamily="34" charset="0"/>
              </a:rPr>
              <a:t>– Once the bacteria enter the body of the host, the critical point in the production of bacteria disease is the organism’s adherence, or attachment. If the organism did not adhere, they would be swept away by the mucus and other fluids that bathe the tissue surface.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Calibri" panose="020F0502020204030204" pitchFamily="34" charset="0"/>
                <a:cs typeface="Arial" panose="020B0604020202020204" pitchFamily="34" charset="0"/>
              </a:rPr>
              <a:t>Invasiveness</a:t>
            </a:r>
            <a:r>
              <a:rPr lang="en-US" sz="2400" dirty="0">
                <a:effectLst/>
                <a:latin typeface="Times New Roman" panose="02020603050405020304" pitchFamily="18" charset="0"/>
                <a:ea typeface="Calibri" panose="020F0502020204030204" pitchFamily="34" charset="0"/>
                <a:cs typeface="Arial" panose="020B0604020202020204" pitchFamily="34" charset="0"/>
              </a:rPr>
              <a:t>- Used to describe the entry of the bacteria into the host cells.</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Calibri" panose="020F0502020204030204" pitchFamily="34" charset="0"/>
                <a:cs typeface="Arial" panose="020B0604020202020204" pitchFamily="34" charset="0"/>
              </a:rPr>
              <a:t>Toxigenicity</a:t>
            </a:r>
            <a:r>
              <a:rPr lang="en-US" sz="2400" dirty="0">
                <a:effectLst/>
                <a:latin typeface="Times New Roman" panose="02020603050405020304" pitchFamily="18" charset="0"/>
                <a:ea typeface="Calibri" panose="020F0502020204030204" pitchFamily="34" charset="0"/>
                <a:cs typeface="Arial" panose="020B0604020202020204" pitchFamily="34" charset="0"/>
              </a:rPr>
              <a:t>- Toxins produce by bacteria are generally classifies into two groups. Exotoxins which are secreted by pathogenic bacteria and diffuse readily into the surrounding medium, and, Endotoxins which are lipopolysaccharide form a part of the cell wall of gram-negative bacteria. Their toxicity depends upon lipid fraction.</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1000"/>
              </a:spcAft>
              <a:buFont typeface="Symbol" panose="05050102010706020507" pitchFamily="18" charset="2"/>
              <a:buChar char=""/>
            </a:pPr>
            <a:r>
              <a:rPr lang="en-US" sz="2400" b="1" dirty="0">
                <a:effectLst/>
                <a:latin typeface="Times New Roman" panose="02020603050405020304" pitchFamily="18" charset="0"/>
                <a:ea typeface="Calibri" panose="020F0502020204030204" pitchFamily="34" charset="0"/>
                <a:cs typeface="Arial" panose="020B0604020202020204" pitchFamily="34" charset="0"/>
              </a:rPr>
              <a:t>Enzymes and other bacterial products</a:t>
            </a:r>
            <a:r>
              <a:rPr lang="en-US" sz="2400" dirty="0">
                <a:effectLst/>
                <a:latin typeface="Times New Roman" panose="02020603050405020304" pitchFamily="18" charset="0"/>
                <a:ea typeface="Calibri" panose="020F0502020204030204" pitchFamily="34" charset="0"/>
                <a:cs typeface="Arial" panose="020B0604020202020204" pitchFamily="34" charset="0"/>
              </a:rPr>
              <a:t> (Coagulase, </a:t>
            </a:r>
            <a:r>
              <a:rPr lang="en-US" sz="2400" dirty="0" err="1">
                <a:effectLst/>
                <a:latin typeface="Times New Roman" panose="02020603050405020304" pitchFamily="18" charset="0"/>
                <a:ea typeface="Calibri" panose="020F0502020204030204" pitchFamily="34" charset="0"/>
                <a:cs typeface="Arial" panose="020B0604020202020204" pitchFamily="34" charset="0"/>
              </a:rPr>
              <a:t>Hemolysine</a:t>
            </a:r>
            <a:r>
              <a:rPr lang="en-US" sz="2400" dirty="0">
                <a:effectLst/>
                <a:latin typeface="Times New Roman" panose="02020603050405020304" pitchFamily="18" charset="0"/>
                <a:ea typeface="Calibri" panose="020F0502020204030204" pitchFamily="34"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endParaRPr lang="en-US" sz="3600" dirty="0"/>
          </a:p>
        </p:txBody>
      </p:sp>
    </p:spTree>
    <p:extLst>
      <p:ext uri="{BB962C8B-B14F-4D97-AF65-F5344CB8AC3E}">
        <p14:creationId xmlns:p14="http://schemas.microsoft.com/office/powerpoint/2010/main" val="4252068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6C680C-B305-4355-8CFD-8B73E9A25814}"/>
              </a:ext>
            </a:extLst>
          </p:cNvPr>
          <p:cNvSpPr>
            <a:spLocks noGrp="1"/>
          </p:cNvSpPr>
          <p:nvPr>
            <p:ph idx="1"/>
          </p:nvPr>
        </p:nvSpPr>
        <p:spPr>
          <a:xfrm>
            <a:off x="452120" y="372744"/>
            <a:ext cx="11333480" cy="5895975"/>
          </a:xfrm>
        </p:spPr>
        <p:txBody>
          <a:bodyPr>
            <a:normAutofit/>
          </a:bodyPr>
          <a:lstStyle/>
          <a:p>
            <a:pPr marL="342900" marR="0" lvl="0" indent="-342900" algn="just" rtl="0">
              <a:lnSpc>
                <a:spcPct val="150000"/>
              </a:lnSpc>
              <a:spcBef>
                <a:spcPts val="0"/>
              </a:spcBef>
              <a:spcAft>
                <a:spcPts val="0"/>
              </a:spcAft>
              <a:buFont typeface="Symbol" panose="05050102010706020507" pitchFamily="18" charset="2"/>
              <a:buChar char=""/>
            </a:pPr>
            <a:r>
              <a:rPr lang="en-US" b="1" dirty="0">
                <a:effectLst/>
                <a:latin typeface="Times New Roman" panose="02020603050405020304" pitchFamily="18" charset="0"/>
                <a:ea typeface="Calibri" panose="020F0502020204030204" pitchFamily="34" charset="0"/>
                <a:cs typeface="Arial" panose="020B0604020202020204" pitchFamily="34" charset="0"/>
              </a:rPr>
              <a:t>Inhibition of phagocytosis</a:t>
            </a:r>
            <a:r>
              <a:rPr lang="en-US" dirty="0">
                <a:effectLst/>
                <a:latin typeface="Times New Roman" panose="02020603050405020304" pitchFamily="18" charset="0"/>
                <a:ea typeface="Calibri" panose="020F0502020204030204" pitchFamily="34" charset="0"/>
                <a:cs typeface="Arial" panose="020B0604020202020204" pitchFamily="34" charset="0"/>
              </a:rPr>
              <a:t>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en-US" dirty="0">
                <a:effectLst/>
                <a:latin typeface="Times New Roman" panose="02020603050405020304" pitchFamily="18" charset="0"/>
                <a:ea typeface="Calibri" panose="020F0502020204030204" pitchFamily="34" charset="0"/>
                <a:cs typeface="Arial" panose="020B0604020202020204" pitchFamily="34" charset="0"/>
              </a:rPr>
              <a:t>1- Inhibition of chemotaxis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en-US" dirty="0">
                <a:effectLst/>
                <a:latin typeface="Times New Roman" panose="02020603050405020304" pitchFamily="18" charset="0"/>
                <a:ea typeface="Calibri" panose="020F0502020204030204" pitchFamily="34" charset="0"/>
                <a:cs typeface="Arial" panose="020B0604020202020204" pitchFamily="34" charset="0"/>
              </a:rPr>
              <a:t> 2- Inhibition of attachment of phagocyte,</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en-US" dirty="0">
                <a:effectLst/>
                <a:latin typeface="Times New Roman" panose="02020603050405020304" pitchFamily="18" charset="0"/>
                <a:ea typeface="Calibri" panose="020F0502020204030204" pitchFamily="34" charset="0"/>
                <a:cs typeface="Arial" panose="020B0604020202020204" pitchFamily="34" charset="0"/>
              </a:rPr>
              <a:t> 3- Inhibition of lysosome fusion,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en-US" dirty="0">
                <a:effectLst/>
                <a:latin typeface="Times New Roman" panose="02020603050405020304" pitchFamily="18" charset="0"/>
                <a:ea typeface="Calibri" panose="020F0502020204030204" pitchFamily="34" charset="0"/>
                <a:cs typeface="Arial" panose="020B0604020202020204" pitchFamily="34" charset="0"/>
              </a:rPr>
              <a:t>4- Resistance to killing in phagolysosomes,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en-US" dirty="0">
                <a:effectLst/>
                <a:latin typeface="Times New Roman" panose="02020603050405020304" pitchFamily="18" charset="0"/>
                <a:ea typeface="Calibri" panose="020F0502020204030204" pitchFamily="34" charset="0"/>
                <a:cs typeface="Arial" panose="020B0604020202020204" pitchFamily="34" charset="0"/>
              </a:rPr>
              <a:t>5- Escape from </a:t>
            </a:r>
            <a:r>
              <a:rPr lang="en-US" dirty="0" err="1">
                <a:effectLst/>
                <a:latin typeface="Times New Roman" panose="02020603050405020304" pitchFamily="18" charset="0"/>
                <a:ea typeface="Calibri" panose="020F0502020204030204" pitchFamily="34" charset="0"/>
                <a:cs typeface="Arial" panose="020B0604020202020204" pitchFamily="34" charset="0"/>
              </a:rPr>
              <a:t>phgolysosomes</a:t>
            </a:r>
            <a:r>
              <a:rPr lang="en-US" dirty="0">
                <a:effectLst/>
                <a:latin typeface="Times New Roman" panose="02020603050405020304" pitchFamily="18" charset="0"/>
                <a:ea typeface="Calibri" panose="020F0502020204030204" pitchFamily="34" charset="0"/>
                <a:cs typeface="Arial" panose="020B0604020202020204" pitchFamily="34" charset="0"/>
              </a:rPr>
              <a:t> into cytoplasm.</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1000"/>
              </a:spcAft>
              <a:buFont typeface="Symbol" panose="05050102010706020507" pitchFamily="18" charset="2"/>
              <a:buChar char=""/>
            </a:pPr>
            <a:r>
              <a:rPr lang="en-US" dirty="0">
                <a:effectLst/>
                <a:latin typeface="Times New Roman" panose="02020603050405020304" pitchFamily="18" charset="0"/>
                <a:ea typeface="Calibri" panose="020F0502020204030204" pitchFamily="34" charset="0"/>
                <a:cs typeface="Arial" panose="020B0604020202020204" pitchFamily="34" charset="0"/>
              </a:rPr>
              <a:t>6- Escape from host’s immune response by many factors.</a:t>
            </a:r>
            <a:endParaRPr lang="en-US" dirty="0">
              <a:effectLst/>
              <a:latin typeface="Calibri" panose="020F0502020204030204" pitchFamily="34" charset="0"/>
              <a:ea typeface="Calibri" panose="020F0502020204030204" pitchFamily="34" charset="0"/>
              <a:cs typeface="Arial" panose="020B0604020202020204" pitchFamily="34" charset="0"/>
            </a:endParaRPr>
          </a:p>
          <a:p>
            <a:endParaRPr lang="en-US" sz="4000" dirty="0"/>
          </a:p>
        </p:txBody>
      </p:sp>
    </p:spTree>
    <p:extLst>
      <p:ext uri="{BB962C8B-B14F-4D97-AF65-F5344CB8AC3E}">
        <p14:creationId xmlns:p14="http://schemas.microsoft.com/office/powerpoint/2010/main" val="231636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1F068303-D68E-4907-A89F-231947C26DC1}"/>
              </a:ext>
            </a:extLst>
          </p:cNvPr>
          <p:cNvPicPr>
            <a:picLocks noGrp="1"/>
          </p:cNvPicPr>
          <p:nvPr>
            <p:ph idx="1"/>
          </p:nvPr>
        </p:nvPicPr>
        <p:blipFill>
          <a:blip r:embed="rId2"/>
          <a:stretch>
            <a:fillRect/>
          </a:stretch>
        </p:blipFill>
        <p:spPr>
          <a:xfrm>
            <a:off x="3105784" y="374491"/>
            <a:ext cx="5763895" cy="6259989"/>
          </a:xfrm>
          <a:prstGeom prst="rect">
            <a:avLst/>
          </a:prstGeom>
        </p:spPr>
      </p:pic>
    </p:spTree>
    <p:extLst>
      <p:ext uri="{BB962C8B-B14F-4D97-AF65-F5344CB8AC3E}">
        <p14:creationId xmlns:p14="http://schemas.microsoft.com/office/powerpoint/2010/main" val="1899817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895E2C-CE1D-4E0E-8918-9AE22ABFABA7}"/>
              </a:ext>
            </a:extLst>
          </p:cNvPr>
          <p:cNvSpPr>
            <a:spLocks noGrp="1"/>
          </p:cNvSpPr>
          <p:nvPr>
            <p:ph idx="1"/>
          </p:nvPr>
        </p:nvSpPr>
        <p:spPr>
          <a:xfrm>
            <a:off x="523240" y="464184"/>
            <a:ext cx="11303000" cy="5967095"/>
          </a:xfrm>
        </p:spPr>
        <p:txBody>
          <a:bodyPr>
            <a:normAutofit/>
          </a:bodyPr>
          <a:lstStyle/>
          <a:p>
            <a:pPr marL="0" marR="0" algn="just">
              <a:lnSpc>
                <a:spcPct val="150000"/>
              </a:lnSpc>
              <a:spcBef>
                <a:spcPts val="0"/>
              </a:spcBef>
              <a:spcAft>
                <a:spcPts val="1000"/>
              </a:spcAft>
            </a:pPr>
            <a:r>
              <a:rPr lang="en-US" b="1" dirty="0">
                <a:effectLst/>
                <a:latin typeface="Times New Roman" panose="02020603050405020304" pitchFamily="18" charset="0"/>
                <a:ea typeface="Calibri" panose="020F0502020204030204" pitchFamily="34" charset="0"/>
                <a:cs typeface="Arial" panose="020B0604020202020204" pitchFamily="34" charset="0"/>
              </a:rPr>
              <a:t>Establishment of Infection</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r>
              <a:rPr lang="en-US" dirty="0">
                <a:effectLst/>
                <a:latin typeface="Times New Roman" panose="02020603050405020304" pitchFamily="18" charset="0"/>
                <a:ea typeface="Calibri" panose="020F0502020204030204" pitchFamily="34" charset="0"/>
                <a:cs typeface="Arial" panose="020B0604020202020204" pitchFamily="34" charset="0"/>
              </a:rPr>
              <a:t>(A) Extracellular pathogens (e.g., </a:t>
            </a:r>
            <a:r>
              <a:rPr lang="en-US" i="1" dirty="0">
                <a:effectLst/>
                <a:latin typeface="Times New Roman" panose="02020603050405020304" pitchFamily="18" charset="0"/>
                <a:ea typeface="Calibri" panose="020F0502020204030204" pitchFamily="34" charset="0"/>
                <a:cs typeface="Arial" panose="020B0604020202020204" pitchFamily="34" charset="0"/>
              </a:rPr>
              <a:t>Staphylococcus aureus</a:t>
            </a:r>
            <a:r>
              <a:rPr lang="en-US" dirty="0">
                <a:effectLst/>
                <a:latin typeface="Times New Roman" panose="02020603050405020304" pitchFamily="18" charset="0"/>
                <a:ea typeface="Calibri" panose="020F0502020204030204" pitchFamily="34" charset="0"/>
                <a:cs typeface="Arial" panose="020B0604020202020204" pitchFamily="34" charset="0"/>
              </a:rPr>
              <a:t>) that are not stopped by epithelial barriers will gain access to the underlying tissues and replicate to cause a local infection.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r>
              <a:rPr lang="en-US" dirty="0">
                <a:effectLst/>
                <a:latin typeface="Times New Roman" panose="02020603050405020304" pitchFamily="18" charset="0"/>
                <a:ea typeface="Calibri" panose="020F0502020204030204" pitchFamily="34" charset="0"/>
                <a:cs typeface="Arial" panose="020B0604020202020204" pitchFamily="34" charset="0"/>
              </a:rPr>
              <a:t>(B) After gaining entrance into the host, intracellular pathogens (e.g.,</a:t>
            </a:r>
            <a:r>
              <a:rPr lang="en-US" i="1" dirty="0">
                <a:effectLst/>
                <a:latin typeface="Times New Roman" panose="02020603050405020304" pitchFamily="18" charset="0"/>
                <a:ea typeface="Calibri" panose="020F0502020204030204" pitchFamily="34" charset="0"/>
                <a:cs typeface="Arial" panose="020B0604020202020204" pitchFamily="34" charset="0"/>
              </a:rPr>
              <a:t> Mycobacterium tuberculosis</a:t>
            </a:r>
            <a:r>
              <a:rPr lang="en-US" dirty="0">
                <a:effectLst/>
                <a:latin typeface="Times New Roman" panose="02020603050405020304" pitchFamily="18" charset="0"/>
                <a:ea typeface="Calibri" panose="020F0502020204030204" pitchFamily="34" charset="0"/>
                <a:cs typeface="Arial" panose="020B0604020202020204" pitchFamily="34" charset="0"/>
              </a:rPr>
              <a:t>) must penetrate a host cell in order to establish an infection. Replication within the host cell leads to the death of that cell and spread of the pathogen to new host cells and/or to the bloodstream.</a:t>
            </a:r>
            <a:endParaRPr lang="en-US" dirty="0">
              <a:effectLst/>
              <a:latin typeface="Calibri" panose="020F0502020204030204" pitchFamily="34" charset="0"/>
              <a:ea typeface="Calibri" panose="020F0502020204030204" pitchFamily="34" charset="0"/>
              <a:cs typeface="Arial" panose="020B0604020202020204" pitchFamily="34" charset="0"/>
            </a:endParaRPr>
          </a:p>
          <a:p>
            <a:endParaRPr lang="en-US" sz="4000" dirty="0"/>
          </a:p>
        </p:txBody>
      </p:sp>
    </p:spTree>
    <p:extLst>
      <p:ext uri="{BB962C8B-B14F-4D97-AF65-F5344CB8AC3E}">
        <p14:creationId xmlns:p14="http://schemas.microsoft.com/office/powerpoint/2010/main" val="36490333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798</Words>
  <Application>Microsoft Office PowerPoint</Application>
  <PresentationFormat>Widescreen</PresentationFormat>
  <Paragraphs>27</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Symbol</vt:lpstr>
      <vt:lpstr>Times New Roman</vt:lpstr>
      <vt:lpstr>Office Theme</vt:lpstr>
      <vt:lpstr>Immunology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Bayad-PC</dc:creator>
  <cp:lastModifiedBy>Bayad-PC</cp:lastModifiedBy>
  <cp:revision>5</cp:revision>
  <dcterms:created xsi:type="dcterms:W3CDTF">2021-09-26T10:21:29Z</dcterms:created>
  <dcterms:modified xsi:type="dcterms:W3CDTF">2021-09-26T10:27:29Z</dcterms:modified>
</cp:coreProperties>
</file>