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for scientific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1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A</a:t>
            </a:r>
            <a:r>
              <a:rPr lang="en-US" dirty="0" smtClean="0"/>
              <a:t>erobic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(of an organism or process) depending on oxygen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gglutination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proteinaceous</a:t>
            </a:r>
            <a:r>
              <a:rPr lang="en-US" dirty="0"/>
              <a:t> particles, such as blood cells and bacteria, that form clumps in antibody–antigen reactions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lbino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 person with congenital absence of pigmentation in the skin, eyes, and hair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llele </a:t>
            </a:r>
            <a:r>
              <a:rPr lang="en-US" dirty="0"/>
              <a:t>or </a:t>
            </a:r>
            <a:r>
              <a:rPr lang="en-US" dirty="0" err="1"/>
              <a:t>allelomorph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any of two or more variants of a gene that have the same relative position on homologous chromosomes and are responsible for alternative characteristics, such as smooth or wrinkled seeds in peas</a:t>
            </a:r>
          </a:p>
          <a:p>
            <a:pPr algn="just"/>
            <a:r>
              <a:rPr lang="en-US" dirty="0"/>
              <a:t>A</a:t>
            </a:r>
            <a:r>
              <a:rPr lang="en-US" dirty="0" smtClean="0"/>
              <a:t>naerobic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(of an organism or process) requiring the absence of or not dependent on the presence of </a:t>
            </a:r>
            <a:r>
              <a:rPr lang="en-US" dirty="0" smtClean="0"/>
              <a:t>oxygen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35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5943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Anterior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of or near the head end</a:t>
            </a:r>
          </a:p>
          <a:p>
            <a:pPr algn="just"/>
            <a:r>
              <a:rPr lang="en-US" dirty="0" smtClean="0"/>
              <a:t>Asexual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not involving the fusion of male and female gametes, as in vegetative reproduction, fission, or </a:t>
            </a:r>
            <a:r>
              <a:rPr lang="en-US" dirty="0" smtClean="0"/>
              <a:t>budding</a:t>
            </a:r>
            <a:endParaRPr lang="en-US" dirty="0"/>
          </a:p>
          <a:p>
            <a:pPr algn="just"/>
            <a:r>
              <a:rPr lang="en-US" dirty="0"/>
              <a:t>A</a:t>
            </a:r>
            <a:r>
              <a:rPr lang="en-US" dirty="0" smtClean="0"/>
              <a:t>ssimilation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the change of digested food into the protoplasm of an animal; also, the absorption and incorporation of nutritive elements by plants, as in photosynthesis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406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096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Bacteria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 very large group of microorganisms comprising one of the three domains of living organisms. They are prokaryotic, unicellular, and either free-living in soil or water or parasites of plants or animals</a:t>
            </a:r>
          </a:p>
          <a:p>
            <a:r>
              <a:rPr lang="en-US" sz="2000" dirty="0" smtClean="0"/>
              <a:t>Binary </a:t>
            </a:r>
            <a:r>
              <a:rPr lang="en-US" sz="2000" dirty="0"/>
              <a:t>fission</a:t>
            </a:r>
          </a:p>
          <a:p>
            <a:pPr marL="0" indent="0">
              <a:buNone/>
            </a:pPr>
            <a:r>
              <a:rPr lang="en-US" sz="2000" dirty="0"/>
              <a:t>asexual reproduction in unicellular organisms by division into two daughter cells</a:t>
            </a:r>
          </a:p>
          <a:p>
            <a:r>
              <a:rPr lang="en-US" sz="2000" dirty="0" smtClean="0"/>
              <a:t>Biomass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total number of living organisms in a given area, expressed in terms of living or dry weight per unit area</a:t>
            </a:r>
          </a:p>
          <a:p>
            <a:r>
              <a:rPr lang="en-US" sz="2000" dirty="0" smtClean="0"/>
              <a:t>Blood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 reddish fluid in vertebrates that is pumped by the heart through the arteries and veins, supplies tissues with nutrients, oxygen, </a:t>
            </a:r>
            <a:r>
              <a:rPr lang="en-US" sz="2000" dirty="0" err="1"/>
              <a:t>etc</a:t>
            </a:r>
            <a:r>
              <a:rPr lang="en-US" sz="2000" dirty="0"/>
              <a:t>, and removes waste products. It consists of a fluid (see blood plasma) containing cells (erythrocytes, leucocytes, and platelets)</a:t>
            </a:r>
          </a:p>
          <a:p>
            <a:r>
              <a:rPr lang="en-US" sz="2000" dirty="0" smtClean="0"/>
              <a:t>Blood </a:t>
            </a:r>
            <a:r>
              <a:rPr lang="en-US" sz="2000" dirty="0"/>
              <a:t>vessel</a:t>
            </a:r>
          </a:p>
          <a:p>
            <a:pPr marL="0" indent="0">
              <a:buNone/>
            </a:pPr>
            <a:r>
              <a:rPr lang="en-US" sz="2000" dirty="0"/>
              <a:t>an artery, capillary, or vein</a:t>
            </a:r>
          </a:p>
          <a:p>
            <a:r>
              <a:rPr lang="en-US" sz="2000" dirty="0" smtClean="0"/>
              <a:t>Bone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any of the various structures that make up the skeleton in most vertebrates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488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096000"/>
          </a:xfrm>
        </p:spPr>
        <p:txBody>
          <a:bodyPr>
            <a:noAutofit/>
          </a:bodyPr>
          <a:lstStyle/>
          <a:p>
            <a:pPr algn="just"/>
            <a:r>
              <a:rPr lang="en-US" sz="2000" dirty="0"/>
              <a:t>C</a:t>
            </a:r>
            <a:r>
              <a:rPr lang="en-US" sz="2000" dirty="0" smtClean="0"/>
              <a:t>ell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the basic structural and functional unit of living organisms. It consists of a nucleus, containing the genetic material, surrounded by the cytoplasm in which are mitochondria, lysosomes, ribosomes, and other organelles. All cells are bounded by a cell membrane; plant cells have an outer cell wall in addition</a:t>
            </a:r>
          </a:p>
          <a:p>
            <a:pPr algn="just"/>
            <a:r>
              <a:rPr lang="en-US" sz="2000" dirty="0"/>
              <a:t>C</a:t>
            </a:r>
            <a:r>
              <a:rPr lang="en-US" sz="2000" dirty="0" smtClean="0"/>
              <a:t>hromosome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any of the microscopic rod-shaped structures that appear in a cell nucleus during cell division, consisting of nucleoprotein arranged into units (genes) that are responsible for the transmission of hereditary characteristics</a:t>
            </a:r>
          </a:p>
          <a:p>
            <a:pPr algn="just"/>
            <a:r>
              <a:rPr lang="en-US" sz="2000" dirty="0"/>
              <a:t>C</a:t>
            </a:r>
            <a:r>
              <a:rPr lang="en-US" sz="2000" dirty="0" smtClean="0"/>
              <a:t>irculation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the transport of oxygenated blood through the arteries to the capillaries, where it nourishes the tissues, and the return of oxygen-depleted blood through the veins to the heart, where the cycle is renewed</a:t>
            </a:r>
          </a:p>
          <a:p>
            <a:pPr algn="just"/>
            <a:r>
              <a:rPr lang="en-US" sz="2000" dirty="0"/>
              <a:t>C</a:t>
            </a:r>
            <a:r>
              <a:rPr lang="en-US" sz="2000" dirty="0" smtClean="0"/>
              <a:t>irculatory </a:t>
            </a:r>
            <a:r>
              <a:rPr lang="en-US" sz="2000" dirty="0"/>
              <a:t>system</a:t>
            </a:r>
          </a:p>
          <a:p>
            <a:pPr marL="0" indent="0" algn="just">
              <a:buNone/>
            </a:pPr>
            <a:r>
              <a:rPr lang="en-US" sz="2000" dirty="0"/>
              <a:t>the system concerned with the transport of blood and lymph, consisting of the heart, blood vessels, lymph vessels, </a:t>
            </a:r>
            <a:r>
              <a:rPr lang="en-US" sz="2000" dirty="0" err="1"/>
              <a:t>etc</a:t>
            </a:r>
            <a:endParaRPr lang="en-US" sz="2000" dirty="0"/>
          </a:p>
          <a:p>
            <a:pPr algn="just"/>
            <a:r>
              <a:rPr lang="en-US" sz="2000" dirty="0"/>
              <a:t>C</a:t>
            </a:r>
            <a:r>
              <a:rPr lang="en-US" sz="2000" dirty="0" smtClean="0"/>
              <a:t>lass</a:t>
            </a:r>
            <a:endParaRPr lang="en-US" sz="2000" dirty="0"/>
          </a:p>
          <a:p>
            <a:pPr marL="0" indent="0" algn="just">
              <a:buNone/>
            </a:pPr>
            <a:r>
              <a:rPr lang="en-US" sz="2000" dirty="0"/>
              <a:t>any of the taxonomic groups into which a phylum is divided and which contains one or more orders.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0679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Clone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a group of organisms or cells of the same genetic constitution that are descended from a common ancestor by asexual reproduction, as by cuttings, grafting, </a:t>
            </a:r>
            <a:r>
              <a:rPr lang="en-US" dirty="0" err="1"/>
              <a:t>etc</a:t>
            </a:r>
            <a:r>
              <a:rPr lang="en-US" dirty="0"/>
              <a:t>, in plants</a:t>
            </a:r>
          </a:p>
          <a:p>
            <a:pPr algn="just"/>
            <a:r>
              <a:rPr lang="en-US" dirty="0" err="1" smtClean="0"/>
              <a:t>Codominant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(of genes) having both alleles expressed equally in the phenotype of the organism</a:t>
            </a:r>
          </a:p>
          <a:p>
            <a:pPr algn="just"/>
            <a:r>
              <a:rPr lang="en-US" dirty="0" smtClean="0"/>
              <a:t>Cold-blooded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(of all animals except birds and mammals) having a body temperature that varies with that of the surroundings</a:t>
            </a:r>
          </a:p>
          <a:p>
            <a:pPr algn="just"/>
            <a:r>
              <a:rPr lang="en-US" dirty="0" smtClean="0"/>
              <a:t>Conception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the fertilization of an ovum by a sperm in the Fallopian tube followed by implantation in the womb</a:t>
            </a:r>
          </a:p>
          <a:p>
            <a:pPr algn="just"/>
            <a:r>
              <a:rPr lang="en-US" dirty="0" smtClean="0"/>
              <a:t>Copulate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to perform sexual intercourse</a:t>
            </a:r>
          </a:p>
          <a:p>
            <a:pPr algn="just"/>
            <a:r>
              <a:rPr lang="en-US" dirty="0" smtClean="0"/>
              <a:t>Cytoplasm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the protoplasm of a cell contained within the cell membrane but excluding the nucleus: contains organelles, vesicles, and other inclusions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72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598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Lec. 1</dc:title>
  <dc:creator>Bayad-PC</dc:creator>
  <cp:lastModifiedBy>Bayad-PC</cp:lastModifiedBy>
  <cp:revision>21</cp:revision>
  <dcterms:created xsi:type="dcterms:W3CDTF">2006-08-16T00:00:00Z</dcterms:created>
  <dcterms:modified xsi:type="dcterms:W3CDTF">2024-02-05T14:58:26Z</dcterms:modified>
</cp:coreProperties>
</file>