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0BE8A-C9AE-49EA-B93C-26D47D029D5C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F02AD-8274-4311-8581-3D1483A72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94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A9EB3-870A-4FAF-BDFC-0939C346D0A8}" type="datetime1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Waleed Shingaly                                                                                               Lec. 5-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5134-A232-431A-910C-5DEA86128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54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D7C6-4C2B-419D-A161-0DD2D15F06EF}" type="datetime1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Waleed Shingaly                                                                                               Lec. 5-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5134-A232-431A-910C-5DEA86128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44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0C1D-71DA-420A-B504-46E6E5A42F4F}" type="datetime1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Waleed Shingaly                                                                                               Lec. 5-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5134-A232-431A-910C-5DEA86128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99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CA26-3F5A-49EA-A7DB-C29A8751B86E}" type="datetime1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Waleed Shingaly                                                                                               Lec. 5-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5134-A232-431A-910C-5DEA86128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49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784B-4E42-4D9F-AF7D-69B1A5A156A9}" type="datetime1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Waleed Shingaly                                                                                               Lec. 5-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5134-A232-431A-910C-5DEA86128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1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20AB-302F-4E04-B72A-E64796218630}" type="datetime1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Waleed Shingaly                                                                                               Lec. 5-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5134-A232-431A-910C-5DEA86128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04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D410-D28C-427D-A55F-7A2707957150}" type="datetime1">
              <a:rPr lang="en-US" smtClean="0"/>
              <a:t>4/18/2020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Waleed Shingaly                                                                                               Lec. 5-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5134-A232-431A-910C-5DEA86128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3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B290-ACAA-4C00-8B67-5B2B95C55214}" type="datetime1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Waleed Shingaly                                                                                               Lec. 5-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5134-A232-431A-910C-5DEA86128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0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7BB8-CE55-4751-8127-7E69F2ED70EE}" type="datetime1">
              <a:rPr lang="en-US" smtClean="0"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Waleed Shingaly                                                                                               Lec. 5-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5134-A232-431A-910C-5DEA86128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47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95DC1-6B2D-4F6D-BAE6-F7109B28BAD0}" type="datetime1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Waleed Shingaly                                                                                               Lec. 5-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5134-A232-431A-910C-5DEA86128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80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0A7A-0341-41F5-9C6D-8BC8267D30F0}" type="datetime1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Waleed Shingaly                                                                                               Lec. 5-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5134-A232-431A-910C-5DEA86128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85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C599A-D088-4DA4-93CC-60ED959B61C4}" type="datetime1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 Waleed Shingaly                                                                                               Lec. 5-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05134-A232-431A-910C-5DEA86128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3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33081" y="117811"/>
            <a:ext cx="11908665" cy="65040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COMMON MINERAL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CLASSES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081" y="6356350"/>
            <a:ext cx="11908665" cy="365125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Dr. Waleed </a:t>
            </a:r>
            <a:r>
              <a:rPr lang="en-US" dirty="0" err="1" smtClean="0">
                <a:solidFill>
                  <a:sysClr val="windowText" lastClr="000000"/>
                </a:solidFill>
              </a:rPr>
              <a:t>Shingaly</a:t>
            </a:r>
            <a:r>
              <a:rPr lang="en-US" dirty="0" smtClean="0">
                <a:solidFill>
                  <a:sysClr val="windowText" lastClr="000000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dirty="0" err="1" smtClean="0">
                <a:solidFill>
                  <a:sysClr val="windowText" lastClr="000000"/>
                </a:solidFill>
              </a:rPr>
              <a:t>Lec</a:t>
            </a:r>
            <a:r>
              <a:rPr lang="en-US" dirty="0" smtClean="0">
                <a:solidFill>
                  <a:sysClr val="windowText" lastClr="000000"/>
                </a:solidFill>
              </a:rPr>
              <a:t>. 5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09" y="1537279"/>
            <a:ext cx="11498328" cy="394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29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33081" y="117811"/>
            <a:ext cx="11908665" cy="65040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SILICATE MINERALS CLASS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081" y="6356350"/>
            <a:ext cx="11908665" cy="365125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Dr. Waleed </a:t>
            </a:r>
            <a:r>
              <a:rPr lang="en-US" dirty="0" err="1" smtClean="0">
                <a:solidFill>
                  <a:sysClr val="windowText" lastClr="000000"/>
                </a:solidFill>
              </a:rPr>
              <a:t>Shingaly</a:t>
            </a:r>
            <a:r>
              <a:rPr lang="en-US" dirty="0" smtClean="0">
                <a:solidFill>
                  <a:sysClr val="windowText" lastClr="000000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dirty="0" err="1" smtClean="0">
                <a:solidFill>
                  <a:sysClr val="windowText" lastClr="000000"/>
                </a:solidFill>
              </a:rPr>
              <a:t>Lec</a:t>
            </a:r>
            <a:r>
              <a:rPr lang="en-US" dirty="0" smtClean="0">
                <a:solidFill>
                  <a:sysClr val="windowText" lastClr="000000"/>
                </a:solidFill>
              </a:rPr>
              <a:t>. 5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28" y="824660"/>
            <a:ext cx="9909925" cy="553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71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33081" y="117811"/>
            <a:ext cx="11908665" cy="65040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COMMON MINERAL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CLASSES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081" y="6356350"/>
            <a:ext cx="11908665" cy="365125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Dr. Waleed </a:t>
            </a:r>
            <a:r>
              <a:rPr lang="en-US" dirty="0" err="1" smtClean="0">
                <a:solidFill>
                  <a:sysClr val="windowText" lastClr="000000"/>
                </a:solidFill>
              </a:rPr>
              <a:t>Shingaly</a:t>
            </a:r>
            <a:r>
              <a:rPr lang="en-US" dirty="0" smtClean="0">
                <a:solidFill>
                  <a:sysClr val="windowText" lastClr="000000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dirty="0" err="1" smtClean="0">
                <a:solidFill>
                  <a:sysClr val="windowText" lastClr="000000"/>
                </a:solidFill>
              </a:rPr>
              <a:t>Lec</a:t>
            </a:r>
            <a:r>
              <a:rPr lang="en-US" dirty="0" smtClean="0">
                <a:solidFill>
                  <a:sysClr val="windowText" lastClr="000000"/>
                </a:solidFill>
              </a:rPr>
              <a:t>. 5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00" y="1888425"/>
            <a:ext cx="11692546" cy="319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62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33081" y="117811"/>
            <a:ext cx="11908665" cy="65040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COMMON MINERAL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CLASSES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081" y="6356350"/>
            <a:ext cx="11908665" cy="365125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Dr. Waleed </a:t>
            </a:r>
            <a:r>
              <a:rPr lang="en-US" dirty="0" err="1" smtClean="0">
                <a:solidFill>
                  <a:sysClr val="windowText" lastClr="000000"/>
                </a:solidFill>
              </a:rPr>
              <a:t>Shingaly</a:t>
            </a:r>
            <a:r>
              <a:rPr lang="en-US" dirty="0" smtClean="0">
                <a:solidFill>
                  <a:sysClr val="windowText" lastClr="000000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dirty="0" err="1" smtClean="0">
                <a:solidFill>
                  <a:sysClr val="windowText" lastClr="000000"/>
                </a:solidFill>
              </a:rPr>
              <a:t>Lec</a:t>
            </a:r>
            <a:r>
              <a:rPr lang="en-US" dirty="0" smtClean="0">
                <a:solidFill>
                  <a:sysClr val="windowText" lastClr="000000"/>
                </a:solidFill>
              </a:rPr>
              <a:t>. 5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491" y="1051349"/>
            <a:ext cx="9647882" cy="495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0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33081" y="117811"/>
            <a:ext cx="11908665" cy="65040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SILICATE MINERALS CLASS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081" y="6356350"/>
            <a:ext cx="11908665" cy="365125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Dr. Waleed </a:t>
            </a:r>
            <a:r>
              <a:rPr lang="en-US" dirty="0" err="1" smtClean="0">
                <a:solidFill>
                  <a:sysClr val="windowText" lastClr="000000"/>
                </a:solidFill>
              </a:rPr>
              <a:t>Shingaly</a:t>
            </a:r>
            <a:r>
              <a:rPr lang="en-US" dirty="0" smtClean="0">
                <a:solidFill>
                  <a:sysClr val="windowText" lastClr="000000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dirty="0" err="1" smtClean="0">
                <a:solidFill>
                  <a:sysClr val="windowText" lastClr="000000"/>
                </a:solidFill>
              </a:rPr>
              <a:t>Lec</a:t>
            </a:r>
            <a:r>
              <a:rPr lang="en-US" dirty="0" smtClean="0">
                <a:solidFill>
                  <a:sysClr val="windowText" lastClr="000000"/>
                </a:solidFill>
              </a:rPr>
              <a:t>. 5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81" y="1478844"/>
            <a:ext cx="11908665" cy="327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75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33081" y="117811"/>
            <a:ext cx="11908665" cy="65040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SILICATE MINERALS CLASS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081" y="6356350"/>
            <a:ext cx="11908665" cy="365125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Dr. Waleed </a:t>
            </a:r>
            <a:r>
              <a:rPr lang="en-US" dirty="0" err="1" smtClean="0">
                <a:solidFill>
                  <a:sysClr val="windowText" lastClr="000000"/>
                </a:solidFill>
              </a:rPr>
              <a:t>Shingaly</a:t>
            </a:r>
            <a:r>
              <a:rPr lang="en-US" dirty="0" smtClean="0">
                <a:solidFill>
                  <a:sysClr val="windowText" lastClr="000000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dirty="0" err="1" smtClean="0">
                <a:solidFill>
                  <a:sysClr val="windowText" lastClr="000000"/>
                </a:solidFill>
              </a:rPr>
              <a:t>Lec</a:t>
            </a:r>
            <a:r>
              <a:rPr lang="en-US" dirty="0" smtClean="0">
                <a:solidFill>
                  <a:sysClr val="windowText" lastClr="000000"/>
                </a:solidFill>
              </a:rPr>
              <a:t>. 5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82" y="768216"/>
            <a:ext cx="11908664" cy="558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52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33081" y="117811"/>
            <a:ext cx="11908665" cy="65040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SILICATE MINERALS CLASS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081" y="6356350"/>
            <a:ext cx="11908665" cy="365125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Dr. Waleed </a:t>
            </a:r>
            <a:r>
              <a:rPr lang="en-US" dirty="0" err="1" smtClean="0">
                <a:solidFill>
                  <a:sysClr val="windowText" lastClr="000000"/>
                </a:solidFill>
              </a:rPr>
              <a:t>Shingaly</a:t>
            </a:r>
            <a:r>
              <a:rPr lang="en-US" dirty="0" smtClean="0">
                <a:solidFill>
                  <a:sysClr val="windowText" lastClr="000000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dirty="0" err="1" smtClean="0">
                <a:solidFill>
                  <a:sysClr val="windowText" lastClr="000000"/>
                </a:solidFill>
              </a:rPr>
              <a:t>Lec</a:t>
            </a:r>
            <a:r>
              <a:rPr lang="en-US" dirty="0" smtClean="0">
                <a:solidFill>
                  <a:sysClr val="windowText" lastClr="000000"/>
                </a:solidFill>
              </a:rPr>
              <a:t>. 5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490" y="897286"/>
            <a:ext cx="9471377" cy="532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648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33081" y="117811"/>
            <a:ext cx="11908665" cy="65040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SILICATE MINERALS CLASS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081" y="6356350"/>
            <a:ext cx="11908665" cy="365125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Dr. Waleed </a:t>
            </a:r>
            <a:r>
              <a:rPr lang="en-US" dirty="0" err="1" smtClean="0">
                <a:solidFill>
                  <a:sysClr val="windowText" lastClr="000000"/>
                </a:solidFill>
              </a:rPr>
              <a:t>Shingaly</a:t>
            </a:r>
            <a:r>
              <a:rPr lang="en-US" dirty="0" smtClean="0">
                <a:solidFill>
                  <a:sysClr val="windowText" lastClr="000000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dirty="0" err="1" smtClean="0">
                <a:solidFill>
                  <a:sysClr val="windowText" lastClr="000000"/>
                </a:solidFill>
              </a:rPr>
              <a:t>Lec</a:t>
            </a:r>
            <a:r>
              <a:rPr lang="en-US" dirty="0" smtClean="0">
                <a:solidFill>
                  <a:sysClr val="windowText" lastClr="000000"/>
                </a:solidFill>
              </a:rPr>
              <a:t>. 5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85" y="941124"/>
            <a:ext cx="10728270" cy="523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07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33081" y="117811"/>
            <a:ext cx="11908665" cy="65040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SILICATE MINERALS CLASS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081" y="6356350"/>
            <a:ext cx="11908665" cy="365125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Dr. Waleed </a:t>
            </a:r>
            <a:r>
              <a:rPr lang="en-US" dirty="0" err="1" smtClean="0">
                <a:solidFill>
                  <a:sysClr val="windowText" lastClr="000000"/>
                </a:solidFill>
              </a:rPr>
              <a:t>Shingaly</a:t>
            </a:r>
            <a:r>
              <a:rPr lang="en-US" dirty="0" smtClean="0">
                <a:solidFill>
                  <a:sysClr val="windowText" lastClr="000000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dirty="0" err="1" smtClean="0">
                <a:solidFill>
                  <a:sysClr val="windowText" lastClr="000000"/>
                </a:solidFill>
              </a:rPr>
              <a:t>Lec</a:t>
            </a:r>
            <a:r>
              <a:rPr lang="en-US" dirty="0" smtClean="0">
                <a:solidFill>
                  <a:sysClr val="windowText" lastClr="000000"/>
                </a:solidFill>
              </a:rPr>
              <a:t>. 5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222" y="855088"/>
            <a:ext cx="7834489" cy="550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89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33081" y="117811"/>
            <a:ext cx="11908665" cy="65040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SILICATE MINERALS CLASS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081" y="6356350"/>
            <a:ext cx="11908665" cy="365125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Dr. Waleed </a:t>
            </a:r>
            <a:r>
              <a:rPr lang="en-US" dirty="0" err="1" smtClean="0">
                <a:solidFill>
                  <a:sysClr val="windowText" lastClr="000000"/>
                </a:solidFill>
              </a:rPr>
              <a:t>Shingaly</a:t>
            </a:r>
            <a:r>
              <a:rPr lang="en-US" dirty="0" smtClean="0">
                <a:solidFill>
                  <a:sysClr val="windowText" lastClr="000000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dirty="0" err="1" smtClean="0">
                <a:solidFill>
                  <a:sysClr val="windowText" lastClr="000000"/>
                </a:solidFill>
              </a:rPr>
              <a:t>Lec</a:t>
            </a:r>
            <a:r>
              <a:rPr lang="en-US" dirty="0" smtClean="0">
                <a:solidFill>
                  <a:sysClr val="windowText" lastClr="000000"/>
                </a:solidFill>
              </a:rPr>
              <a:t>. 5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445" y="854891"/>
            <a:ext cx="8873066" cy="548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52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100</Words>
  <Application>Microsoft Office PowerPoint</Application>
  <PresentationFormat>Widescreen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COMMON MINERAL CLASSES</vt:lpstr>
      <vt:lpstr>COMMON MINERAL CLASSES</vt:lpstr>
      <vt:lpstr>COMMON MINERAL CLASSES</vt:lpstr>
      <vt:lpstr>SILICATE MINERALS CLASS</vt:lpstr>
      <vt:lpstr>SILICATE MINERALS CLASS</vt:lpstr>
      <vt:lpstr>SILICATE MINERALS CLASS</vt:lpstr>
      <vt:lpstr>SILICATE MINERALS CLASS</vt:lpstr>
      <vt:lpstr>SILICATE MINERALS CLASS</vt:lpstr>
      <vt:lpstr>SILICATE MINERALS CLASS</vt:lpstr>
      <vt:lpstr>SILICATE MINERALS CLASS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MINERAL CLASSES</dc:title>
  <dc:creator>israa</dc:creator>
  <cp:lastModifiedBy>israa</cp:lastModifiedBy>
  <cp:revision>4</cp:revision>
  <dcterms:created xsi:type="dcterms:W3CDTF">2020-04-18T21:12:50Z</dcterms:created>
  <dcterms:modified xsi:type="dcterms:W3CDTF">2020-04-18T21:51:21Z</dcterms:modified>
</cp:coreProperties>
</file>