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7675-37E5-41A5-97D8-6FE348D53C3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BCE-290A-4DB7-A6D4-3BC3813C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8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7675-37E5-41A5-97D8-6FE348D53C3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BCE-290A-4DB7-A6D4-3BC3813C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9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7675-37E5-41A5-97D8-6FE348D53C3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BCE-290A-4DB7-A6D4-3BC3813C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0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7675-37E5-41A5-97D8-6FE348D53C3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BCE-290A-4DB7-A6D4-3BC3813C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1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7675-37E5-41A5-97D8-6FE348D53C3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BCE-290A-4DB7-A6D4-3BC3813C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0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7675-37E5-41A5-97D8-6FE348D53C3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BCE-290A-4DB7-A6D4-3BC3813C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5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7675-37E5-41A5-97D8-6FE348D53C3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BCE-290A-4DB7-A6D4-3BC3813C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7675-37E5-41A5-97D8-6FE348D53C3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BCE-290A-4DB7-A6D4-3BC3813C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7675-37E5-41A5-97D8-6FE348D53C3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BCE-290A-4DB7-A6D4-3BC3813C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9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7675-37E5-41A5-97D8-6FE348D53C3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BCE-290A-4DB7-A6D4-3BC3813C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8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7675-37E5-41A5-97D8-6FE348D53C3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BCE-290A-4DB7-A6D4-3BC3813C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17675-37E5-41A5-97D8-6FE348D53C3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B8BCE-290A-4DB7-A6D4-3BC3813C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3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Lecture 1</a:t>
            </a:r>
            <a:br>
              <a:rPr lang="en-US" b="1" dirty="0" smtClean="0"/>
            </a:br>
            <a:r>
              <a:rPr lang="en-US" b="1" dirty="0" smtClean="0"/>
              <a:t>ROCK-FORMING </a:t>
            </a:r>
            <a:r>
              <a:rPr lang="en-US" b="1" dirty="0" smtClean="0"/>
              <a:t>MINERALS: </a:t>
            </a:r>
            <a:r>
              <a:rPr lang="en-US" b="1" dirty="0"/>
              <a:t>INTRODUCTION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80565"/>
          </a:xfrm>
        </p:spPr>
        <p:txBody>
          <a:bodyPr/>
          <a:lstStyle/>
          <a:p>
            <a:r>
              <a:rPr lang="en-US" b="1" dirty="0"/>
              <a:t>Why should we learn about Rock-Forming Minerals (RMF)?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8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224"/>
            <a:ext cx="5764696" cy="6501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719" y="145224"/>
            <a:ext cx="5453764" cy="660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4" y="0"/>
            <a:ext cx="558983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694" y="0"/>
            <a:ext cx="5606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9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Lecture 1 ROCK-FORMING MINERALS: INTRODUCTION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ROCK-FORMING MINERALS: INTRODUCTION</dc:title>
  <dc:creator>Home</dc:creator>
  <cp:lastModifiedBy>Home</cp:lastModifiedBy>
  <cp:revision>3</cp:revision>
  <dcterms:created xsi:type="dcterms:W3CDTF">2019-05-15T20:14:24Z</dcterms:created>
  <dcterms:modified xsi:type="dcterms:W3CDTF">2019-05-15T20:31:28Z</dcterms:modified>
</cp:coreProperties>
</file>