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34"/>
  </p:notesMasterIdLst>
  <p:sldIdLst>
    <p:sldId id="309" r:id="rId2"/>
    <p:sldId id="321" r:id="rId3"/>
    <p:sldId id="330" r:id="rId4"/>
    <p:sldId id="331" r:id="rId5"/>
    <p:sldId id="288" r:id="rId6"/>
    <p:sldId id="320" r:id="rId7"/>
    <p:sldId id="324" r:id="rId8"/>
    <p:sldId id="325" r:id="rId9"/>
    <p:sldId id="357" r:id="rId10"/>
    <p:sldId id="359" r:id="rId11"/>
    <p:sldId id="358" r:id="rId12"/>
    <p:sldId id="269" r:id="rId13"/>
    <p:sldId id="270" r:id="rId14"/>
    <p:sldId id="271" r:id="rId15"/>
    <p:sldId id="272" r:id="rId16"/>
    <p:sldId id="273" r:id="rId17"/>
    <p:sldId id="274" r:id="rId18"/>
    <p:sldId id="275" r:id="rId19"/>
    <p:sldId id="276" r:id="rId20"/>
    <p:sldId id="277" r:id="rId21"/>
    <p:sldId id="278" r:id="rId22"/>
    <p:sldId id="369" r:id="rId23"/>
    <p:sldId id="371" r:id="rId24"/>
    <p:sldId id="372" r:id="rId25"/>
    <p:sldId id="402" r:id="rId26"/>
    <p:sldId id="375" r:id="rId27"/>
    <p:sldId id="376" r:id="rId28"/>
    <p:sldId id="382" r:id="rId29"/>
    <p:sldId id="368" r:id="rId30"/>
    <p:sldId id="360" r:id="rId31"/>
    <p:sldId id="361" r:id="rId32"/>
    <p:sldId id="362" r:id="rId33"/>
    <p:sldId id="363" r:id="rId34"/>
    <p:sldId id="403" r:id="rId35"/>
    <p:sldId id="401" r:id="rId36"/>
    <p:sldId id="404" r:id="rId37"/>
    <p:sldId id="409" r:id="rId38"/>
    <p:sldId id="410" r:id="rId39"/>
    <p:sldId id="411" r:id="rId40"/>
    <p:sldId id="412" r:id="rId41"/>
    <p:sldId id="413" r:id="rId42"/>
    <p:sldId id="414" r:id="rId43"/>
    <p:sldId id="415" r:id="rId44"/>
    <p:sldId id="416" r:id="rId45"/>
    <p:sldId id="417" r:id="rId46"/>
    <p:sldId id="418" r:id="rId47"/>
    <p:sldId id="419" r:id="rId48"/>
    <p:sldId id="420" r:id="rId49"/>
    <p:sldId id="421" r:id="rId50"/>
    <p:sldId id="422" r:id="rId51"/>
    <p:sldId id="423" r:id="rId52"/>
    <p:sldId id="434" r:id="rId53"/>
    <p:sldId id="435" r:id="rId54"/>
    <p:sldId id="436" r:id="rId55"/>
    <p:sldId id="437" r:id="rId56"/>
    <p:sldId id="438" r:id="rId57"/>
    <p:sldId id="439" r:id="rId58"/>
    <p:sldId id="440" r:id="rId59"/>
    <p:sldId id="441" r:id="rId60"/>
    <p:sldId id="442" r:id="rId61"/>
    <p:sldId id="443" r:id="rId62"/>
    <p:sldId id="444" r:id="rId63"/>
    <p:sldId id="445" r:id="rId64"/>
    <p:sldId id="446" r:id="rId65"/>
    <p:sldId id="447" r:id="rId66"/>
    <p:sldId id="448" r:id="rId67"/>
    <p:sldId id="449" r:id="rId68"/>
    <p:sldId id="450" r:id="rId69"/>
    <p:sldId id="451" r:id="rId70"/>
    <p:sldId id="452" r:id="rId71"/>
    <p:sldId id="456" r:id="rId72"/>
    <p:sldId id="457" r:id="rId73"/>
    <p:sldId id="458" r:id="rId74"/>
    <p:sldId id="459" r:id="rId75"/>
    <p:sldId id="460" r:id="rId76"/>
    <p:sldId id="461" r:id="rId77"/>
    <p:sldId id="462" r:id="rId78"/>
    <p:sldId id="463" r:id="rId79"/>
    <p:sldId id="464" r:id="rId80"/>
    <p:sldId id="465" r:id="rId81"/>
    <p:sldId id="466" r:id="rId82"/>
    <p:sldId id="467" r:id="rId83"/>
    <p:sldId id="468" r:id="rId84"/>
    <p:sldId id="469" r:id="rId85"/>
    <p:sldId id="470" r:id="rId86"/>
    <p:sldId id="471" r:id="rId87"/>
    <p:sldId id="472" r:id="rId88"/>
    <p:sldId id="473" r:id="rId89"/>
    <p:sldId id="474" r:id="rId90"/>
    <p:sldId id="475" r:id="rId91"/>
    <p:sldId id="476" r:id="rId92"/>
    <p:sldId id="477" r:id="rId93"/>
    <p:sldId id="478" r:id="rId94"/>
    <p:sldId id="479" r:id="rId95"/>
    <p:sldId id="480" r:id="rId96"/>
    <p:sldId id="481" r:id="rId97"/>
    <p:sldId id="482" r:id="rId98"/>
    <p:sldId id="483" r:id="rId99"/>
    <p:sldId id="484" r:id="rId100"/>
    <p:sldId id="485" r:id="rId101"/>
    <p:sldId id="486" r:id="rId102"/>
    <p:sldId id="487" r:id="rId103"/>
    <p:sldId id="488" r:id="rId104"/>
    <p:sldId id="489" r:id="rId105"/>
    <p:sldId id="490" r:id="rId106"/>
    <p:sldId id="491" r:id="rId107"/>
    <p:sldId id="492" r:id="rId108"/>
    <p:sldId id="493" r:id="rId109"/>
    <p:sldId id="494" r:id="rId110"/>
    <p:sldId id="495" r:id="rId111"/>
    <p:sldId id="496" r:id="rId112"/>
    <p:sldId id="497" r:id="rId113"/>
    <p:sldId id="498" r:id="rId114"/>
    <p:sldId id="499" r:id="rId115"/>
    <p:sldId id="500" r:id="rId116"/>
    <p:sldId id="501" r:id="rId117"/>
    <p:sldId id="502" r:id="rId118"/>
    <p:sldId id="503" r:id="rId119"/>
    <p:sldId id="504" r:id="rId120"/>
    <p:sldId id="505" r:id="rId121"/>
    <p:sldId id="506" r:id="rId122"/>
    <p:sldId id="507" r:id="rId123"/>
    <p:sldId id="508" r:id="rId124"/>
    <p:sldId id="509" r:id="rId125"/>
    <p:sldId id="510" r:id="rId126"/>
    <p:sldId id="511" r:id="rId127"/>
    <p:sldId id="512" r:id="rId128"/>
    <p:sldId id="513" r:id="rId129"/>
    <p:sldId id="514" r:id="rId130"/>
    <p:sldId id="515" r:id="rId131"/>
    <p:sldId id="516" r:id="rId132"/>
    <p:sldId id="517" r:id="rId1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59" autoAdjust="0"/>
    <p:restoredTop sz="86380" autoAdjust="0"/>
  </p:normalViewPr>
  <p:slideViewPr>
    <p:cSldViewPr>
      <p:cViewPr varScale="1">
        <p:scale>
          <a:sx n="82" d="100"/>
          <a:sy n="82" d="100"/>
        </p:scale>
        <p:origin x="869" y="67"/>
      </p:cViewPr>
      <p:guideLst>
        <p:guide orient="horz" pos="2160"/>
        <p:guide pos="2880"/>
      </p:guideLst>
    </p:cSldViewPr>
  </p:slideViewPr>
  <p:outlineViewPr>
    <p:cViewPr>
      <p:scale>
        <a:sx n="33" d="100"/>
        <a:sy n="33" d="100"/>
      </p:scale>
      <p:origin x="0" y="1324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B665A4F-22F0-4950-B3CA-2F6E15794FB9}" type="datetimeFigureOut">
              <a:rPr lang="ar-IQ" smtClean="0"/>
              <a:pPr/>
              <a:t>16/07/1445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89DA7DC-E91A-45C8-9D3E-401A992E423A}" type="slidenum">
              <a:rPr lang="ar-IQ" smtClean="0"/>
              <a:pPr/>
              <a:t>‹#›</a:t>
            </a:fld>
            <a:endParaRPr lang="ar-IQ"/>
          </a:p>
        </p:txBody>
      </p:sp>
    </p:spTree>
    <p:extLst>
      <p:ext uri="{BB962C8B-B14F-4D97-AF65-F5344CB8AC3E}">
        <p14:creationId xmlns:p14="http://schemas.microsoft.com/office/powerpoint/2010/main" val="174401589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89DA7DC-E91A-45C8-9D3E-401A992E423A}" type="slidenum">
              <a:rPr lang="ar-IQ" smtClean="0"/>
              <a:pPr/>
              <a:t>5</a:t>
            </a:fld>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70AD86-1FB4-4490-ABC7-E21EAFAB016B}" type="slidenum">
              <a:rPr lang="ar-IQ" smtClean="0"/>
              <a:pPr/>
              <a:t>51</a:t>
            </a:fld>
            <a:endParaRPr lang="ar-IQ"/>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F957724-C39B-4441-B0A0-3143CDF45E2D}" type="slidenum">
              <a:rPr lang="en-US" smtClean="0"/>
              <a:pPr/>
              <a:t>81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7AB990C-CD12-4FEC-A338-027FA975B2B6}" type="datetime1">
              <a:rPr lang="en-US" smtClean="0"/>
              <a:pPr/>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930E36-85B2-445E-AD1B-D02E9BEC8EAB}" type="datetime1">
              <a:rPr lang="en-US" smtClean="0"/>
              <a:pPr/>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56D4E4-3B5E-4D56-9E2E-92EE039D5D08}" type="datetime1">
              <a:rPr lang="en-US" smtClean="0"/>
              <a:pPr/>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DDAE37-5EEF-4E42-B438-94AB47696376}" type="datetime1">
              <a:rPr lang="en-US" smtClean="0"/>
              <a:pPr/>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6EEECC-A672-456E-8BE4-3271F641FD7E}" type="datetime1">
              <a:rPr lang="en-US" smtClean="0"/>
              <a:pPr/>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DD1F83-5974-4CBC-A072-8FA1BFCD9F73}" type="datetime1">
              <a:rPr lang="en-US" smtClean="0"/>
              <a:pPr/>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CF248D9-4F15-46EA-B2F0-4E3A519C5A32}" type="datetime1">
              <a:rPr lang="en-US" smtClean="0"/>
              <a:pPr/>
              <a:t>1/26/2024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5E2972-9DF6-474D-B31A-ACFA1F9048B2}" type="datetime1">
              <a:rPr lang="en-US" smtClean="0"/>
              <a:pPr/>
              <a:t>1/26/2024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FC96AC-23FE-43A3-87EB-DD269609A13B}" type="datetime1">
              <a:rPr lang="en-US" smtClean="0"/>
              <a:pPr/>
              <a:t>1/26/2024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86B296-0617-445D-8D1F-184F0910E3E2}" type="datetime1">
              <a:rPr lang="en-US" smtClean="0"/>
              <a:pPr/>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3B56FC-85A9-40FD-B2CC-918119CC6698}" type="datetime1">
              <a:rPr lang="en-US" smtClean="0"/>
              <a:pPr/>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96A2B7-64B6-4899-9653-9713CD8DD50B}" type="datetime1">
              <a:rPr lang="en-US" smtClean="0"/>
              <a:pPr/>
              <a:t>1/26/2024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a:bodyPr>
          <a:lstStyle/>
          <a:p>
            <a:pPr algn="r" rtl="1"/>
            <a:r>
              <a:rPr lang="ar-IQ" sz="1800" dirty="0">
                <a:solidFill>
                  <a:srgbClr val="C00000"/>
                </a:solidFill>
                <a:cs typeface="Ali_K_Alwand" pitchFamily="2" charset="-78"/>
              </a:rPr>
              <a:t>حكومةتى هةريَمى كوردستان – عيراق </a:t>
            </a:r>
            <a:br>
              <a:rPr lang="ar-IQ" sz="1800" dirty="0">
                <a:solidFill>
                  <a:srgbClr val="C00000"/>
                </a:solidFill>
                <a:cs typeface="Ali_K_Alwand" pitchFamily="2" charset="-78"/>
              </a:rPr>
            </a:br>
            <a:r>
              <a:rPr lang="ar-IQ" sz="1800" dirty="0">
                <a:solidFill>
                  <a:srgbClr val="C00000"/>
                </a:solidFill>
                <a:cs typeface="Ali_K_Alwand" pitchFamily="2" charset="-78"/>
              </a:rPr>
              <a:t>وةزارةتي خويَندنى بالاَو تويَذينةوةى زانستى </a:t>
            </a:r>
            <a:br>
              <a:rPr lang="ar-IQ" sz="1800" dirty="0">
                <a:solidFill>
                  <a:srgbClr val="C00000"/>
                </a:solidFill>
                <a:cs typeface="Ali_K_Alwand" pitchFamily="2" charset="-78"/>
              </a:rPr>
            </a:br>
            <a:r>
              <a:rPr lang="ar-IQ" sz="1800">
                <a:solidFill>
                  <a:srgbClr val="C00000"/>
                </a:solidFill>
                <a:cs typeface="Ali_K_Alwand" pitchFamily="2" charset="-78"/>
              </a:rPr>
              <a:t>زانكؤى سةلاحةددين</a:t>
            </a:r>
            <a:r>
              <a:rPr lang="en-US" sz="1800" dirty="0">
                <a:solidFill>
                  <a:srgbClr val="C00000"/>
                </a:solidFill>
                <a:cs typeface="Ali_K_Alwand" pitchFamily="2" charset="-78"/>
              </a:rPr>
              <a:t>–</a:t>
            </a:r>
            <a:r>
              <a:rPr lang="ar-IQ" sz="1800" dirty="0">
                <a:solidFill>
                  <a:srgbClr val="C00000"/>
                </a:solidFill>
                <a:cs typeface="Ali_K_Alwand" pitchFamily="2" charset="-78"/>
              </a:rPr>
              <a:t> هةوليَر</a:t>
            </a:r>
            <a:br>
              <a:rPr lang="en-US" sz="1800" dirty="0">
                <a:solidFill>
                  <a:srgbClr val="C00000"/>
                </a:solidFill>
                <a:cs typeface="Ali_K_Alwand" pitchFamily="2" charset="-78"/>
              </a:rPr>
            </a:br>
            <a:endParaRPr lang="en-US" sz="1800" dirty="0">
              <a:solidFill>
                <a:srgbClr val="C00000"/>
              </a:solidFill>
              <a:cs typeface="Ali_K_Alwand" pitchFamily="2" charset="-78"/>
            </a:endParaRPr>
          </a:p>
        </p:txBody>
      </p:sp>
      <p:sp>
        <p:nvSpPr>
          <p:cNvPr id="3" name="Content Placeholder 2"/>
          <p:cNvSpPr>
            <a:spLocks noGrp="1"/>
          </p:cNvSpPr>
          <p:nvPr>
            <p:ph idx="1"/>
          </p:nvPr>
        </p:nvSpPr>
        <p:spPr>
          <a:xfrm>
            <a:off x="457200" y="1752600"/>
            <a:ext cx="8229600" cy="4373563"/>
          </a:xfrm>
        </p:spPr>
        <p:txBody>
          <a:bodyPr>
            <a:normAutofit lnSpcReduction="10000"/>
          </a:bodyPr>
          <a:lstStyle/>
          <a:p>
            <a:pPr algn="ctr" rtl="1">
              <a:buNone/>
            </a:pPr>
            <a:endParaRPr lang="ar-IQ" sz="4800" b="1" dirty="0">
              <a:ln w="24500" cmpd="dbl">
                <a:solidFill>
                  <a:schemeClr val="accent2">
                    <a:shade val="85000"/>
                    <a:satMod val="155000"/>
                  </a:schemeClr>
                </a:solidFill>
                <a:prstDash val="solid"/>
                <a:miter lim="800000"/>
              </a:ln>
              <a:solidFill>
                <a:schemeClr val="accent1"/>
              </a:solidFill>
              <a:effectLst>
                <a:outerShdw blurRad="38100" dist="38100" dir="7020000" algn="tl">
                  <a:srgbClr val="000000">
                    <a:alpha val="35000"/>
                  </a:srgbClr>
                </a:outerShdw>
              </a:effectLst>
              <a:cs typeface="Ali_K_Samik" pitchFamily="2" charset="-78"/>
            </a:endParaRPr>
          </a:p>
          <a:p>
            <a:pPr algn="ctr" rtl="1">
              <a:buNone/>
            </a:pPr>
            <a:r>
              <a:rPr lang="ar-IQ" sz="4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glow rad="101600">
                    <a:srgbClr val="FFFF66">
                      <a:alpha val="60000"/>
                    </a:srgbClr>
                  </a:glow>
                  <a:outerShdw blurRad="55000" dist="50800" dir="5400000" algn="tl">
                    <a:srgbClr val="000000">
                      <a:alpha val="33000"/>
                    </a:srgbClr>
                  </a:outerShdw>
                </a:effectLst>
                <a:cs typeface="Ali_K_Samik" pitchFamily="2" charset="-78"/>
              </a:rPr>
              <a:t>  </a:t>
            </a:r>
            <a:r>
              <a:rPr lang="ar-IQ" sz="60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glow rad="101600">
                    <a:srgbClr val="FFFF66">
                      <a:alpha val="60000"/>
                    </a:srgbClr>
                  </a:glow>
                  <a:outerShdw blurRad="55000" dist="50800" dir="5400000" algn="tl">
                    <a:srgbClr val="000000">
                      <a:alpha val="33000"/>
                    </a:srgbClr>
                  </a:outerShdw>
                </a:effectLst>
                <a:cs typeface="Ali_K_Samik" pitchFamily="2" charset="-78"/>
              </a:rPr>
              <a:t>كوردؤلؤذى  </a:t>
            </a:r>
          </a:p>
          <a:p>
            <a:pPr algn="ctr" rtl="1">
              <a:buNone/>
            </a:pPr>
            <a:endParaRPr lang="ar-IQ" dirty="0">
              <a:solidFill>
                <a:srgbClr val="C00000"/>
              </a:solidFill>
              <a:cs typeface="Ali_K_Samik" pitchFamily="2" charset="-78"/>
            </a:endParaRPr>
          </a:p>
          <a:p>
            <a:pPr algn="ctr" rtl="1">
              <a:buNone/>
            </a:pPr>
            <a:r>
              <a:rPr lang="ar-IQ" dirty="0">
                <a:solidFill>
                  <a:srgbClr val="C00000"/>
                </a:solidFill>
                <a:cs typeface="Ali_K_Samik" pitchFamily="2" charset="-78"/>
              </a:rPr>
              <a:t>   </a:t>
            </a:r>
            <a:r>
              <a:rPr lang="ar-IQ" sz="2400" dirty="0">
                <a:solidFill>
                  <a:srgbClr val="C00000"/>
                </a:solidFill>
                <a:cs typeface="Ali_K_Samik" pitchFamily="2" charset="-78"/>
              </a:rPr>
              <a:t>قؤناغى يةكةم</a:t>
            </a:r>
            <a:endParaRPr lang="ar-AE" sz="2400" dirty="0">
              <a:solidFill>
                <a:srgbClr val="C00000"/>
              </a:solidFill>
              <a:cs typeface="Ali_K_Samik" pitchFamily="2" charset="-78"/>
            </a:endParaRPr>
          </a:p>
          <a:p>
            <a:pPr algn="ctr" rtl="1">
              <a:buNone/>
            </a:pPr>
            <a:r>
              <a:rPr lang="en-US" sz="2400" dirty="0">
                <a:solidFill>
                  <a:srgbClr val="C00000"/>
                </a:solidFill>
                <a:cs typeface="Ali_K_Samik" pitchFamily="2" charset="-78"/>
              </a:rPr>
              <a:t>2023</a:t>
            </a:r>
            <a:r>
              <a:rPr lang="ar-IQ" sz="2400" dirty="0">
                <a:solidFill>
                  <a:srgbClr val="C00000"/>
                </a:solidFill>
                <a:cs typeface="Ali_K_Samik" pitchFamily="2" charset="-78"/>
              </a:rPr>
              <a:t>-</a:t>
            </a:r>
            <a:r>
              <a:rPr lang="en-US" sz="2400">
                <a:solidFill>
                  <a:srgbClr val="C00000"/>
                </a:solidFill>
                <a:cs typeface="Ali_K_Samik" pitchFamily="2" charset="-78"/>
              </a:rPr>
              <a:t>2024</a:t>
            </a:r>
            <a:r>
              <a:rPr lang="ar-IQ" sz="2400">
                <a:solidFill>
                  <a:srgbClr val="C00000"/>
                </a:solidFill>
                <a:cs typeface="Ali_K_Samik" pitchFamily="2" charset="-78"/>
              </a:rPr>
              <a:t>   </a:t>
            </a:r>
            <a:endParaRPr lang="en-US" sz="2400" dirty="0">
              <a:solidFill>
                <a:srgbClr val="C00000"/>
              </a:solidFill>
              <a:cs typeface="Ali_K_Samik" pitchFamily="2" charset="-78"/>
            </a:endParaRPr>
          </a:p>
          <a:p>
            <a:pPr algn="ctr" rtl="1">
              <a:buNone/>
            </a:pPr>
            <a:r>
              <a:rPr lang="ar-IQ" sz="2400" dirty="0">
                <a:solidFill>
                  <a:srgbClr val="C00000"/>
                </a:solidFill>
                <a:cs typeface="Ali_K_Samik" pitchFamily="2" charset="-78"/>
              </a:rPr>
              <a:t>             </a:t>
            </a:r>
          </a:p>
          <a:p>
            <a:pPr algn="ctr" rtl="1">
              <a:buNone/>
            </a:pPr>
            <a:r>
              <a:rPr lang="ar-IQ" sz="2400" dirty="0">
                <a:solidFill>
                  <a:srgbClr val="C00000"/>
                </a:solidFill>
                <a:cs typeface="Ali_K_Samik" pitchFamily="2" charset="-78"/>
              </a:rPr>
              <a:t>                  </a:t>
            </a:r>
          </a:p>
          <a:p>
            <a:pPr algn="ctr" rtl="1">
              <a:buNone/>
            </a:pPr>
            <a:endParaRPr lang="en-US" dirty="0">
              <a:solidFill>
                <a:schemeClr val="accent2">
                  <a:lumMod val="75000"/>
                </a:scheme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lstStyle/>
          <a:p>
            <a:pPr algn="justLow" rtl="1">
              <a:buNone/>
            </a:pPr>
            <a:r>
              <a:rPr lang="en-US" dirty="0">
                <a:solidFill>
                  <a:schemeClr val="accent1">
                    <a:lumMod val="75000"/>
                  </a:schemeClr>
                </a:solidFill>
                <a:cs typeface="Ali_K_Alwand" pitchFamily="2" charset="-78"/>
              </a:rPr>
              <a:t> </a:t>
            </a:r>
            <a:r>
              <a:rPr lang="ar-IQ" dirty="0">
                <a:solidFill>
                  <a:schemeClr val="accent1">
                    <a:lumMod val="75000"/>
                  </a:schemeClr>
                </a:solidFill>
                <a:cs typeface="Ali_K_Alwand" pitchFamily="2" charset="-78"/>
              </a:rPr>
              <a:t>جياوازى ثلةى طةرمى لة ناوضةكانى باكوورو باشوورى كوردستان جياوازييةكى زؤرة ، بؤ نموونة لة وةرزى زستاندا ثلةى طةرما لة شارةكانى باكورى كوردستان زؤر رِوو لة نزمبوونةوةية ، زؤر بؤ ذيَر سفر دادةبةزيَت ، لة هةندىَ ناوضة دةطاتة (30يان 35) ثلة بؤ ذيَر سفر . لة ناوضةكانى باشوورى كوردستانيش لة هاويندا ثلةى طةرمى بة رِيَذةيةكى زؤر بةرز دةبيَتةوة بؤ نموونة لة هةوليَرو كةركوك دةطاتة نيَوان ( 40 و 45 و 50 ) ثلة . بةوةش جياوازى ثلةى طةرمى نيَوان ناوضةكانى كوردستان لة دوورترين خالَى باكوور لة زستان و دوورترين خالَى باشوور لة هاويندا دةطاتة نيَوان ( 80 يان 85 ثلة ) كة ئةوةش جياوازييةكى طةورةية .</a:t>
            </a:r>
            <a:endParaRPr lang="en-US" dirty="0">
              <a:solidFill>
                <a:schemeClr val="accent1">
                  <a:lumMod val="75000"/>
                </a:schemeClr>
              </a:solidFill>
              <a:cs typeface="Ali_K_Alwand" pitchFamily="2" charset="-78"/>
            </a:endParaRPr>
          </a:p>
          <a:p>
            <a:pPr algn="justLow" rtl="1">
              <a:buNone/>
            </a:pPr>
            <a:endParaRPr lang="en-US"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ransition>
    <p:wipe/>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a:buNone/>
            </a:pPr>
            <a:r>
              <a:rPr lang="ar-SA" dirty="0">
                <a:solidFill>
                  <a:schemeClr val="tx2"/>
                </a:solidFill>
                <a:cs typeface="Ali_K_Samik" pitchFamily="2" charset="-78"/>
              </a:rPr>
              <a:t>2- بزويَنةكان :</a:t>
            </a:r>
            <a:r>
              <a:rPr lang="en-US" dirty="0">
                <a:solidFill>
                  <a:schemeClr val="tx2"/>
                </a:solidFill>
                <a:cs typeface="Ali_K_Samik" pitchFamily="2" charset="-78"/>
              </a:rPr>
              <a:t>                            </a:t>
            </a:r>
            <a:br>
              <a:rPr lang="ar-SA" dirty="0">
                <a:cs typeface="Ali_K_Samik" pitchFamily="2" charset="-78"/>
              </a:rPr>
            </a:br>
            <a:r>
              <a:rPr lang="ar-SA" dirty="0">
                <a:cs typeface="Ali_K_Samik" pitchFamily="2" charset="-78"/>
              </a:rPr>
              <a:t>بزويَنةكان</a:t>
            </a:r>
            <a:r>
              <a:rPr lang="ar-IQ" dirty="0">
                <a:cs typeface="Ali_K_Samik" pitchFamily="2" charset="-78"/>
              </a:rPr>
              <a:t>ى</a:t>
            </a:r>
            <a:r>
              <a:rPr lang="ar-SA" dirty="0">
                <a:cs typeface="Ali_K_Samik" pitchFamily="2" charset="-78"/>
              </a:rPr>
              <a:t> زماني كوردي ذمارةيان (8) فؤنيمة ، كة بريتين لة:</a:t>
            </a:r>
            <a:endParaRPr lang="en-US" dirty="0">
              <a:cs typeface="Ali_K_Samik" pitchFamily="2" charset="-78"/>
            </a:endParaRPr>
          </a:p>
          <a:p>
            <a:pPr>
              <a:buNone/>
            </a:pPr>
            <a:r>
              <a:rPr lang="en-US" dirty="0">
                <a:cs typeface="Ali_K_Samik" pitchFamily="2" charset="-78"/>
              </a:rPr>
              <a:t> </a:t>
            </a:r>
          </a:p>
          <a:p>
            <a:pPr>
              <a:buNone/>
            </a:pPr>
            <a:br>
              <a:rPr lang="ar-SA" dirty="0">
                <a:cs typeface="Ali_K_Samik" pitchFamily="2" charset="-78"/>
              </a:rPr>
            </a:br>
            <a:endParaRPr lang="ar-IQ" dirty="0"/>
          </a:p>
          <a:p>
            <a:pPr>
              <a:buNone/>
            </a:pPr>
            <a:endParaRPr lang="en-US" dirty="0"/>
          </a:p>
        </p:txBody>
      </p:sp>
      <p:sp>
        <p:nvSpPr>
          <p:cNvPr id="4" name="Slide Number Placeholder 3"/>
          <p:cNvSpPr>
            <a:spLocks noGrp="1"/>
          </p:cNvSpPr>
          <p:nvPr>
            <p:ph type="sldNum" sz="quarter" idx="12"/>
          </p:nvPr>
        </p:nvSpPr>
        <p:spPr/>
        <p:txBody>
          <a:bodyPr/>
          <a:lstStyle/>
          <a:p>
            <a:fld id="{F869514A-0842-48B7-ABD1-C73CC7411A1A}" type="slidenum">
              <a:rPr lang="ar-IQ" smtClean="0"/>
              <a:pPr/>
              <a:t>100</a:t>
            </a:fld>
            <a:endParaRPr lang="ar-IQ"/>
          </a:p>
        </p:txBody>
      </p:sp>
      <p:sp>
        <p:nvSpPr>
          <p:cNvPr id="5" name="Title 1"/>
          <p:cNvSpPr>
            <a:spLocks noGrp="1"/>
          </p:cNvSpPr>
          <p:nvPr>
            <p:ph type="title"/>
          </p:nvPr>
        </p:nvSpPr>
        <p:spPr>
          <a:xfrm>
            <a:off x="841892" y="1427350"/>
            <a:ext cx="6980812" cy="5038601"/>
          </a:xfrm>
        </p:spPr>
        <p:txBody>
          <a:bodyPr>
            <a:normAutofit/>
          </a:bodyPr>
          <a:lstStyle/>
          <a:p>
            <a:pPr algn="just"/>
            <a:br>
              <a:rPr lang="ar-SA" sz="2800" b="0" dirty="0">
                <a:solidFill>
                  <a:schemeClr val="tx1"/>
                </a:solidFill>
                <a:cs typeface="Ali_K_Samik" pitchFamily="2" charset="-78"/>
              </a:rPr>
            </a:br>
            <a:br>
              <a:rPr lang="ar-SA" sz="2800" b="0" dirty="0">
                <a:solidFill>
                  <a:schemeClr val="tx1"/>
                </a:solidFill>
                <a:cs typeface="Ali_K_Samik" pitchFamily="2" charset="-78"/>
              </a:rPr>
            </a:br>
            <a:br>
              <a:rPr lang="ar-SA" sz="2800" b="0" dirty="0">
                <a:solidFill>
                  <a:schemeClr val="tx1"/>
                </a:solidFill>
                <a:cs typeface="Ali_K_Samik" pitchFamily="2" charset="-78"/>
              </a:rPr>
            </a:br>
            <a:br>
              <a:rPr lang="ar-SA" sz="2800" b="0" dirty="0">
                <a:solidFill>
                  <a:schemeClr val="tx1"/>
                </a:solidFill>
                <a:cs typeface="Ali_K_Samik" pitchFamily="2" charset="-78"/>
              </a:rPr>
            </a:br>
            <a:br>
              <a:rPr lang="ar-SA" sz="2800" b="0" dirty="0">
                <a:solidFill>
                  <a:schemeClr val="tx1"/>
                </a:solidFill>
                <a:cs typeface="Ali_K_Samik" pitchFamily="2" charset="-78"/>
              </a:rPr>
            </a:br>
            <a:br>
              <a:rPr lang="ar-SA" sz="2800" b="0" dirty="0">
                <a:solidFill>
                  <a:schemeClr val="tx1"/>
                </a:solidFill>
                <a:cs typeface="Ali_K_Samik" pitchFamily="2" charset="-78"/>
              </a:rPr>
            </a:br>
            <a:br>
              <a:rPr lang="ar-SA" sz="2800" b="0" dirty="0">
                <a:solidFill>
                  <a:schemeClr val="tx1"/>
                </a:solidFill>
                <a:cs typeface="Ali_K_Samik" pitchFamily="2" charset="-78"/>
              </a:rPr>
            </a:br>
            <a:endParaRPr lang="ar-IQ" sz="2800" b="0" dirty="0">
              <a:solidFill>
                <a:schemeClr val="tx1"/>
              </a:solidFill>
              <a:cs typeface="Ali_K_Samik" pitchFamily="2" charset="-78"/>
            </a:endParaRPr>
          </a:p>
        </p:txBody>
      </p:sp>
      <p:graphicFrame>
        <p:nvGraphicFramePr>
          <p:cNvPr id="6" name="Table 5"/>
          <p:cNvGraphicFramePr>
            <a:graphicFrameLocks noGrp="1"/>
          </p:cNvGraphicFramePr>
          <p:nvPr>
            <p:extLst>
              <p:ext uri="{D42A27DB-BD31-4B8C-83A1-F6EECF244321}">
                <p14:modId xmlns:p14="http://schemas.microsoft.com/office/powerpoint/2010/main" val="351374482"/>
              </p:ext>
            </p:extLst>
          </p:nvPr>
        </p:nvGraphicFramePr>
        <p:xfrm>
          <a:off x="1785918" y="1785930"/>
          <a:ext cx="5785738" cy="3786210"/>
        </p:xfrm>
        <a:graphic>
          <a:graphicData uri="http://schemas.openxmlformats.org/drawingml/2006/table">
            <a:tbl>
              <a:tblPr rtl="1" firstRow="1" bandRow="1">
                <a:tableStyleId>{5C22544A-7EE6-4342-B048-85BDC9FD1C3A}</a:tableStyleId>
              </a:tblPr>
              <a:tblGrid>
                <a:gridCol w="2822305">
                  <a:extLst>
                    <a:ext uri="{9D8B030D-6E8A-4147-A177-3AD203B41FA5}">
                      <a16:colId xmlns:a16="http://schemas.microsoft.com/office/drawing/2014/main" val="20000"/>
                    </a:ext>
                  </a:extLst>
                </a:gridCol>
                <a:gridCol w="2963433">
                  <a:extLst>
                    <a:ext uri="{9D8B030D-6E8A-4147-A177-3AD203B41FA5}">
                      <a16:colId xmlns:a16="http://schemas.microsoft.com/office/drawing/2014/main" val="20001"/>
                    </a:ext>
                  </a:extLst>
                </a:gridCol>
              </a:tblGrid>
              <a:tr h="420690">
                <a:tc>
                  <a:txBody>
                    <a:bodyPr/>
                    <a:lstStyle/>
                    <a:p>
                      <a:pPr rtl="1"/>
                      <a:r>
                        <a:rPr lang="ar-IQ" sz="2000" dirty="0">
                          <a:cs typeface="Ali_K_Samik" pitchFamily="2" charset="-78"/>
                        </a:rPr>
                        <a:t>عةرةبى</a:t>
                      </a:r>
                    </a:p>
                  </a:txBody>
                  <a:tcPr/>
                </a:tc>
                <a:tc>
                  <a:txBody>
                    <a:bodyPr/>
                    <a:lstStyle/>
                    <a:p>
                      <a:pPr rtl="1"/>
                      <a:r>
                        <a:rPr lang="ar-SA" sz="2000" dirty="0">
                          <a:cs typeface="Ali_K_Samik" pitchFamily="2" charset="-78"/>
                        </a:rPr>
                        <a:t>لاتيني</a:t>
                      </a:r>
                      <a:endParaRPr lang="ar-IQ" sz="2000" dirty="0">
                        <a:cs typeface="Ali_K_Samik" pitchFamily="2" charset="-78"/>
                      </a:endParaRPr>
                    </a:p>
                  </a:txBody>
                  <a:tcPr/>
                </a:tc>
                <a:extLst>
                  <a:ext uri="{0D108BD9-81ED-4DB2-BD59-A6C34878D82A}">
                    <a16:rowId xmlns:a16="http://schemas.microsoft.com/office/drawing/2014/main" val="10000"/>
                  </a:ext>
                </a:extLst>
              </a:tr>
              <a:tr h="420690">
                <a:tc>
                  <a:txBody>
                    <a:bodyPr/>
                    <a:lstStyle/>
                    <a:p>
                      <a:pPr rtl="1"/>
                      <a:r>
                        <a:rPr lang="ar-SA" sz="2000" dirty="0">
                          <a:cs typeface="Ali_K_Alwand" pitchFamily="2" charset="-78"/>
                        </a:rPr>
                        <a:t>ا</a:t>
                      </a:r>
                      <a:endParaRPr lang="ar-IQ" sz="2000" dirty="0">
                        <a:cs typeface="Ali_K_Alwand" pitchFamily="2" charset="-78"/>
                      </a:endParaRPr>
                    </a:p>
                  </a:txBody>
                  <a:tcPr/>
                </a:tc>
                <a:tc>
                  <a:txBody>
                    <a:bodyPr/>
                    <a:lstStyle/>
                    <a:p>
                      <a:pPr rtl="1"/>
                      <a:r>
                        <a:rPr lang="en-US" sz="2000" dirty="0">
                          <a:cs typeface="Ali_K_Samik" pitchFamily="2" charset="-78"/>
                        </a:rPr>
                        <a:t>A</a:t>
                      </a:r>
                      <a:endParaRPr lang="ar-IQ" sz="2000" dirty="0">
                        <a:cs typeface="Ali_K_Samik" pitchFamily="2" charset="-78"/>
                      </a:endParaRPr>
                    </a:p>
                  </a:txBody>
                  <a:tcPr/>
                </a:tc>
                <a:extLst>
                  <a:ext uri="{0D108BD9-81ED-4DB2-BD59-A6C34878D82A}">
                    <a16:rowId xmlns:a16="http://schemas.microsoft.com/office/drawing/2014/main" val="10001"/>
                  </a:ext>
                </a:extLst>
              </a:tr>
              <a:tr h="420690">
                <a:tc>
                  <a:txBody>
                    <a:bodyPr/>
                    <a:lstStyle/>
                    <a:p>
                      <a:pPr rtl="1"/>
                      <a:r>
                        <a:rPr lang="ar-SA" sz="2000" dirty="0">
                          <a:cs typeface="Ali_K_Alwand" pitchFamily="2" charset="-78"/>
                        </a:rPr>
                        <a:t>ة</a:t>
                      </a:r>
                      <a:endParaRPr lang="ar-IQ" sz="2000" dirty="0">
                        <a:cs typeface="Ali_K_Alwand" pitchFamily="2" charset="-78"/>
                      </a:endParaRPr>
                    </a:p>
                  </a:txBody>
                  <a:tcPr/>
                </a:tc>
                <a:tc>
                  <a:txBody>
                    <a:bodyPr/>
                    <a:lstStyle/>
                    <a:p>
                      <a:pPr rtl="1"/>
                      <a:r>
                        <a:rPr lang="en-US" sz="2000" dirty="0">
                          <a:cs typeface="Ali_K_Samik" pitchFamily="2" charset="-78"/>
                        </a:rPr>
                        <a:t>E</a:t>
                      </a:r>
                      <a:endParaRPr lang="ar-IQ" sz="2000" dirty="0">
                        <a:cs typeface="Ali_K_Samik" pitchFamily="2" charset="-78"/>
                      </a:endParaRPr>
                    </a:p>
                  </a:txBody>
                  <a:tcPr/>
                </a:tc>
                <a:extLst>
                  <a:ext uri="{0D108BD9-81ED-4DB2-BD59-A6C34878D82A}">
                    <a16:rowId xmlns:a16="http://schemas.microsoft.com/office/drawing/2014/main" val="10002"/>
                  </a:ext>
                </a:extLst>
              </a:tr>
              <a:tr h="420690">
                <a:tc>
                  <a:txBody>
                    <a:bodyPr/>
                    <a:lstStyle/>
                    <a:p>
                      <a:pPr rtl="1"/>
                      <a:r>
                        <a:rPr lang="ar-SA" sz="2000" dirty="0">
                          <a:cs typeface="Ali_K_Alwand" pitchFamily="2" charset="-78"/>
                        </a:rPr>
                        <a:t>و</a:t>
                      </a:r>
                      <a:endParaRPr lang="ar-IQ" sz="2000" dirty="0">
                        <a:cs typeface="Ali_K_Alwand" pitchFamily="2" charset="-78"/>
                      </a:endParaRPr>
                    </a:p>
                  </a:txBody>
                  <a:tcPr/>
                </a:tc>
                <a:tc>
                  <a:txBody>
                    <a:bodyPr/>
                    <a:lstStyle/>
                    <a:p>
                      <a:pPr rtl="1"/>
                      <a:r>
                        <a:rPr lang="en-US" sz="2000" dirty="0">
                          <a:cs typeface="Ali_K_Samik" pitchFamily="2" charset="-78"/>
                        </a:rPr>
                        <a:t>U</a:t>
                      </a:r>
                      <a:endParaRPr lang="ar-IQ" sz="2000" dirty="0">
                        <a:cs typeface="Ali_K_Samik" pitchFamily="2" charset="-78"/>
                      </a:endParaRPr>
                    </a:p>
                  </a:txBody>
                  <a:tcPr/>
                </a:tc>
                <a:extLst>
                  <a:ext uri="{0D108BD9-81ED-4DB2-BD59-A6C34878D82A}">
                    <a16:rowId xmlns:a16="http://schemas.microsoft.com/office/drawing/2014/main" val="10003"/>
                  </a:ext>
                </a:extLst>
              </a:tr>
              <a:tr h="420690">
                <a:tc>
                  <a:txBody>
                    <a:bodyPr/>
                    <a:lstStyle/>
                    <a:p>
                      <a:pPr rtl="1"/>
                      <a:r>
                        <a:rPr lang="ar-SA" sz="2000" dirty="0">
                          <a:cs typeface="Ali_K_Alwand" pitchFamily="2" charset="-78"/>
                        </a:rPr>
                        <a:t>وو</a:t>
                      </a:r>
                      <a:endParaRPr lang="ar-IQ" sz="2000" dirty="0">
                        <a:cs typeface="Ali_K_Alwand" pitchFamily="2" charset="-78"/>
                      </a:endParaRPr>
                    </a:p>
                  </a:txBody>
                  <a:tcPr/>
                </a:tc>
                <a:tc>
                  <a:txBody>
                    <a:bodyPr/>
                    <a:lstStyle/>
                    <a:p>
                      <a:pPr rtl="1"/>
                      <a:r>
                        <a:rPr lang="en-US" sz="2000" dirty="0">
                          <a:cs typeface="Ali_K_Samik" pitchFamily="2" charset="-78"/>
                        </a:rPr>
                        <a:t>Ŭ</a:t>
                      </a:r>
                      <a:endParaRPr lang="ar-IQ" sz="2000" dirty="0">
                        <a:cs typeface="Ali_K_Samik" pitchFamily="2" charset="-78"/>
                      </a:endParaRPr>
                    </a:p>
                  </a:txBody>
                  <a:tcPr/>
                </a:tc>
                <a:extLst>
                  <a:ext uri="{0D108BD9-81ED-4DB2-BD59-A6C34878D82A}">
                    <a16:rowId xmlns:a16="http://schemas.microsoft.com/office/drawing/2014/main" val="10004"/>
                  </a:ext>
                </a:extLst>
              </a:tr>
              <a:tr h="420690">
                <a:tc>
                  <a:txBody>
                    <a:bodyPr/>
                    <a:lstStyle/>
                    <a:p>
                      <a:pPr rtl="1"/>
                      <a:r>
                        <a:rPr lang="ar-SA" sz="2000" dirty="0">
                          <a:cs typeface="Ali_K_Alwand" pitchFamily="2" charset="-78"/>
                        </a:rPr>
                        <a:t>ؤ</a:t>
                      </a:r>
                      <a:endParaRPr lang="ar-IQ" sz="2000" dirty="0">
                        <a:cs typeface="Ali_K_Alwand" pitchFamily="2" charset="-78"/>
                      </a:endParaRPr>
                    </a:p>
                  </a:txBody>
                  <a:tcPr/>
                </a:tc>
                <a:tc>
                  <a:txBody>
                    <a:bodyPr/>
                    <a:lstStyle/>
                    <a:p>
                      <a:pPr rtl="1"/>
                      <a:r>
                        <a:rPr lang="en-US" sz="2000" dirty="0">
                          <a:cs typeface="Ali_K_Samik" pitchFamily="2" charset="-78"/>
                        </a:rPr>
                        <a:t>O</a:t>
                      </a:r>
                      <a:endParaRPr lang="ar-IQ" sz="2000" dirty="0">
                        <a:cs typeface="Ali_K_Samik" pitchFamily="2" charset="-78"/>
                      </a:endParaRPr>
                    </a:p>
                  </a:txBody>
                  <a:tcPr/>
                </a:tc>
                <a:extLst>
                  <a:ext uri="{0D108BD9-81ED-4DB2-BD59-A6C34878D82A}">
                    <a16:rowId xmlns:a16="http://schemas.microsoft.com/office/drawing/2014/main" val="10005"/>
                  </a:ext>
                </a:extLst>
              </a:tr>
              <a:tr h="420690">
                <a:tc>
                  <a:txBody>
                    <a:bodyPr/>
                    <a:lstStyle/>
                    <a:p>
                      <a:pPr rtl="1"/>
                      <a:r>
                        <a:rPr lang="ar-SA" sz="2000" dirty="0">
                          <a:cs typeface="Ali_K_Alwand" pitchFamily="2" charset="-78"/>
                        </a:rPr>
                        <a:t>ي</a:t>
                      </a:r>
                      <a:endParaRPr lang="ar-IQ" sz="2000" dirty="0">
                        <a:cs typeface="Ali_K_Alwand" pitchFamily="2" charset="-78"/>
                      </a:endParaRPr>
                    </a:p>
                  </a:txBody>
                  <a:tcPr/>
                </a:tc>
                <a:tc>
                  <a:txBody>
                    <a:bodyPr/>
                    <a:lstStyle/>
                    <a:p>
                      <a:pPr rtl="1"/>
                      <a:r>
                        <a:rPr lang="en-US" sz="2000" dirty="0">
                          <a:cs typeface="Ali_K_Samik" pitchFamily="2" charset="-78"/>
                        </a:rPr>
                        <a:t>Ĭ</a:t>
                      </a:r>
                      <a:endParaRPr lang="ar-IQ" sz="2000" dirty="0">
                        <a:cs typeface="Ali_K_Samik" pitchFamily="2" charset="-78"/>
                      </a:endParaRPr>
                    </a:p>
                  </a:txBody>
                  <a:tcPr/>
                </a:tc>
                <a:extLst>
                  <a:ext uri="{0D108BD9-81ED-4DB2-BD59-A6C34878D82A}">
                    <a16:rowId xmlns:a16="http://schemas.microsoft.com/office/drawing/2014/main" val="10006"/>
                  </a:ext>
                </a:extLst>
              </a:tr>
              <a:tr h="420690">
                <a:tc>
                  <a:txBody>
                    <a:bodyPr/>
                    <a:lstStyle/>
                    <a:p>
                      <a:pPr rtl="1"/>
                      <a:r>
                        <a:rPr lang="ar-SA" sz="2000" dirty="0">
                          <a:cs typeface="Ali_K_Alwand" pitchFamily="2" charset="-78"/>
                        </a:rPr>
                        <a:t>يَ</a:t>
                      </a:r>
                      <a:endParaRPr lang="ar-IQ" sz="2000" dirty="0">
                        <a:cs typeface="Ali_K_Alwand" pitchFamily="2" charset="-78"/>
                      </a:endParaRPr>
                    </a:p>
                  </a:txBody>
                  <a:tcPr/>
                </a:tc>
                <a:tc>
                  <a:txBody>
                    <a:bodyPr/>
                    <a:lstStyle/>
                    <a:p>
                      <a:pPr rtl="1"/>
                      <a:r>
                        <a:rPr lang="en-US" sz="2000" dirty="0">
                          <a:cs typeface="Ali_K_Samik" pitchFamily="2" charset="-78"/>
                        </a:rPr>
                        <a:t>Ě</a:t>
                      </a:r>
                      <a:endParaRPr lang="ar-IQ" sz="2000" dirty="0">
                        <a:cs typeface="Ali_K_Samik" pitchFamily="2" charset="-78"/>
                      </a:endParaRPr>
                    </a:p>
                  </a:txBody>
                  <a:tcPr/>
                </a:tc>
                <a:extLst>
                  <a:ext uri="{0D108BD9-81ED-4DB2-BD59-A6C34878D82A}">
                    <a16:rowId xmlns:a16="http://schemas.microsoft.com/office/drawing/2014/main" val="10007"/>
                  </a:ext>
                </a:extLst>
              </a:tr>
              <a:tr h="420690">
                <a:tc>
                  <a:txBody>
                    <a:bodyPr/>
                    <a:lstStyle/>
                    <a:p>
                      <a:pPr rtl="1"/>
                      <a:r>
                        <a:rPr lang="ar-SA" sz="2000" dirty="0">
                          <a:cs typeface="Ali_K_Alwand" pitchFamily="2" charset="-78"/>
                        </a:rPr>
                        <a:t>بزرؤكة</a:t>
                      </a:r>
                      <a:endParaRPr lang="ar-IQ" sz="2000" dirty="0">
                        <a:cs typeface="Ali_K_Alwand" pitchFamily="2" charset="-78"/>
                      </a:endParaRPr>
                    </a:p>
                  </a:txBody>
                  <a:tcPr/>
                </a:tc>
                <a:tc>
                  <a:txBody>
                    <a:bodyPr/>
                    <a:lstStyle/>
                    <a:p>
                      <a:pPr rtl="1"/>
                      <a:r>
                        <a:rPr lang="en-US" sz="2000" dirty="0">
                          <a:cs typeface="Ali_K_Samik" pitchFamily="2" charset="-78"/>
                        </a:rPr>
                        <a:t>i</a:t>
                      </a:r>
                      <a:endParaRPr lang="ar-IQ" sz="2000" dirty="0">
                        <a:cs typeface="Ali_K_Samik" pitchFamily="2" charset="-78"/>
                      </a:endParaRPr>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a:solidFill>
            <a:schemeClr val="bg1">
              <a:lumMod val="95000"/>
            </a:schemeClr>
          </a:solidFill>
        </p:spPr>
        <p:txBody>
          <a:bodyPr/>
          <a:lstStyle/>
          <a:p>
            <a:pPr algn="justLow">
              <a:buNone/>
            </a:pPr>
            <a:r>
              <a:rPr lang="ar-IQ" b="1" dirty="0">
                <a:solidFill>
                  <a:srgbClr val="D60093"/>
                </a:solidFill>
                <a:cs typeface="Ali_K_Alwand" pitchFamily="2" charset="-78"/>
              </a:rPr>
              <a:t>                ثلانى زمان و سياسةتى زمان</a:t>
            </a:r>
            <a:endParaRPr lang="en-US" dirty="0">
              <a:solidFill>
                <a:srgbClr val="D60093"/>
              </a:solidFill>
              <a:cs typeface="Ali_K_Alwand" pitchFamily="2" charset="-78"/>
            </a:endParaRPr>
          </a:p>
          <a:p>
            <a:pPr lvl="0" algn="justLow">
              <a:buNone/>
            </a:pPr>
            <a:r>
              <a:rPr lang="ar-IQ" b="1" dirty="0">
                <a:solidFill>
                  <a:srgbClr val="D60093"/>
                </a:solidFill>
                <a:cs typeface="Ali_K_Alwand" pitchFamily="2" charset="-78"/>
              </a:rPr>
              <a:t>زمانى دايك و ثاريَزطاريكردن ليَى</a:t>
            </a:r>
            <a:endParaRPr lang="en-US" dirty="0">
              <a:solidFill>
                <a:srgbClr val="D60093"/>
              </a:solidFill>
              <a:cs typeface="Ali_K_Alwand" pitchFamily="2" charset="-78"/>
            </a:endParaRPr>
          </a:p>
          <a:p>
            <a:pPr algn="justLow">
              <a:buNone/>
            </a:pPr>
            <a:r>
              <a:rPr lang="ar-IQ" dirty="0">
                <a:cs typeface="Ali_K_Alwand" pitchFamily="2" charset="-78"/>
              </a:rPr>
              <a:t>    مرؤظ كة لةدايك دةبيَت يةكةمجار بةطريان ثيَويستيةكانى خؤي دةردةبرِيَت ، ثاشان وردة وردة فيَري زمانى دايك دةبيَت ، كةواتة ئةو زمانةى كة مندالَ يةكةمجار لة خيَزانى فيَرى دةبيَت ثيَى دةوتريَت زمانى دايك . </a:t>
            </a:r>
            <a:endParaRPr lang="en-US" dirty="0">
              <a:cs typeface="Ali_K_Alwand" pitchFamily="2" charset="-78"/>
            </a:endParaRPr>
          </a:p>
          <a:p>
            <a:pPr algn="justLow">
              <a:buNone/>
            </a:pPr>
            <a:r>
              <a:rPr lang="ar-IQ" dirty="0">
                <a:cs typeface="Ali_K_Alwand" pitchFamily="2" charset="-78"/>
              </a:rPr>
              <a:t>   </a:t>
            </a:r>
            <a:r>
              <a:rPr lang="ar-IQ" dirty="0">
                <a:solidFill>
                  <a:schemeClr val="tx2"/>
                </a:solidFill>
                <a:cs typeface="Ali_K_Alwand" pitchFamily="2" charset="-78"/>
              </a:rPr>
              <a:t>بؤئةوةى بتوانين ثاريَزطارى لة زمانى دايك بكةين ثيَويستة ئةم خالاَنةى خوارةوة جيَبةجىَ بكريَت :-</a:t>
            </a:r>
            <a:endParaRPr lang="en-US" dirty="0">
              <a:solidFill>
                <a:schemeClr val="tx2"/>
              </a:solidFill>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101</a:t>
            </a:fld>
            <a:endParaRPr lang="ar-IQ"/>
          </a:p>
        </p:txBody>
      </p:sp>
    </p:spTree>
  </p:cSld>
  <p:clrMapOvr>
    <a:masterClrMapping/>
  </p:clrMapOvr>
  <p:transition>
    <p:dissolve/>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68997"/>
          </a:xfrm>
        </p:spPr>
        <p:txBody>
          <a:bodyPr>
            <a:normAutofit fontScale="77500" lnSpcReduction="20000"/>
          </a:bodyPr>
          <a:lstStyle/>
          <a:p>
            <a:pPr lvl="0" fontAlgn="base">
              <a:spcAft>
                <a:spcPct val="0"/>
              </a:spcAft>
              <a:buNone/>
            </a:pPr>
            <a:r>
              <a:rPr lang="ar-JO" sz="3500" dirty="0">
                <a:cs typeface="Ali_K_Alwand" pitchFamily="2" charset="-78"/>
              </a:rPr>
              <a:t>1- </a:t>
            </a:r>
            <a:r>
              <a:rPr lang="ar-IQ" sz="3500" dirty="0">
                <a:cs typeface="Ali_K_Alwand" pitchFamily="2" charset="-78"/>
              </a:rPr>
              <a:t>هؤشياركردنةوةى تاكةكانى كؤمةلَ لة طرنطى و رِؤلَى زمانى دايك لة ثاراستنى بوون و كيانى نةتةوةدا.</a:t>
            </a:r>
            <a:endParaRPr lang="en-US" sz="3500" dirty="0">
              <a:cs typeface="Ali_K_Alwand" pitchFamily="2" charset="-78"/>
            </a:endParaRPr>
          </a:p>
          <a:p>
            <a:pPr lvl="0" fontAlgn="base">
              <a:spcAft>
                <a:spcPct val="0"/>
              </a:spcAft>
              <a:buNone/>
            </a:pPr>
            <a:r>
              <a:rPr lang="ar-JO" sz="3500" dirty="0">
                <a:cs typeface="Ali_K_Alwand" pitchFamily="2" charset="-78"/>
              </a:rPr>
              <a:t>2- </a:t>
            </a:r>
            <a:r>
              <a:rPr lang="ar-IQ" sz="3500" dirty="0">
                <a:cs typeface="Ali_K_Alwand" pitchFamily="2" charset="-78"/>
              </a:rPr>
              <a:t>هةبوونى سياسةتى زمان، وةك بةزؤريكردنى خويَندن بة زمانى دايك لة هةموو ناوةندةكانى خويَندن.</a:t>
            </a:r>
          </a:p>
          <a:p>
            <a:pPr lvl="0" fontAlgn="base">
              <a:spcAft>
                <a:spcPct val="0"/>
              </a:spcAft>
              <a:buNone/>
            </a:pPr>
            <a:endParaRPr lang="en-US" sz="3500" dirty="0">
              <a:cs typeface="Ali_K_Alwand" pitchFamily="2" charset="-78"/>
            </a:endParaRPr>
          </a:p>
          <a:p>
            <a:pPr lvl="0" fontAlgn="base">
              <a:spcAft>
                <a:spcPct val="0"/>
              </a:spcAft>
              <a:buNone/>
            </a:pPr>
            <a:r>
              <a:rPr lang="ar-JO" sz="3500" dirty="0">
                <a:cs typeface="Ali_K_Alwand" pitchFamily="2" charset="-78"/>
              </a:rPr>
              <a:t>3- </a:t>
            </a:r>
            <a:r>
              <a:rPr lang="ar-IQ" sz="3500" dirty="0">
                <a:cs typeface="Ali_K_Alwand" pitchFamily="2" charset="-78"/>
              </a:rPr>
              <a:t>بةكارهيَنانى زمانى دايك لة رِاطةياندنةكاندا، بة هةموو جؤرةكانييةوة، بينراو ، بيستراو ، خويَنراو . </a:t>
            </a:r>
          </a:p>
          <a:p>
            <a:pPr lvl="0" fontAlgn="base">
              <a:spcAft>
                <a:spcPct val="0"/>
              </a:spcAft>
              <a:buNone/>
            </a:pPr>
            <a:endParaRPr lang="en-US" sz="3500" dirty="0">
              <a:cs typeface="Ali_K_Alwand" pitchFamily="2" charset="-78"/>
            </a:endParaRPr>
          </a:p>
          <a:p>
            <a:pPr lvl="0" fontAlgn="base">
              <a:spcAft>
                <a:spcPct val="0"/>
              </a:spcAft>
              <a:buNone/>
            </a:pPr>
            <a:r>
              <a:rPr lang="ar-JO" sz="3500" dirty="0">
                <a:cs typeface="Ali_K_Alwand" pitchFamily="2" charset="-78"/>
              </a:rPr>
              <a:t>4- </a:t>
            </a:r>
            <a:r>
              <a:rPr lang="ar-IQ" sz="3500" dirty="0">
                <a:cs typeface="Ali_K_Alwand" pitchFamily="2" charset="-78"/>
              </a:rPr>
              <a:t>دامةزراندنى ناوةندى ئةكاديميا يان كؤرِى زانيارى تايبةت بة زمان.</a:t>
            </a:r>
          </a:p>
          <a:p>
            <a:pPr lvl="0" fontAlgn="base">
              <a:spcAft>
                <a:spcPct val="0"/>
              </a:spcAft>
              <a:buNone/>
            </a:pPr>
            <a:endParaRPr lang="en-US" sz="3500" dirty="0">
              <a:cs typeface="Ali_K_Alwand" pitchFamily="2" charset="-78"/>
            </a:endParaRPr>
          </a:p>
          <a:p>
            <a:pPr lvl="0" fontAlgn="base">
              <a:spcAft>
                <a:spcPct val="0"/>
              </a:spcAft>
              <a:buNone/>
            </a:pPr>
            <a:r>
              <a:rPr lang="ar-JO" sz="3500" dirty="0">
                <a:cs typeface="Ali_K_Alwand" pitchFamily="2" charset="-78"/>
              </a:rPr>
              <a:t>5- </a:t>
            </a:r>
            <a:r>
              <a:rPr lang="ar-IQ" sz="3500" dirty="0">
                <a:cs typeface="Ali_K_Alwand" pitchFamily="2" charset="-78"/>
              </a:rPr>
              <a:t>دانانى ضةند ليذنةيةك بة مةبةستى بة دواداضوون بؤ ضؤنييةتى ثيادةكردنى ياساى زمان لة سةرتاسةرى ولاَتدا.</a:t>
            </a:r>
          </a:p>
          <a:p>
            <a:pPr lvl="0" fontAlgn="base">
              <a:spcAft>
                <a:spcPct val="0"/>
              </a:spcAft>
              <a:buNone/>
            </a:pPr>
            <a:endParaRPr lang="en-US" sz="3500" dirty="0">
              <a:cs typeface="Ali_K_Alwand" pitchFamily="2" charset="-78"/>
            </a:endParaRPr>
          </a:p>
          <a:p>
            <a:pPr lvl="0" fontAlgn="base">
              <a:spcAft>
                <a:spcPct val="0"/>
              </a:spcAft>
              <a:buNone/>
            </a:pPr>
            <a:r>
              <a:rPr lang="ar-JO" sz="3500" dirty="0">
                <a:cs typeface="Ali_K_Alwand" pitchFamily="2" charset="-78"/>
              </a:rPr>
              <a:t>6- </a:t>
            </a:r>
            <a:r>
              <a:rPr lang="ar-IQ" sz="3500" dirty="0">
                <a:cs typeface="Ali_K_Alwand" pitchFamily="2" charset="-78"/>
              </a:rPr>
              <a:t>هةولَبدريَت لة تةكنةلؤذياكانى سةردةمدا زمانى دايك بةكاربهيَنريَت. </a:t>
            </a:r>
            <a:endParaRPr lang="en-US" sz="3500" dirty="0">
              <a:cs typeface="Ali_K_Alwand" pitchFamily="2" charset="-78"/>
            </a:endParaRPr>
          </a:p>
          <a:p>
            <a:pPr marL="742950" lvl="0" indent="-742950" algn="justLow" rtl="0" eaLnBrk="0" fontAlgn="base" hangingPunct="0">
              <a:spcBef>
                <a:spcPct val="0"/>
              </a:spcBef>
              <a:spcAft>
                <a:spcPct val="0"/>
              </a:spcAft>
              <a:buFont typeface="+mj-lt"/>
              <a:buAutoNum type="arabicParenR"/>
            </a:pPr>
            <a:endParaRPr lang="en-US" sz="3600" dirty="0">
              <a:solidFill>
                <a:srgbClr val="C00000"/>
              </a:solidFill>
              <a:latin typeface="Arial" pitchFamily="34" charset="0"/>
              <a:cs typeface="Ali_K_Alwand" pitchFamily="2" charset="-78"/>
            </a:endParaRPr>
          </a:p>
          <a:p>
            <a:pPr marL="514350" indent="-514350">
              <a:buFont typeface="+mj-lt"/>
              <a:buAutoNum type="arabicParenR"/>
            </a:pPr>
            <a:endParaRPr lang="en-US" dirty="0">
              <a:solidFill>
                <a:srgbClr val="C00000"/>
              </a:solidFill>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102</a:t>
            </a:fld>
            <a:endParaRPr lang="ar-IQ"/>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amond(in)">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slide(fromBottom)">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 calcmode="lin" valueType="num">
                                      <p:cBhvr additive="base">
                                        <p:cTn id="32"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a:solidFill>
            <a:schemeClr val="accent4">
              <a:lumMod val="20000"/>
              <a:lumOff val="80000"/>
            </a:schemeClr>
          </a:solidFill>
        </p:spPr>
        <p:txBody>
          <a:bodyPr/>
          <a:lstStyle/>
          <a:p>
            <a:pPr algn="justLow">
              <a:buNone/>
            </a:pPr>
            <a:r>
              <a:rPr lang="ar-IQ" b="1" dirty="0">
                <a:solidFill>
                  <a:srgbClr val="D60093"/>
                </a:solidFill>
                <a:cs typeface="Ali_K_Alwand" pitchFamily="2" charset="-78"/>
              </a:rPr>
              <a:t>-طرنطى نةتةوايةتى زمانى دايك</a:t>
            </a:r>
            <a:endParaRPr lang="en-US" dirty="0">
              <a:solidFill>
                <a:srgbClr val="D60093"/>
              </a:solidFill>
              <a:cs typeface="Ali_K_Alwand" pitchFamily="2" charset="-78"/>
            </a:endParaRPr>
          </a:p>
          <a:p>
            <a:pPr>
              <a:buNone/>
            </a:pPr>
            <a:r>
              <a:rPr lang="en-US" dirty="0">
                <a:cs typeface="Ali_K_Alwand" pitchFamily="2" charset="-78"/>
              </a:rPr>
              <a:t>   </a:t>
            </a:r>
            <a:r>
              <a:rPr lang="ar-IQ" dirty="0">
                <a:cs typeface="Ali_K_Alwand" pitchFamily="2" charset="-78"/>
              </a:rPr>
              <a:t>زمانى دايك ناسنامةى نةتةوةيية، ئةو زمانة هؤكارى سةرةكى ثاراستنى يةكرِيزى نةتةوةى خاوةن زمانةكةية، هةر هةرِةشةيةك بؤ سةر زمانى دايك هةرِةشةية بؤ سةر ناسنامةى ئةو نةتةوةية و بوونى كؤمةلَى خاوةن زمانةكة. زمانى دايك ثاريَزةرى يةكثارضةى ولاَتة و هةر لةبةر هةلَوةشانةوةيةكى زمانى دايك لةبةريةك هةلَوةشانةوةى ولاَتى ليَدةكةويَتةوة.</a:t>
            </a:r>
            <a:endParaRPr lang="en-US" dirty="0">
              <a:cs typeface="Ali_K_Alwand" pitchFamily="2" charset="-78"/>
            </a:endParaRPr>
          </a:p>
          <a:p>
            <a:pPr algn="justLow">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103</a:t>
            </a:fld>
            <a:endParaRPr lang="ar-IQ"/>
          </a:p>
        </p:txBody>
      </p:sp>
    </p:spTree>
  </p:cSld>
  <p:clrMapOvr>
    <a:masterClrMapping/>
  </p:clrMapOvr>
  <p:transition>
    <p:wipe/>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lstStyle/>
          <a:p>
            <a:pPr algn="justLow">
              <a:buNone/>
            </a:pPr>
            <a:r>
              <a:rPr lang="ar-IQ" b="1" dirty="0">
                <a:solidFill>
                  <a:schemeClr val="tx2">
                    <a:lumMod val="60000"/>
                    <a:lumOff val="40000"/>
                  </a:schemeClr>
                </a:solidFill>
                <a:cs typeface="Ali_K_Alwand" pitchFamily="2" charset="-78"/>
              </a:rPr>
              <a:t>-ثلانى زمان</a:t>
            </a:r>
            <a:endParaRPr lang="en-US" dirty="0">
              <a:solidFill>
                <a:schemeClr val="tx2">
                  <a:lumMod val="60000"/>
                  <a:lumOff val="40000"/>
                </a:schemeClr>
              </a:solidFill>
              <a:cs typeface="Ali_K_Alwand" pitchFamily="2" charset="-78"/>
            </a:endParaRPr>
          </a:p>
          <a:p>
            <a:pPr>
              <a:buNone/>
            </a:pPr>
            <a:r>
              <a:rPr lang="en-US" dirty="0">
                <a:cs typeface="Ali_K_Alwand" pitchFamily="2" charset="-78"/>
              </a:rPr>
              <a:t>   </a:t>
            </a:r>
            <a:r>
              <a:rPr lang="ar-IQ" dirty="0">
                <a:cs typeface="Ali_K_Alwand" pitchFamily="2" charset="-78"/>
              </a:rPr>
              <a:t>ثلانى زمان ئةو سياسةتةى زمان هةولَ دةدات لةناو هةموو دياليَكتةكانى زمانيَك (كؤمةلَطاى تاكزمانى) يان زمانةكانى كؤمةلَطايةكى فرةزمان، زاريَك بؤ تاكةكانى نةتةوةيةك بكاتة زمانى ستاندارد يان زمانى فةرمى ولاَت، لةناو كؤمةلَطاى فرةنةتةوةش زمانيَك هةلَدةبذيَريَت كة ببيَتة زمانى فةرمى ولاَت.  </a:t>
            </a:r>
            <a:endParaRPr lang="en-US" dirty="0">
              <a:cs typeface="Ali_K_Alwand" pitchFamily="2" charset="-78"/>
            </a:endParaRPr>
          </a:p>
          <a:p>
            <a:pPr algn="justLow">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104</a:t>
            </a:fld>
            <a:endParaRPr lang="ar-IQ"/>
          </a:p>
        </p:txBody>
      </p:sp>
    </p:spTree>
  </p:cSld>
  <p:clrMapOvr>
    <a:masterClrMapping/>
  </p:clrMapOvr>
  <p:transition>
    <p:wipe/>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lstStyle/>
          <a:p>
            <a:pPr>
              <a:buNone/>
            </a:pPr>
            <a:r>
              <a:rPr lang="ar-IQ" b="1" dirty="0">
                <a:solidFill>
                  <a:schemeClr val="tx2">
                    <a:lumMod val="60000"/>
                    <a:lumOff val="40000"/>
                  </a:schemeClr>
                </a:solidFill>
                <a:cs typeface="Ali_K_Alwand" pitchFamily="2" charset="-78"/>
              </a:rPr>
              <a:t>-زمان و ئاسايشى نةتةوةيى</a:t>
            </a:r>
            <a:endParaRPr lang="en-US" dirty="0">
              <a:solidFill>
                <a:schemeClr val="tx2">
                  <a:lumMod val="60000"/>
                  <a:lumOff val="40000"/>
                </a:schemeClr>
              </a:solidFill>
              <a:cs typeface="Ali_K_Alwand" pitchFamily="2" charset="-78"/>
            </a:endParaRPr>
          </a:p>
          <a:p>
            <a:pPr>
              <a:buNone/>
            </a:pPr>
            <a:r>
              <a:rPr lang="en-US" dirty="0">
                <a:cs typeface="Ali_K_Alwand" pitchFamily="2" charset="-78"/>
              </a:rPr>
              <a:t>    </a:t>
            </a:r>
            <a:r>
              <a:rPr lang="ar-IQ" dirty="0">
                <a:cs typeface="Ali_K_Alwand" pitchFamily="2" charset="-78"/>
              </a:rPr>
              <a:t>ئاشكراية، ئةطةر لة رِووى نةتةوةييةوة برِوانينة زمان، ئةوا بؤمان دةردةكةويَت، كة يةكيَك لة ثاية طرنطةكانى ئاسايشى نةتةوةيى زمانة.  تةنانةت ثيرؤزى و خؤشةويستى و شيرينى زمان دةطاتة رِادةيةك كة تاكةكانى نةتةوة لة ثيَناويدا دةبنة قوربانى و شؤرِش لة ثيَناويدا دةطيَرِن.</a:t>
            </a:r>
            <a:endParaRPr lang="en-US" dirty="0">
              <a:cs typeface="Ali_K_Alwand" pitchFamily="2" charset="-78"/>
            </a:endParaRPr>
          </a:p>
          <a:p>
            <a:pPr>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105</a:t>
            </a:fld>
            <a:endParaRPr lang="ar-IQ"/>
          </a:p>
        </p:txBody>
      </p:sp>
    </p:spTree>
  </p:cSld>
  <p:clrMapOvr>
    <a:masterClrMapping/>
  </p:clrMapOvr>
  <p:transition>
    <p:wipe/>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lstStyle/>
          <a:p>
            <a:pPr algn="justLow">
              <a:buNone/>
            </a:pPr>
            <a:r>
              <a:rPr lang="ar-IQ" b="1" dirty="0">
                <a:solidFill>
                  <a:srgbClr val="D60093"/>
                </a:solidFill>
                <a:cs typeface="Ali_K_Alwand" pitchFamily="2" charset="-78"/>
              </a:rPr>
              <a:t>-ململانيَى زمانى بيَطانة لةطةلَ زمانى كوردى</a:t>
            </a:r>
            <a:endParaRPr lang="en-US" dirty="0">
              <a:solidFill>
                <a:srgbClr val="D60093"/>
              </a:solidFill>
              <a:cs typeface="Ali_K_Alwand" pitchFamily="2" charset="-78"/>
            </a:endParaRPr>
          </a:p>
          <a:p>
            <a:pPr algn="justLow">
              <a:buNone/>
            </a:pPr>
            <a:r>
              <a:rPr lang="ar-IQ" b="1" dirty="0">
                <a:solidFill>
                  <a:srgbClr val="C00000"/>
                </a:solidFill>
                <a:cs typeface="Ali_K_Alwand" pitchFamily="2" charset="-78"/>
              </a:rPr>
              <a:t>ضةمكى ململانىَ</a:t>
            </a:r>
            <a:endParaRPr lang="en-US" dirty="0">
              <a:solidFill>
                <a:srgbClr val="C00000"/>
              </a:solidFill>
              <a:cs typeface="Ali_K_Alwand" pitchFamily="2" charset="-78"/>
            </a:endParaRPr>
          </a:p>
          <a:p>
            <a:pPr algn="justLow">
              <a:buNone/>
            </a:pPr>
            <a:r>
              <a:rPr lang="en-US" dirty="0">
                <a:cs typeface="Ali_K_Alwand" pitchFamily="2" charset="-78"/>
              </a:rPr>
              <a:t>   </a:t>
            </a:r>
            <a:r>
              <a:rPr lang="ar-IQ" dirty="0">
                <a:cs typeface="Ali_K_Alwand" pitchFamily="2" charset="-78"/>
              </a:rPr>
              <a:t>مةبةست لة دياردةى ململانيَى زمان، ئةو ململانيَيةية كةوا لة نيَوان دوو زمان يان زياتر رِوودةدات بة مةبةستى مانةوة و زالَبوونى زمانيَك لةو زمانانة، لة ناوضةيةكى دياريكراو، بةم جؤرة زمانى زالَ بة زمانى سةردةست و زمانةكةى تر بة ذيَر دةست ناودةبريَت.</a:t>
            </a:r>
            <a:endParaRPr lang="en-US" dirty="0">
              <a:cs typeface="Ali_K_Alwand" pitchFamily="2" charset="-78"/>
            </a:endParaRPr>
          </a:p>
          <a:p>
            <a:pPr algn="justLow">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106</a:t>
            </a:fld>
            <a:endParaRPr lang="ar-IQ"/>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lstStyle/>
          <a:p>
            <a:pPr algn="justLow">
              <a:buNone/>
            </a:pPr>
            <a:r>
              <a:rPr lang="ar-IQ" b="1" dirty="0">
                <a:solidFill>
                  <a:srgbClr val="C00000"/>
                </a:solidFill>
                <a:cs typeface="Ali_K_Alwand" pitchFamily="2" charset="-78"/>
              </a:rPr>
              <a:t>-طةشة و طؤرِانى زمان</a:t>
            </a:r>
            <a:endParaRPr lang="en-US" dirty="0">
              <a:solidFill>
                <a:srgbClr val="C00000"/>
              </a:solidFill>
              <a:cs typeface="Ali_K_Alwand" pitchFamily="2" charset="-78"/>
            </a:endParaRPr>
          </a:p>
          <a:p>
            <a:pPr lvl="0" algn="justLow">
              <a:buNone/>
            </a:pPr>
            <a:r>
              <a:rPr lang="ar-IQ" b="1" dirty="0">
                <a:solidFill>
                  <a:srgbClr val="D60093"/>
                </a:solidFill>
                <a:cs typeface="Ali_K_Alwand" pitchFamily="2" charset="-78"/>
              </a:rPr>
              <a:t>ضةمكى طؤرِان</a:t>
            </a:r>
            <a:endParaRPr lang="en-US" dirty="0">
              <a:solidFill>
                <a:srgbClr val="D60093"/>
              </a:solidFill>
              <a:cs typeface="Ali_K_Alwand" pitchFamily="2" charset="-78"/>
            </a:endParaRPr>
          </a:p>
          <a:p>
            <a:pPr algn="justLow">
              <a:buNone/>
            </a:pPr>
            <a:r>
              <a:rPr lang="en-US" dirty="0">
                <a:cs typeface="Ali_K_Alwand" pitchFamily="2" charset="-78"/>
              </a:rPr>
              <a:t>   </a:t>
            </a:r>
            <a:r>
              <a:rPr lang="ar-IQ" dirty="0">
                <a:cs typeface="Ali_K_Alwand" pitchFamily="2" charset="-78"/>
              </a:rPr>
              <a:t>زمان طرنطترين هؤى تيَطةيشتن و بوونى كؤمةلَة، هةردةم لة طؤرِانداية. بؤ ئةمة زؤر هؤكارى جؤراوجؤر دةورى كاريطةر دةبينن و دةبنة رِيَخؤشكةر، بىَ ئةوةى لة تواناى هيض كةسيَكدا بيَت كة بةرثةرضى بداتةوة، يان لة جيَى خؤيدا رِايبطريَت.  </a:t>
            </a:r>
            <a:endParaRPr lang="en-US" dirty="0">
              <a:cs typeface="Ali_K_Alwand" pitchFamily="2" charset="-78"/>
            </a:endParaRPr>
          </a:p>
          <a:p>
            <a:pPr algn="justLow">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107</a:t>
            </a:fld>
            <a:endParaRPr lang="ar-IQ"/>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lstStyle/>
          <a:p>
            <a:pPr algn="justLow">
              <a:buNone/>
            </a:pPr>
            <a:r>
              <a:rPr lang="ar-IQ" b="1" dirty="0">
                <a:solidFill>
                  <a:srgbClr val="D60093"/>
                </a:solidFill>
                <a:cs typeface="Ali_K_Alwand" pitchFamily="2" charset="-78"/>
              </a:rPr>
              <a:t>بنةماكانى طؤرِان</a:t>
            </a:r>
            <a:endParaRPr lang="en-US" dirty="0">
              <a:solidFill>
                <a:srgbClr val="D60093"/>
              </a:solidFill>
              <a:cs typeface="Ali_K_Alwand" pitchFamily="2" charset="-78"/>
            </a:endParaRPr>
          </a:p>
          <a:p>
            <a:pPr algn="justLow">
              <a:buNone/>
            </a:pPr>
            <a:r>
              <a:rPr lang="ar-IQ" dirty="0">
                <a:solidFill>
                  <a:schemeClr val="accent3">
                    <a:lumMod val="50000"/>
                  </a:schemeClr>
                </a:solidFill>
                <a:cs typeface="Ali_K_Alwand" pitchFamily="2" charset="-78"/>
              </a:rPr>
              <a:t>1- هةموو زمانةكانى جيهان هةميشة لة طؤرِاندان و لة تواناى كةسدا نيية ئةم طؤرِانة رِابطريَت يان كةمى بكاتةوة، ضونكة طؤرِان لةطةلَ هةلَكةوتى زمان خؤيداية.</a:t>
            </a:r>
            <a:endParaRPr lang="en-US" dirty="0">
              <a:solidFill>
                <a:schemeClr val="accent3">
                  <a:lumMod val="50000"/>
                </a:schemeClr>
              </a:solidFill>
              <a:cs typeface="Ali_K_Alwand" pitchFamily="2" charset="-78"/>
            </a:endParaRPr>
          </a:p>
          <a:p>
            <a:pPr algn="justLow">
              <a:buNone/>
            </a:pPr>
            <a:r>
              <a:rPr lang="ar-IQ" dirty="0">
                <a:cs typeface="Ali_K_Alwand" pitchFamily="2" charset="-78"/>
              </a:rPr>
              <a:t>2- </a:t>
            </a:r>
            <a:r>
              <a:rPr lang="ar-IQ" dirty="0">
                <a:solidFill>
                  <a:srgbClr val="7030A0"/>
                </a:solidFill>
                <a:cs typeface="Ali_K_Alwand" pitchFamily="2" charset="-78"/>
              </a:rPr>
              <a:t>مةرج نيية طؤرِان زمان بةرةو تيَكدان و هةلَوةشانةوة و لةناوضوون بةريَت، لةوانةية طؤرِان زمانةكة ئاسانتر بكات و وزة ثاريَز بيَت</a:t>
            </a:r>
            <a:endParaRPr lang="en-US" dirty="0">
              <a:solidFill>
                <a:srgbClr val="7030A0"/>
              </a:solidFill>
              <a:cs typeface="Ali_K_Alwand" pitchFamily="2" charset="-78"/>
            </a:endParaRPr>
          </a:p>
          <a:p>
            <a:pPr algn="justLow">
              <a:buNone/>
            </a:pPr>
            <a:r>
              <a:rPr lang="ar-IQ" dirty="0">
                <a:solidFill>
                  <a:srgbClr val="C00000"/>
                </a:solidFill>
                <a:cs typeface="Ali_K_Alwand" pitchFamily="2" charset="-78"/>
              </a:rPr>
              <a:t>3-طؤرِان بة ثيَى ياسا و دةستوور رِوودةدات و لةخؤوة بىَ سةروبةر نابيَت. </a:t>
            </a:r>
            <a:endParaRPr lang="en-US" dirty="0">
              <a:solidFill>
                <a:srgbClr val="C00000"/>
              </a:solidFill>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108</a:t>
            </a:fld>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lstStyle/>
          <a:p>
            <a:pPr algn="justLow">
              <a:buNone/>
            </a:pPr>
            <a:r>
              <a:rPr lang="ar-IQ" b="1" dirty="0">
                <a:solidFill>
                  <a:srgbClr val="D60093"/>
                </a:solidFill>
                <a:cs typeface="Ali_K_Alwand" pitchFamily="2" charset="-78"/>
              </a:rPr>
              <a:t>هؤكارةكانى طؤرانى زمان</a:t>
            </a:r>
            <a:endParaRPr lang="en-US" dirty="0">
              <a:solidFill>
                <a:srgbClr val="D60093"/>
              </a:solidFill>
              <a:cs typeface="Ali_K_Alwand" pitchFamily="2" charset="-78"/>
            </a:endParaRPr>
          </a:p>
          <a:p>
            <a:pPr algn="justLow">
              <a:buNone/>
            </a:pPr>
            <a:r>
              <a:rPr lang="ar-IQ" dirty="0">
                <a:cs typeface="Ali_K_Alwand" pitchFamily="2" charset="-78"/>
              </a:rPr>
              <a:t>دوو هؤكارى سةرةكى كار لة طؤرِانى زمان دةكةن:</a:t>
            </a:r>
            <a:endParaRPr lang="en-US" dirty="0">
              <a:cs typeface="Ali_K_Alwand" pitchFamily="2" charset="-78"/>
            </a:endParaRPr>
          </a:p>
          <a:p>
            <a:pPr algn="justLow">
              <a:buNone/>
            </a:pPr>
            <a:r>
              <a:rPr lang="ar-IQ" dirty="0">
                <a:solidFill>
                  <a:srgbClr val="C00000"/>
                </a:solidFill>
                <a:cs typeface="Ali_K_Alwand" pitchFamily="2" charset="-78"/>
              </a:rPr>
              <a:t>يةكةم/ بارى كؤمةلاَيةتى </a:t>
            </a:r>
            <a:endParaRPr lang="en-US" dirty="0">
              <a:solidFill>
                <a:srgbClr val="C00000"/>
              </a:solidFill>
              <a:cs typeface="Ali_K_Alwand" pitchFamily="2" charset="-78"/>
            </a:endParaRPr>
          </a:p>
          <a:p>
            <a:pPr algn="justLow">
              <a:buNone/>
            </a:pPr>
            <a:endParaRPr lang="en-US" dirty="0">
              <a:cs typeface="Ali_K_Alwand" pitchFamily="2" charset="-78"/>
            </a:endParaRPr>
          </a:p>
          <a:p>
            <a:pPr algn="justLow">
              <a:buNone/>
            </a:pPr>
            <a:r>
              <a:rPr lang="ar-IQ" dirty="0">
                <a:solidFill>
                  <a:schemeClr val="accent3">
                    <a:lumMod val="50000"/>
                  </a:schemeClr>
                </a:solidFill>
                <a:cs typeface="Ali_K_Alwand" pitchFamily="2" charset="-78"/>
              </a:rPr>
              <a:t>1- بةهؤى تيَثةرِبوونى كات،زؤرجار بةهؤى تيَثةرِبوونى كاتةوة زمان طؤرِانى بةسةردا ديَت.</a:t>
            </a:r>
            <a:endParaRPr lang="en-US" dirty="0">
              <a:solidFill>
                <a:schemeClr val="accent3">
                  <a:lumMod val="50000"/>
                </a:schemeClr>
              </a:solidFill>
              <a:cs typeface="Ali_K_Alwand" pitchFamily="2" charset="-78"/>
            </a:endParaRPr>
          </a:p>
          <a:p>
            <a:pPr algn="justLow">
              <a:buNone/>
            </a:pPr>
            <a:endParaRPr lang="en-US" dirty="0">
              <a:cs typeface="Ali_K_Alwand" pitchFamily="2" charset="-78"/>
            </a:endParaRPr>
          </a:p>
          <a:p>
            <a:pPr algn="justLow">
              <a:buNone/>
            </a:pPr>
            <a:r>
              <a:rPr lang="ar-IQ" dirty="0">
                <a:solidFill>
                  <a:schemeClr val="accent5">
                    <a:lumMod val="50000"/>
                  </a:schemeClr>
                </a:solidFill>
                <a:cs typeface="Ali_K_Alwand" pitchFamily="2" charset="-78"/>
              </a:rPr>
              <a:t>2-داطيركردنى سةربازى و طؤرِانى سنوورى رِاميارى و هاتنةكايةى دةولَةتى نوىَ و بيرى نةتةوايةتى.</a:t>
            </a:r>
            <a:endParaRPr lang="en-US" dirty="0">
              <a:solidFill>
                <a:schemeClr val="accent5">
                  <a:lumMod val="50000"/>
                </a:schemeClr>
              </a:solidFill>
              <a:cs typeface="Ali_K_Alwand" pitchFamily="2" charset="-78"/>
            </a:endParaRPr>
          </a:p>
          <a:p>
            <a:pPr algn="justLow">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109</a:t>
            </a:fld>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 calcmode="lin" valueType="num">
                                      <p:cBhvr additive="base">
                                        <p:cTn id="12" dur="5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lstStyle/>
          <a:p>
            <a:pPr algn="justLow" rtl="1">
              <a:buNone/>
            </a:pPr>
            <a:r>
              <a:rPr lang="ar-IQ" b="1" dirty="0">
                <a:solidFill>
                  <a:srgbClr val="C00000"/>
                </a:solidFill>
                <a:cs typeface="Ali_K_Alwand" pitchFamily="2" charset="-78"/>
              </a:rPr>
              <a:t>ب- بارانى كوردستان :</a:t>
            </a:r>
            <a:endParaRPr lang="en-US" dirty="0">
              <a:solidFill>
                <a:srgbClr val="C00000"/>
              </a:solidFill>
              <a:cs typeface="Ali_K_Alwand" pitchFamily="2" charset="-78"/>
            </a:endParaRPr>
          </a:p>
          <a:p>
            <a:pPr algn="justLow" rtl="1">
              <a:buNone/>
            </a:pPr>
            <a:r>
              <a:rPr lang="en-US" dirty="0">
                <a:solidFill>
                  <a:schemeClr val="accent1">
                    <a:lumMod val="75000"/>
                  </a:schemeClr>
                </a:solidFill>
                <a:cs typeface="Ali_K_Alwand" pitchFamily="2" charset="-78"/>
              </a:rPr>
              <a:t>    </a:t>
            </a:r>
            <a:r>
              <a:rPr lang="ar-IQ" dirty="0">
                <a:solidFill>
                  <a:schemeClr val="accent1">
                    <a:lumMod val="75000"/>
                  </a:schemeClr>
                </a:solidFill>
                <a:cs typeface="Ali_K_Alwand" pitchFamily="2" charset="-78"/>
              </a:rPr>
              <a:t>هةرضى بارانيشة لة ناوضة شاخاوييةكاندا تا بةرةو باكوور بةرز بينةوة زياتر دةباريَت و بةفرى ئةستورتر دةكةويَت ، كة لة هةندىَ ناوضةدا ئةو بةفرانة تا وةرزى هاوينيش دةميَننةوة ، بةلاَم لة ناوضة دةشتاييةكانى باشوور و رِؤذئاوا تا بةرةو خواروو بيَينةوة باران كةم دةبيَتةوة ، بةفريش زؤر بةكةمى دةنا ناباريَت ، ئةطةريش بارى بةزوويي دةتويَتةوةو زؤر خؤى ناطريَت . </a:t>
            </a:r>
            <a:endParaRPr lang="en-US" dirty="0">
              <a:solidFill>
                <a:schemeClr val="accent1">
                  <a:lumMod val="75000"/>
                </a:schemeClr>
              </a:solidFill>
              <a:cs typeface="Ali_K_Alwand" pitchFamily="2" charset="-78"/>
            </a:endParaRPr>
          </a:p>
          <a:p>
            <a:pPr algn="justLow" rtl="1">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ransition>
    <p:wipe/>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00042"/>
            <a:ext cx="8229600" cy="5768997"/>
          </a:xfrm>
        </p:spPr>
        <p:txBody>
          <a:bodyPr>
            <a:normAutofit/>
          </a:bodyPr>
          <a:lstStyle/>
          <a:p>
            <a:pPr algn="justLow">
              <a:buNone/>
            </a:pPr>
            <a:r>
              <a:rPr lang="ar-IQ" dirty="0">
                <a:solidFill>
                  <a:schemeClr val="accent2">
                    <a:lumMod val="75000"/>
                  </a:schemeClr>
                </a:solidFill>
                <a:cs typeface="Ali_K_Alwand" pitchFamily="2" charset="-78"/>
              </a:rPr>
              <a:t>3- طؤرِانى زمان بة ثيَى بارى كؤمةلاَيةتى خةلَكى بةم شيَوةية</a:t>
            </a:r>
            <a:endParaRPr lang="en-US" dirty="0">
              <a:solidFill>
                <a:schemeClr val="accent2">
                  <a:lumMod val="75000"/>
                </a:schemeClr>
              </a:solidFill>
              <a:cs typeface="Ali_K_Alwand" pitchFamily="2" charset="-78"/>
            </a:endParaRPr>
          </a:p>
          <a:p>
            <a:pPr lvl="0" algn="justLow">
              <a:buNone/>
            </a:pPr>
            <a:r>
              <a:rPr lang="ar-IQ" dirty="0">
                <a:solidFill>
                  <a:schemeClr val="accent2">
                    <a:lumMod val="75000"/>
                  </a:schemeClr>
                </a:solidFill>
                <a:cs typeface="Ali_K_Alwand" pitchFamily="2" charset="-78"/>
              </a:rPr>
              <a:t>       أ- تةمةن         ب- كار </a:t>
            </a:r>
            <a:endParaRPr lang="en-US" dirty="0">
              <a:solidFill>
                <a:schemeClr val="accent2">
                  <a:lumMod val="75000"/>
                </a:schemeClr>
              </a:solidFill>
              <a:cs typeface="Ali_K_Alwand" pitchFamily="2" charset="-78"/>
            </a:endParaRPr>
          </a:p>
          <a:p>
            <a:pPr algn="justLow">
              <a:buNone/>
            </a:pPr>
            <a:r>
              <a:rPr lang="ar-IQ" dirty="0">
                <a:solidFill>
                  <a:srgbClr val="7030A0"/>
                </a:solidFill>
                <a:cs typeface="Ali_K_Alwand" pitchFamily="2" charset="-78"/>
              </a:rPr>
              <a:t>4- طؤرِان بة ثيَى بارى دةروونى خةلَك، هةستيان بةرامبةر زمانةكةى خؤيان و زمانةكانى تر.</a:t>
            </a:r>
            <a:endParaRPr lang="en-US" dirty="0">
              <a:solidFill>
                <a:srgbClr val="7030A0"/>
              </a:solidFill>
              <a:cs typeface="Ali_K_Alwand" pitchFamily="2" charset="-78"/>
            </a:endParaRPr>
          </a:p>
          <a:p>
            <a:pPr algn="justLow">
              <a:buNone/>
            </a:pPr>
            <a:r>
              <a:rPr lang="ar-IQ" dirty="0">
                <a:solidFill>
                  <a:srgbClr val="D60093"/>
                </a:solidFill>
                <a:cs typeface="Ali_K_Alwand" pitchFamily="2" charset="-78"/>
              </a:rPr>
              <a:t>5- بارى رِؤشنبيرى ميللةتيَك وةك: ثيَشكةوتنيان لة بوارى ذيان و زانستدا (ئةدةب، فةلسةفة، هونةرة جوانةكان......هتد)</a:t>
            </a:r>
            <a:endParaRPr lang="en-US" dirty="0">
              <a:solidFill>
                <a:srgbClr val="D60093"/>
              </a:solidFill>
              <a:cs typeface="Ali_K_Alwand" pitchFamily="2" charset="-78"/>
            </a:endParaRPr>
          </a:p>
          <a:p>
            <a:pPr algn="justLow">
              <a:buNone/>
            </a:pPr>
            <a:r>
              <a:rPr lang="ar-IQ" dirty="0">
                <a:solidFill>
                  <a:srgbClr val="C00000"/>
                </a:solidFill>
                <a:cs typeface="Ali_K_Alwand" pitchFamily="2" charset="-78"/>
              </a:rPr>
              <a:t>دووةم/ ئةو هؤيانةى بةندن بة زمانةوة</a:t>
            </a:r>
            <a:endParaRPr lang="en-US" dirty="0">
              <a:solidFill>
                <a:srgbClr val="C00000"/>
              </a:solidFill>
              <a:cs typeface="Ali_K_Alwand" pitchFamily="2" charset="-78"/>
            </a:endParaRPr>
          </a:p>
          <a:p>
            <a:pPr lvl="0" algn="justLow">
              <a:buNone/>
            </a:pPr>
            <a:r>
              <a:rPr lang="ar-IQ" dirty="0">
                <a:cs typeface="Ali_K_Alwand" pitchFamily="2" charset="-78"/>
              </a:rPr>
              <a:t>ئةو طؤرِانانة دةطريَتةوة كة لة هةموو ئاستةكانى زماندا رِوودةدةن.</a:t>
            </a:r>
            <a:endParaRPr lang="en-US" dirty="0">
              <a:cs typeface="Ali_K_Alwand" pitchFamily="2" charset="-78"/>
            </a:endParaRPr>
          </a:p>
          <a:p>
            <a:pPr algn="justLow">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110</a:t>
            </a:fld>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4)">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linds(horizontal)">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lstStyle/>
          <a:p>
            <a:pPr algn="justLow">
              <a:buNone/>
            </a:pPr>
            <a:r>
              <a:rPr lang="ar-IQ" b="1" dirty="0">
                <a:solidFill>
                  <a:srgbClr val="D60093"/>
                </a:solidFill>
                <a:cs typeface="Ali_K_Alwand" pitchFamily="2" charset="-78"/>
              </a:rPr>
              <a:t>ئاستةكانى طؤرِانى زمان</a:t>
            </a:r>
            <a:endParaRPr lang="en-US" dirty="0">
              <a:solidFill>
                <a:srgbClr val="D60093"/>
              </a:solidFill>
              <a:cs typeface="Ali_K_Alwand" pitchFamily="2" charset="-78"/>
            </a:endParaRPr>
          </a:p>
          <a:p>
            <a:pPr algn="justLow">
              <a:buNone/>
            </a:pPr>
            <a:r>
              <a:rPr lang="ar-IQ" dirty="0">
                <a:solidFill>
                  <a:srgbClr val="D60093"/>
                </a:solidFill>
                <a:cs typeface="Ali_K_Alwand" pitchFamily="2" charset="-78"/>
              </a:rPr>
              <a:t>1- لة ئاستى دةنطسازى (فؤنةتيك و فؤنؤلؤجى)</a:t>
            </a:r>
            <a:endParaRPr lang="en-US" dirty="0">
              <a:solidFill>
                <a:srgbClr val="D60093"/>
              </a:solidFill>
              <a:cs typeface="Ali_K_Alwand" pitchFamily="2" charset="-78"/>
            </a:endParaRPr>
          </a:p>
          <a:p>
            <a:pPr algn="justLow">
              <a:buNone/>
            </a:pPr>
            <a:r>
              <a:rPr lang="en-US" dirty="0">
                <a:cs typeface="Ali_K_Alwand" pitchFamily="2" charset="-78"/>
              </a:rPr>
              <a:t>   </a:t>
            </a:r>
            <a:r>
              <a:rPr lang="ar-IQ" dirty="0">
                <a:cs typeface="Ali_K_Alwand" pitchFamily="2" charset="-78"/>
              </a:rPr>
              <a:t>لةم ئاستةدا طؤرِان زياتر بةرضاو دةكةويَت بة ثيَضةوانةى ئاستةكانى ترةوة رِوون و ئاشكراترن، ضونكة لايةنى دةنط زؤر بةكاردةهيَنريَت، بؤ نموونة:</a:t>
            </a:r>
            <a:endParaRPr lang="en-US" dirty="0">
              <a:cs typeface="Ali_K_Alwand" pitchFamily="2" charset="-78"/>
            </a:endParaRPr>
          </a:p>
          <a:p>
            <a:pPr lvl="0" algn="justLow">
              <a:buNone/>
            </a:pPr>
            <a:r>
              <a:rPr lang="ar-IQ" dirty="0">
                <a:cs typeface="Ali_K_Alwand" pitchFamily="2" charset="-78"/>
              </a:rPr>
              <a:t>   لة جةذن</a:t>
            </a:r>
            <a:r>
              <a:rPr lang="ar-IQ" dirty="0">
                <a:solidFill>
                  <a:srgbClr val="C00000"/>
                </a:solidFill>
                <a:cs typeface="Ali_K_Alwand" pitchFamily="2" charset="-78"/>
              </a:rPr>
              <a:t>د</a:t>
            </a:r>
            <a:r>
              <a:rPr lang="ar-IQ" dirty="0">
                <a:cs typeface="Ali_K_Alwand" pitchFamily="2" charset="-78"/>
              </a:rPr>
              <a:t>ا___لة ضةذنا     (سوانى دةنط)</a:t>
            </a:r>
          </a:p>
          <a:p>
            <a:pPr lvl="0" algn="justLow">
              <a:buNone/>
            </a:pPr>
            <a:r>
              <a:rPr lang="ar-IQ" dirty="0">
                <a:cs typeface="Ali_K_Alwand" pitchFamily="2" charset="-78"/>
              </a:rPr>
              <a:t>   ضرا____ضرا</a:t>
            </a:r>
            <a:r>
              <a:rPr lang="ar-IQ" dirty="0">
                <a:solidFill>
                  <a:srgbClr val="C00000"/>
                </a:solidFill>
                <a:cs typeface="Ali_K_Alwand" pitchFamily="2" charset="-78"/>
              </a:rPr>
              <a:t>ك</a:t>
            </a:r>
            <a:r>
              <a:rPr lang="ar-IQ" dirty="0">
                <a:cs typeface="Ali_K_Alwand" pitchFamily="2" charset="-78"/>
              </a:rPr>
              <a:t>ان          (ثةيدابونى دةنط)</a:t>
            </a:r>
            <a:endParaRPr lang="en-US" dirty="0">
              <a:cs typeface="Ali_K_Alwand" pitchFamily="2" charset="-78"/>
            </a:endParaRPr>
          </a:p>
          <a:p>
            <a:pPr lvl="0" algn="justLow">
              <a:buNone/>
            </a:pPr>
            <a:r>
              <a:rPr lang="ar-IQ" dirty="0">
                <a:cs typeface="Ali_K_Alwand" pitchFamily="2" charset="-78"/>
              </a:rPr>
              <a:t>   هة</a:t>
            </a:r>
            <a:r>
              <a:rPr lang="ar-IQ" dirty="0">
                <a:solidFill>
                  <a:srgbClr val="C00000"/>
                </a:solidFill>
                <a:cs typeface="Ali_K_Alwand" pitchFamily="2" charset="-78"/>
              </a:rPr>
              <a:t>ش</a:t>
            </a:r>
            <a:r>
              <a:rPr lang="ar-IQ" dirty="0">
                <a:cs typeface="Ali_K_Alwand" pitchFamily="2" charset="-78"/>
              </a:rPr>
              <a:t>دة__هة</a:t>
            </a:r>
            <a:r>
              <a:rPr lang="ar-IQ" dirty="0">
                <a:solidFill>
                  <a:srgbClr val="C00000"/>
                </a:solidFill>
                <a:cs typeface="Ali_K_Alwand" pitchFamily="2" charset="-78"/>
              </a:rPr>
              <a:t>ذ</a:t>
            </a:r>
            <a:r>
              <a:rPr lang="ar-IQ" dirty="0">
                <a:cs typeface="Ali_K_Alwand" pitchFamily="2" charset="-78"/>
              </a:rPr>
              <a:t>دة             (طؤرِانى دةنط)</a:t>
            </a:r>
            <a:endParaRPr lang="en-US" dirty="0">
              <a:cs typeface="Ali_K_Alwand" pitchFamily="2" charset="-78"/>
            </a:endParaRPr>
          </a:p>
          <a:p>
            <a:pPr algn="justLow">
              <a:buNone/>
            </a:pPr>
            <a:r>
              <a:rPr lang="ar-IQ" dirty="0">
                <a:cs typeface="Ali_K_Alwand" pitchFamily="2" charset="-78"/>
              </a:rPr>
              <a:t>  تة</a:t>
            </a:r>
            <a:r>
              <a:rPr lang="ar-IQ" dirty="0">
                <a:solidFill>
                  <a:srgbClr val="C00000"/>
                </a:solidFill>
                <a:cs typeface="Ali_K_Alwand" pitchFamily="2" charset="-78"/>
              </a:rPr>
              <a:t>ز</a:t>
            </a:r>
            <a:r>
              <a:rPr lang="ar-IQ" dirty="0">
                <a:cs typeface="Ali_K_Alwand" pitchFamily="2" charset="-78"/>
              </a:rPr>
              <a:t>رة___تة</a:t>
            </a:r>
            <a:r>
              <a:rPr lang="ar-IQ" dirty="0">
                <a:solidFill>
                  <a:srgbClr val="C00000"/>
                </a:solidFill>
                <a:cs typeface="Ali_K_Alwand" pitchFamily="2" charset="-78"/>
              </a:rPr>
              <a:t>ر</a:t>
            </a:r>
            <a:r>
              <a:rPr lang="ar-IQ" dirty="0">
                <a:cs typeface="Ali_K_Alwand" pitchFamily="2" charset="-78"/>
              </a:rPr>
              <a:t>زة            (جيَطؤرِكيَى دةنط)</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111</a:t>
            </a:fld>
            <a:endParaRPr lang="ar-IQ"/>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lstStyle/>
          <a:p>
            <a:pPr lvl="0">
              <a:buNone/>
            </a:pPr>
            <a:r>
              <a:rPr lang="ar-IQ" dirty="0">
                <a:solidFill>
                  <a:srgbClr val="D60093"/>
                </a:solidFill>
                <a:cs typeface="Ali_K_Alwand" pitchFamily="2" charset="-78"/>
              </a:rPr>
              <a:t>2- طؤرِان لة ئاستى رِيَزمانيدا (وشةسازى و رِستةسازى)</a:t>
            </a:r>
            <a:endParaRPr lang="en-US" dirty="0">
              <a:solidFill>
                <a:srgbClr val="D60093"/>
              </a:solidFill>
              <a:cs typeface="Ali_K_Alwand" pitchFamily="2" charset="-78"/>
            </a:endParaRPr>
          </a:p>
          <a:p>
            <a:pPr lvl="0">
              <a:buNone/>
            </a:pPr>
            <a:r>
              <a:rPr lang="ar-IQ" dirty="0">
                <a:solidFill>
                  <a:srgbClr val="C00000"/>
                </a:solidFill>
                <a:cs typeface="Ali_K_Alwand" pitchFamily="2" charset="-78"/>
              </a:rPr>
              <a:t>-لة ئاستى وشةسازى (مؤرفؤلؤذى)</a:t>
            </a:r>
            <a:endParaRPr lang="en-US" dirty="0">
              <a:solidFill>
                <a:srgbClr val="C00000"/>
              </a:solidFill>
              <a:cs typeface="Ali_K_Alwand" pitchFamily="2" charset="-78"/>
            </a:endParaRPr>
          </a:p>
          <a:p>
            <a:pPr lvl="0" rtl="0">
              <a:buNone/>
            </a:pPr>
            <a:r>
              <a:rPr lang="ar-JO" dirty="0">
                <a:cs typeface="Ali_K_Alwand" pitchFamily="2" charset="-78"/>
              </a:rPr>
              <a:t>ل</a:t>
            </a:r>
            <a:r>
              <a:rPr lang="ar-IQ" dirty="0">
                <a:cs typeface="Ali_K_Alwand" pitchFamily="2" charset="-78"/>
              </a:rPr>
              <a:t>ة</a:t>
            </a:r>
            <a:r>
              <a:rPr lang="ar-JO" dirty="0">
                <a:cs typeface="Ali_K_Alwand" pitchFamily="2" charset="-78"/>
              </a:rPr>
              <a:t>م ئاست</a:t>
            </a:r>
            <a:r>
              <a:rPr lang="ar-IQ" dirty="0">
                <a:cs typeface="Ali_K_Alwand" pitchFamily="2" charset="-78"/>
              </a:rPr>
              <a:t>ة</a:t>
            </a:r>
            <a:r>
              <a:rPr lang="ar-JO" dirty="0">
                <a:cs typeface="Ali_K_Alwand" pitchFamily="2" charset="-78"/>
              </a:rPr>
              <a:t>‌دا ز</a:t>
            </a:r>
            <a:r>
              <a:rPr lang="ar-IQ" dirty="0">
                <a:cs typeface="Ali_K_Alwand" pitchFamily="2" charset="-78"/>
              </a:rPr>
              <a:t>ي</a:t>
            </a:r>
            <a:r>
              <a:rPr lang="ar-JO" dirty="0">
                <a:cs typeface="Ali_K_Alwand" pitchFamily="2" charset="-78"/>
              </a:rPr>
              <a:t>اتر</a:t>
            </a:r>
            <a:r>
              <a:rPr lang="ar-IQ" dirty="0">
                <a:cs typeface="Ali_K_Alwand" pitchFamily="2" charset="-78"/>
              </a:rPr>
              <a:t>طؤرِان لة </a:t>
            </a:r>
            <a:r>
              <a:rPr lang="ar-JO" dirty="0"/>
              <a:t>‌</a:t>
            </a:r>
            <a:r>
              <a:rPr lang="ar-IQ" dirty="0">
                <a:cs typeface="Ali_K_Alwand" pitchFamily="2" charset="-78"/>
              </a:rPr>
              <a:t>طيرةكةكاندا رِوودةدات .</a:t>
            </a:r>
            <a:endParaRPr lang="en-US" dirty="0">
              <a:cs typeface="Ali_K_Alwand" pitchFamily="2" charset="-78"/>
            </a:endParaRPr>
          </a:p>
          <a:p>
            <a:pPr algn="justLow">
              <a:buFontTx/>
              <a:buChar char="-"/>
            </a:pPr>
            <a:r>
              <a:rPr lang="ar-IQ" dirty="0">
                <a:solidFill>
                  <a:srgbClr val="C00000"/>
                </a:solidFill>
                <a:cs typeface="Ali_K_Alwand" pitchFamily="2" charset="-78"/>
              </a:rPr>
              <a:t>لة ئاستى رِستةسازى (سينتاكس)</a:t>
            </a:r>
          </a:p>
          <a:p>
            <a:pPr algn="justLow">
              <a:buNone/>
            </a:pPr>
            <a:r>
              <a:rPr lang="ar-IQ" dirty="0">
                <a:solidFill>
                  <a:srgbClr val="C00000"/>
                </a:solidFill>
                <a:cs typeface="Ali_K_Alwand" pitchFamily="2" charset="-78"/>
              </a:rPr>
              <a:t>    </a:t>
            </a:r>
            <a:r>
              <a:rPr lang="ar-IQ" dirty="0">
                <a:cs typeface="Ali_K_Alwand" pitchFamily="2" charset="-78"/>
              </a:rPr>
              <a:t>طؤرِان كةمتر رِوودةدات وةك لة ئاستةكانى تر،طؤرِان لةم ئاستةدا لةضةند شيَوةيةكدا دةبينريَت وةك طؤرِان لة رِيَكةوتنى بكةر و كاردا، طؤرِان لة شيَوةى رِيزبوونى كةرةستةكانى رِستة.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112</a:t>
            </a:fld>
            <a:endParaRPr lang="ar-IQ"/>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algn="justLow">
              <a:buNone/>
            </a:pPr>
            <a:r>
              <a:rPr lang="ar-IQ" dirty="0">
                <a:solidFill>
                  <a:srgbClr val="C00000"/>
                </a:solidFill>
                <a:cs typeface="Ali_K_Alwand" pitchFamily="2" charset="-78"/>
              </a:rPr>
              <a:t>3- ئاستى واتاسازى (سيمانتيكى)</a:t>
            </a:r>
            <a:endParaRPr lang="en-US" dirty="0">
              <a:solidFill>
                <a:srgbClr val="C00000"/>
              </a:solidFill>
              <a:cs typeface="Ali_K_Alwand" pitchFamily="2" charset="-78"/>
            </a:endParaRPr>
          </a:p>
          <a:p>
            <a:pPr algn="justLow">
              <a:buNone/>
            </a:pPr>
            <a:r>
              <a:rPr lang="ar-IQ" dirty="0">
                <a:cs typeface="Ali_K_Alwand" pitchFamily="2" charset="-78"/>
              </a:rPr>
              <a:t>طؤرِانى واتايى لةضةند شيَوةيةكدا دةردةكةويَت:</a:t>
            </a:r>
            <a:endParaRPr lang="en-US" dirty="0">
              <a:cs typeface="Ali_K_Alwand" pitchFamily="2" charset="-78"/>
            </a:endParaRPr>
          </a:p>
          <a:p>
            <a:pPr marL="514350" lvl="0" indent="-514350" algn="justLow">
              <a:buAutoNum type="arabic1Minus"/>
            </a:pPr>
            <a:r>
              <a:rPr lang="ar-IQ" dirty="0">
                <a:solidFill>
                  <a:srgbClr val="C00000"/>
                </a:solidFill>
                <a:cs typeface="Ali_K_Alwand" pitchFamily="2" charset="-78"/>
              </a:rPr>
              <a:t>واتا فراوان بوون:</a:t>
            </a:r>
            <a:r>
              <a:rPr lang="ar-IQ" dirty="0">
                <a:cs typeface="Ali_K_Alwand" pitchFamily="2" charset="-78"/>
              </a:rPr>
              <a:t> ليَرةدا بة تيَثةرِبوونى كات واتا فراوان دةبيَت نموونة وشةى نان ، بير. </a:t>
            </a:r>
          </a:p>
          <a:p>
            <a:pPr marL="514350" lvl="0" indent="-514350" algn="justLow">
              <a:buNone/>
            </a:pPr>
            <a:endParaRPr lang="en-US" dirty="0">
              <a:cs typeface="Ali_K_Alwand" pitchFamily="2" charset="-78"/>
            </a:endParaRPr>
          </a:p>
          <a:p>
            <a:pPr algn="justLow">
              <a:buNone/>
            </a:pPr>
            <a:r>
              <a:rPr lang="ar-IQ" dirty="0">
                <a:solidFill>
                  <a:srgbClr val="C00000"/>
                </a:solidFill>
                <a:cs typeface="Ali_K_Alwand" pitchFamily="2" charset="-78"/>
              </a:rPr>
              <a:t>ب- واتا تةسك بوونةوة: </a:t>
            </a:r>
            <a:r>
              <a:rPr lang="ar-IQ" dirty="0">
                <a:cs typeface="Ali_K_Alwand" pitchFamily="2" charset="-78"/>
              </a:rPr>
              <a:t>بة تيَثةرِ بوونى كات هةنديَكجار واتاى وشة تةسك دةبيَتةوة، نموونة وشةى شةكراو </a:t>
            </a:r>
            <a:endParaRPr lang="en-US" dirty="0">
              <a:cs typeface="Ali_K_Alwand" pitchFamily="2" charset="-78"/>
            </a:endParaRPr>
          </a:p>
          <a:p>
            <a:pPr algn="justLow">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113</a:t>
            </a:fld>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lstStyle/>
          <a:p>
            <a:pPr algn="justLow">
              <a:buNone/>
            </a:pPr>
            <a:r>
              <a:rPr lang="ar-IQ" dirty="0">
                <a:solidFill>
                  <a:srgbClr val="C00000"/>
                </a:solidFill>
                <a:cs typeface="Ali_K_Alwand" pitchFamily="2" charset="-78"/>
              </a:rPr>
              <a:t>ج- بةرزبوونةوةى واتا:- </a:t>
            </a:r>
          </a:p>
          <a:p>
            <a:pPr fontAlgn="base">
              <a:lnSpc>
                <a:spcPct val="80000"/>
              </a:lnSpc>
              <a:spcAft>
                <a:spcPct val="0"/>
              </a:spcAft>
              <a:buNone/>
            </a:pPr>
            <a:r>
              <a:rPr lang="ar-IQ" dirty="0">
                <a:solidFill>
                  <a:srgbClr val="C00000"/>
                </a:solidFill>
                <a:cs typeface="Ali_K_Alwand" pitchFamily="2" charset="-78"/>
              </a:rPr>
              <a:t> </a:t>
            </a:r>
            <a:r>
              <a:rPr lang="ar-IQ" sz="2700" dirty="0">
                <a:cs typeface="Ali_K_Alwand" pitchFamily="2" charset="-78"/>
              </a:rPr>
              <a:t>   وشةكة لة بنةرِةتدا مانايةكى خراثى هةبووة، دواتر وازى لةو واتايةى هيَناوة و واتايةكى باشترى وةرطرتووة بؤ نموونة وشةى (شؤخ) كة ئيَستة بة واتاى (جوان)ديَت، لة قؤناغى ثيَشتر بة واتاى (بيَ حةيا) بةكارهاتووة.</a:t>
            </a:r>
          </a:p>
          <a:p>
            <a:pPr algn="justLow">
              <a:buNone/>
            </a:pPr>
            <a:endParaRPr lang="en-US" dirty="0">
              <a:cs typeface="Ali_K_Alwand" pitchFamily="2" charset="-78"/>
            </a:endParaRPr>
          </a:p>
          <a:p>
            <a:pPr algn="justLow">
              <a:buNone/>
            </a:pPr>
            <a:r>
              <a:rPr lang="ar-IQ" dirty="0">
                <a:solidFill>
                  <a:srgbClr val="C00000"/>
                </a:solidFill>
                <a:cs typeface="Ali_K_Alwand" pitchFamily="2" charset="-78"/>
              </a:rPr>
              <a:t>د- نزم بوونةوةى واتا: </a:t>
            </a:r>
          </a:p>
          <a:p>
            <a:pPr fontAlgn="base">
              <a:lnSpc>
                <a:spcPct val="80000"/>
              </a:lnSpc>
              <a:spcAft>
                <a:spcPct val="0"/>
              </a:spcAft>
              <a:buNone/>
            </a:pPr>
            <a:r>
              <a:rPr lang="ar-IQ" dirty="0">
                <a:solidFill>
                  <a:srgbClr val="C00000"/>
                </a:solidFill>
                <a:cs typeface="Ali_K_Alwand" pitchFamily="2" charset="-78"/>
              </a:rPr>
              <a:t>   </a:t>
            </a:r>
            <a:r>
              <a:rPr lang="ar-IQ" sz="2700" dirty="0">
                <a:cs typeface="Ali_K_Alwand" pitchFamily="2" charset="-78"/>
              </a:rPr>
              <a:t>ئةمة ثيَضةوانةى بةرزبوونةوةى واتاية، بؤ نموونة وشةى (بؤرة سوار)(بؤرة زةلام) لة بنةرِةتدا بىَ لايةن بووة، لة كوردى ئةمرِؤدا بة واتاى مرؤظيَكى لات و بىَ ثارة بىَ بةهاو بىَ باوةرِديَت</a:t>
            </a:r>
            <a:endParaRPr lang="en-US" sz="2700" dirty="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F869514A-0842-48B7-ABD1-C73CC7411A1A}" type="slidenum">
              <a:rPr lang="ar-IQ" smtClean="0"/>
              <a:pPr/>
              <a:t>114</a:t>
            </a:fld>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305800" cy="6321552"/>
          </a:xfrm>
        </p:spPr>
        <p:txBody>
          <a:bodyPr/>
          <a:lstStyle/>
          <a:p>
            <a:pPr marL="0" lvl="0" indent="0" algn="ctr">
              <a:buClr>
                <a:srgbClr val="D16349"/>
              </a:buClr>
              <a:buNone/>
            </a:pPr>
            <a:endParaRPr lang="ar-IQ" sz="4000" dirty="0">
              <a:solidFill>
                <a:prstClr val="black"/>
              </a:solidFill>
              <a:cs typeface="Ali_K_Alwand" pitchFamily="2" charset="-78"/>
            </a:endParaRPr>
          </a:p>
          <a:p>
            <a:pPr marL="0" lvl="0" indent="0" algn="ctr">
              <a:buClr>
                <a:srgbClr val="D16349"/>
              </a:buClr>
              <a:buNone/>
            </a:pPr>
            <a:endParaRPr lang="ar-IQ" sz="4000" dirty="0">
              <a:solidFill>
                <a:prstClr val="black"/>
              </a:solidFill>
              <a:cs typeface="Ali_K_Alwand" pitchFamily="2" charset="-78"/>
            </a:endParaRPr>
          </a:p>
          <a:p>
            <a:pPr marL="0" lvl="0" indent="0" algn="ctr">
              <a:buClr>
                <a:srgbClr val="D16349"/>
              </a:buClr>
              <a:buNone/>
            </a:pPr>
            <a:endParaRPr lang="en-US" sz="4000" dirty="0">
              <a:solidFill>
                <a:srgbClr val="C00000"/>
              </a:solidFill>
              <a:cs typeface="Ali_K_Alwand" pitchFamily="2" charset="-78"/>
            </a:endParaRPr>
          </a:p>
          <a:p>
            <a:pPr marL="0" lvl="0" indent="0" algn="ctr">
              <a:buClr>
                <a:srgbClr val="D16349"/>
              </a:buClr>
              <a:buNone/>
            </a:pPr>
            <a:r>
              <a:rPr lang="ar-SA" sz="4000" dirty="0">
                <a:solidFill>
                  <a:srgbClr val="C00000"/>
                </a:solidFill>
                <a:cs typeface="Ali_K_Alwand" pitchFamily="2" charset="-78"/>
              </a:rPr>
              <a:t>بةشى ضوارةم</a:t>
            </a:r>
            <a:r>
              <a:rPr lang="ar-IQ" sz="4000" dirty="0">
                <a:solidFill>
                  <a:srgbClr val="C00000"/>
                </a:solidFill>
                <a:cs typeface="Ali_K_Alwand" pitchFamily="2" charset="-78"/>
              </a:rPr>
              <a:t> :  </a:t>
            </a:r>
            <a:r>
              <a:rPr lang="ar-SA" sz="4000" dirty="0">
                <a:solidFill>
                  <a:srgbClr val="C00000"/>
                </a:solidFill>
                <a:cs typeface="Ali_K_Alwand" pitchFamily="2" charset="-78"/>
              </a:rPr>
              <a:t>ئةدةبى كوردى</a:t>
            </a:r>
            <a:endParaRPr lang="en-US" sz="4000" dirty="0">
              <a:solidFill>
                <a:srgbClr val="C00000"/>
              </a:solidFill>
              <a:cs typeface="Ali_K_Alwand" pitchFamily="2" charset="-78"/>
            </a:endParaRPr>
          </a:p>
          <a:p>
            <a:pPr marL="0" lvl="0" indent="0" algn="ctr">
              <a:buClr>
                <a:srgbClr val="D16349"/>
              </a:buClr>
              <a:buNone/>
            </a:pPr>
            <a:endParaRPr lang="ar-SA" sz="4000" dirty="0">
              <a:solidFill>
                <a:srgbClr val="C00000"/>
              </a:solidFill>
              <a:cs typeface="Ali_K_Alwand" pitchFamily="2" charset="-78"/>
            </a:endParaRPr>
          </a:p>
          <a:p>
            <a:pPr>
              <a:buNone/>
            </a:pPr>
            <a:endParaRPr lang="ar-SA"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115</a:t>
            </a:fld>
            <a:endParaRPr lang="en-US"/>
          </a:p>
        </p:txBody>
      </p:sp>
    </p:spTree>
    <p:extLst>
      <p:ext uri="{BB962C8B-B14F-4D97-AF65-F5344CB8AC3E}">
        <p14:creationId xmlns:p14="http://schemas.microsoft.com/office/powerpoint/2010/main" val="2490595153"/>
      </p:ext>
    </p:extLst>
  </p:cSld>
  <p:clrMapOvr>
    <a:masterClrMapping/>
  </p:clrMapOvr>
  <p:transition>
    <p:dissolve/>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762000"/>
          </a:xfrm>
        </p:spPr>
        <p:txBody>
          <a:bodyPr>
            <a:noAutofit/>
          </a:bodyPr>
          <a:lstStyle/>
          <a:p>
            <a:pPr algn="r"/>
            <a:r>
              <a:rPr lang="ar-SA" sz="3600" dirty="0">
                <a:solidFill>
                  <a:srgbClr val="C00000"/>
                </a:solidFill>
                <a:cs typeface="Ali_K_Samik" pitchFamily="2" charset="-78"/>
              </a:rPr>
              <a:t>ثيَناسةي ئةدةب:</a:t>
            </a:r>
            <a:endParaRPr lang="ar-SA" sz="3600" dirty="0">
              <a:solidFill>
                <a:srgbClr val="C00000"/>
              </a:solidFill>
              <a:cs typeface="Ali_K_Sahifa Bold" pitchFamily="2" charset="-78"/>
            </a:endParaRPr>
          </a:p>
        </p:txBody>
      </p:sp>
      <p:sp>
        <p:nvSpPr>
          <p:cNvPr id="3" name="Content Placeholder 2"/>
          <p:cNvSpPr>
            <a:spLocks noGrp="1"/>
          </p:cNvSpPr>
          <p:nvPr>
            <p:ph idx="1"/>
          </p:nvPr>
        </p:nvSpPr>
        <p:spPr>
          <a:xfrm>
            <a:off x="457200" y="1219200"/>
            <a:ext cx="8229600" cy="5254752"/>
          </a:xfrm>
        </p:spPr>
        <p:txBody>
          <a:bodyPr>
            <a:normAutofit/>
          </a:bodyPr>
          <a:lstStyle/>
          <a:p>
            <a:pPr marL="0" indent="0" algn="r">
              <a:buNone/>
            </a:pPr>
            <a:br>
              <a:rPr lang="ar-SA" sz="2800" dirty="0">
                <a:cs typeface="Ali_K_Samik" pitchFamily="2" charset="-78"/>
              </a:rPr>
            </a:br>
            <a:r>
              <a:rPr lang="ar-SA" sz="2800" dirty="0">
                <a:cs typeface="Ali_K_Samik" pitchFamily="2" charset="-78"/>
              </a:rPr>
              <a:t> ئةدةب وةكو هةر بابةتيَتي تري هونةري ثيَناسةي جؤراوجؤري بؤ كراوة ،لة طرنطترين ئةوثيَناسانةش:</a:t>
            </a:r>
            <a:r>
              <a:rPr lang="en-US" sz="2800" dirty="0">
                <a:cs typeface="Ali_K_Samik" pitchFamily="2" charset="-78"/>
              </a:rPr>
              <a:t>                      </a:t>
            </a:r>
            <a:br>
              <a:rPr lang="en-US" sz="2800" dirty="0">
                <a:cs typeface="Ali_K_Samik" pitchFamily="2" charset="-78"/>
              </a:rPr>
            </a:br>
            <a:r>
              <a:rPr lang="en-US" sz="2800" dirty="0">
                <a:cs typeface="Ali_K_Samik" pitchFamily="2" charset="-78"/>
              </a:rPr>
              <a:t>  </a:t>
            </a:r>
            <a:r>
              <a:rPr lang="ar-SA" sz="2800" dirty="0">
                <a:cs typeface="Ali_K_Samik" pitchFamily="2" charset="-78"/>
              </a:rPr>
              <a:t>ئةدةب: يةكيَكة لة هونةرةكان وةكو رِةسم و مؤسيقا و بيناسازي و...هتد، بةلاَم جياوازي لةطةلَ هةموو ئةو هونةرانةي تر لة كةرةسةكةيةتي ، كةرةسةي مؤسيقا (دةنطة) و كةرةسةي رِةسم (بؤية) ية ، كةرةسةي بينا دارو ئاسن وشتي ترة ، كةرةسةي ئةدةبيش وشةية.</a:t>
            </a:r>
            <a:r>
              <a:rPr lang="en-US" sz="2800" dirty="0">
                <a:cs typeface="Ali_K_Samik" pitchFamily="2" charset="-78"/>
              </a:rPr>
              <a:t>            </a:t>
            </a:r>
            <a:br>
              <a:rPr lang="ar-SA" sz="2800" dirty="0">
                <a:cs typeface="Ali_K_Samik" pitchFamily="2" charset="-78"/>
              </a:rPr>
            </a:br>
            <a:r>
              <a:rPr lang="ar-SA" sz="2800" dirty="0">
                <a:cs typeface="Ali_K_Samik" pitchFamily="2" charset="-78"/>
              </a:rPr>
              <a:t> </a:t>
            </a:r>
            <a:r>
              <a:rPr lang="en-US" sz="2800" dirty="0">
                <a:cs typeface="Ali_K_Samik" pitchFamily="2" charset="-78"/>
              </a:rPr>
              <a:t>         </a:t>
            </a:r>
            <a:br>
              <a:rPr lang="ar-SA" sz="2800" dirty="0">
                <a:cs typeface="Ali_K_Samik" pitchFamily="2" charset="-78"/>
              </a:rPr>
            </a:br>
            <a:r>
              <a:rPr lang="ar-SA" sz="2800" dirty="0">
                <a:cs typeface="Ali_K_Samik" pitchFamily="2" charset="-78"/>
              </a:rPr>
              <a:t>(ئةمرسن) دةلَيَت : ئةدةب دةربرِيني بيري ثةسندة.</a:t>
            </a:r>
            <a:endParaRPr lang="ar-IQ"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116</a:t>
            </a:fld>
            <a:endParaRPr lang="en-US"/>
          </a:p>
        </p:txBody>
      </p:sp>
    </p:spTree>
    <p:extLst>
      <p:ext uri="{BB962C8B-B14F-4D97-AF65-F5344CB8AC3E}">
        <p14:creationId xmlns:p14="http://schemas.microsoft.com/office/powerpoint/2010/main" val="2100435782"/>
      </p:ext>
    </p:extLst>
  </p:cSld>
  <p:clrMapOvr>
    <a:masterClrMapping/>
  </p:clrMapOvr>
  <p:transition>
    <p:wipe/>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762000"/>
          </a:xfrm>
        </p:spPr>
        <p:txBody>
          <a:bodyPr>
            <a:noAutofit/>
          </a:bodyPr>
          <a:lstStyle/>
          <a:p>
            <a:pPr algn="r"/>
            <a:r>
              <a:rPr lang="ar-SA" sz="3600" dirty="0">
                <a:solidFill>
                  <a:srgbClr val="C00000"/>
                </a:solidFill>
                <a:cs typeface="Ali_K_Samik" pitchFamily="2" charset="-78"/>
              </a:rPr>
              <a:t>رِةطةزةكاني </a:t>
            </a:r>
            <a:r>
              <a:rPr lang="ar-SA" sz="4000" dirty="0">
                <a:solidFill>
                  <a:srgbClr val="C00000"/>
                </a:solidFill>
                <a:cs typeface="Ali_K_Samik" pitchFamily="2" charset="-78"/>
              </a:rPr>
              <a:t>ئةدةب:</a:t>
            </a:r>
            <a:endParaRPr lang="ar-SA" sz="3600" dirty="0">
              <a:solidFill>
                <a:srgbClr val="C00000"/>
              </a:solidFill>
              <a:cs typeface="Ali_K_Sahifa Bold" pitchFamily="2" charset="-78"/>
            </a:endParaRPr>
          </a:p>
        </p:txBody>
      </p:sp>
      <p:sp>
        <p:nvSpPr>
          <p:cNvPr id="3" name="Content Placeholder 2"/>
          <p:cNvSpPr>
            <a:spLocks noGrp="1"/>
          </p:cNvSpPr>
          <p:nvPr>
            <p:ph idx="1"/>
          </p:nvPr>
        </p:nvSpPr>
        <p:spPr>
          <a:xfrm>
            <a:off x="457200" y="1219200"/>
            <a:ext cx="8229600" cy="5254752"/>
          </a:xfrm>
        </p:spPr>
        <p:txBody>
          <a:bodyPr>
            <a:normAutofit/>
          </a:bodyPr>
          <a:lstStyle/>
          <a:p>
            <a:pPr algn="r" fontAlgn="base">
              <a:lnSpc>
                <a:spcPct val="80000"/>
              </a:lnSpc>
              <a:spcAft>
                <a:spcPct val="0"/>
              </a:spcAft>
              <a:buNone/>
            </a:pPr>
            <a:r>
              <a:rPr lang="ar-SA" sz="2700" dirty="0">
                <a:cs typeface="Ali_K_Alwand" pitchFamily="2" charset="-78"/>
              </a:rPr>
              <a:t>1- بير: ئةو بيروباوةرِةية كة نووسةر دةيةويَت بيطةيةنيَتة خويَنةر.</a:t>
            </a:r>
            <a:r>
              <a:rPr lang="en-US" sz="2700" dirty="0">
                <a:cs typeface="Ali_K_Alwand" pitchFamily="2" charset="-78"/>
              </a:rPr>
              <a:t>  </a:t>
            </a:r>
            <a:br>
              <a:rPr lang="ar-SA" sz="2700" dirty="0">
                <a:cs typeface="Ali_K_Alwand" pitchFamily="2" charset="-78"/>
              </a:rPr>
            </a:br>
            <a:r>
              <a:rPr lang="ar-SA" sz="2700" dirty="0">
                <a:cs typeface="Ali_K_Alwand" pitchFamily="2" charset="-78"/>
              </a:rPr>
              <a:t>2- سؤز: سةرضاوةيةكي رِوونة و لة ناخي دلَةوة هةلَدةقولَيَ.</a:t>
            </a:r>
            <a:br>
              <a:rPr lang="ar-SA" sz="2700" dirty="0">
                <a:cs typeface="Ali_K_Alwand" pitchFamily="2" charset="-78"/>
              </a:rPr>
            </a:br>
            <a:r>
              <a:rPr lang="ar-SA" sz="2700" dirty="0">
                <a:cs typeface="Ali_K_Alwand" pitchFamily="2" charset="-78"/>
              </a:rPr>
              <a:t>3- ئةنديَشة (خةيالَ): ثةيكةري بيرة ، ضونكة وشة بةتةنها ناتوانيَ طوزارشت لةبير بكات</a:t>
            </a:r>
            <a:r>
              <a:rPr lang="ar-IQ" sz="2700" dirty="0">
                <a:cs typeface="Ali_K_Alwand" pitchFamily="2" charset="-78"/>
              </a:rPr>
              <a:t>.</a:t>
            </a:r>
          </a:p>
          <a:p>
            <a:pPr algn="r" fontAlgn="base">
              <a:lnSpc>
                <a:spcPct val="80000"/>
              </a:lnSpc>
              <a:spcAft>
                <a:spcPct val="0"/>
              </a:spcAft>
              <a:buNone/>
            </a:pPr>
            <a:r>
              <a:rPr lang="ar-SA" sz="2700" dirty="0">
                <a:cs typeface="Ali_K_Alwand" pitchFamily="2" charset="-78"/>
              </a:rPr>
              <a:t>4- شيَوة (شيَواز) : ئةو قالبةية كة وشةو رِستةو سؤزو ئةنديَشةي تيَدا دةرِيَذريَ .</a:t>
            </a:r>
            <a:r>
              <a:rPr lang="en-US" sz="2700" dirty="0">
                <a:cs typeface="Ali_K_Alwand" pitchFamily="2" charset="-78"/>
              </a:rPr>
              <a:t>                              </a:t>
            </a:r>
            <a:r>
              <a:rPr lang="ar-SA" sz="2700" dirty="0">
                <a:cs typeface="Ali_K_Alwand" pitchFamily="2" charset="-78"/>
              </a:rPr>
              <a:t> </a:t>
            </a:r>
            <a:br>
              <a:rPr lang="ar-SA" sz="2700" dirty="0">
                <a:cs typeface="Ali_K_Alwand" pitchFamily="2" charset="-78"/>
              </a:rPr>
            </a:br>
            <a:r>
              <a:rPr lang="ar-SA" sz="2700" dirty="0">
                <a:cs typeface="Ali_K_Alwand" pitchFamily="2" charset="-78"/>
              </a:rPr>
              <a:t>ئةم ضوار رِةطةزةي ئةدةب بةيةك بةستراونةتةوة لةيةك جيا ناكريَنةوة هةر يةكيَكيان نةمينيَ ئةوا ئةدةب لةنط دةبيَ .</a:t>
            </a:r>
            <a:endParaRPr lang="ar-IQ" sz="27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117</a:t>
            </a:fld>
            <a:endParaRPr lang="en-US"/>
          </a:p>
        </p:txBody>
      </p:sp>
    </p:spTree>
    <p:extLst>
      <p:ext uri="{BB962C8B-B14F-4D97-AF65-F5344CB8AC3E}">
        <p14:creationId xmlns:p14="http://schemas.microsoft.com/office/powerpoint/2010/main" val="1014362022"/>
      </p:ext>
    </p:extLst>
  </p:cSld>
  <p:clrMapOvr>
    <a:masterClrMapping/>
  </p:clrMapOvr>
  <p:transition>
    <p:wipe/>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762000"/>
          </a:xfrm>
        </p:spPr>
        <p:txBody>
          <a:bodyPr>
            <a:noAutofit/>
          </a:bodyPr>
          <a:lstStyle/>
          <a:p>
            <a:pPr algn="r"/>
            <a:r>
              <a:rPr lang="ar-IQ" sz="3600" dirty="0">
                <a:solidFill>
                  <a:srgbClr val="C00000"/>
                </a:solidFill>
                <a:cs typeface="Ali_K_Sahifa Bold" pitchFamily="2" charset="-78"/>
              </a:rPr>
              <a:t>جؤرةكانى ئةدةب</a:t>
            </a:r>
            <a:endParaRPr lang="ar-SA" sz="3600" dirty="0">
              <a:solidFill>
                <a:srgbClr val="C00000"/>
              </a:solidFill>
              <a:cs typeface="Ali_K_Sahifa Bold" pitchFamily="2" charset="-78"/>
            </a:endParaRPr>
          </a:p>
        </p:txBody>
      </p:sp>
      <p:sp>
        <p:nvSpPr>
          <p:cNvPr id="3" name="Content Placeholder 2"/>
          <p:cNvSpPr>
            <a:spLocks noGrp="1"/>
          </p:cNvSpPr>
          <p:nvPr>
            <p:ph idx="1"/>
          </p:nvPr>
        </p:nvSpPr>
        <p:spPr>
          <a:xfrm>
            <a:off x="457200" y="1219200"/>
            <a:ext cx="8229600" cy="5254752"/>
          </a:xfrm>
        </p:spPr>
        <p:txBody>
          <a:bodyPr>
            <a:normAutofit/>
          </a:bodyPr>
          <a:lstStyle/>
          <a:p>
            <a:pPr lvl="0" algn="r" fontAlgn="base">
              <a:lnSpc>
                <a:spcPct val="80000"/>
              </a:lnSpc>
              <a:spcAft>
                <a:spcPct val="0"/>
              </a:spcAft>
              <a:buNone/>
            </a:pPr>
            <a:r>
              <a:rPr lang="ar-IQ" sz="2800" dirty="0">
                <a:solidFill>
                  <a:schemeClr val="accent1"/>
                </a:solidFill>
                <a:cs typeface="Ali_K_Alwand" pitchFamily="2" charset="-78"/>
              </a:rPr>
              <a:t>يةكةم/ </a:t>
            </a:r>
            <a:r>
              <a:rPr lang="ar-SA" sz="2800" dirty="0">
                <a:solidFill>
                  <a:schemeClr val="accent1"/>
                </a:solidFill>
                <a:cs typeface="Ali_K_Alwand" pitchFamily="2" charset="-78"/>
              </a:rPr>
              <a:t>ئةدةبي سةرزاري (فؤلكلؤر): </a:t>
            </a:r>
            <a:r>
              <a:rPr lang="ar-SA" sz="2700" dirty="0">
                <a:cs typeface="Ali_K_Alwand" pitchFamily="2" charset="-78"/>
              </a:rPr>
              <a:t>يةكةم شيَوةي ئةدةبة و لةطةلَ ثةيدا بووني ئادةميزاد سةري هةلَداوة، بةرهةمي ضيني نةخويَندةوارة</a:t>
            </a:r>
            <a:r>
              <a:rPr lang="ar-IQ" sz="2700" dirty="0">
                <a:cs typeface="Ali_K_Alwand" pitchFamily="2" charset="-78"/>
              </a:rPr>
              <a:t> </a:t>
            </a:r>
            <a:r>
              <a:rPr lang="ar-SA" sz="2700" dirty="0">
                <a:cs typeface="Ali_K_Alwand" pitchFamily="2" charset="-78"/>
              </a:rPr>
              <a:t>و خاوةنةكةي ديار نييةو ناناسريَت،</a:t>
            </a:r>
            <a:r>
              <a:rPr lang="ar-IQ" sz="2700" dirty="0">
                <a:cs typeface="Ali_K_Alwand" pitchFamily="2" charset="-78"/>
              </a:rPr>
              <a:t> وة </a:t>
            </a:r>
            <a:r>
              <a:rPr lang="ar-SA" sz="2700" dirty="0">
                <a:cs typeface="Ali_K_Alwand" pitchFamily="2" charset="-78"/>
              </a:rPr>
              <a:t>بةشيَوةى ثشتاوثشت طيَرِدراوةتةوة</a:t>
            </a:r>
            <a:r>
              <a:rPr lang="ar-IQ" sz="2700" dirty="0">
                <a:cs typeface="Ali_K_Alwand" pitchFamily="2" charset="-78"/>
              </a:rPr>
              <a:t>. </a:t>
            </a:r>
          </a:p>
          <a:p>
            <a:pPr lvl="0" algn="r" fontAlgn="base">
              <a:lnSpc>
                <a:spcPct val="80000"/>
              </a:lnSpc>
              <a:spcAft>
                <a:spcPct val="0"/>
              </a:spcAft>
              <a:buNone/>
            </a:pPr>
            <a:r>
              <a:rPr lang="ar-IQ" sz="2700" dirty="0">
                <a:cs typeface="Ali_K_Alwand" pitchFamily="2" charset="-78"/>
              </a:rPr>
              <a:t>سةرةتاى ئةدةبى كورديش دةطةرِيَتةوة بؤ فؤلكلؤر، بةلاَم ضونكة تؤمار نةكراوة بؤية بةشيَكى زؤرى بةرهةمى ئةدةبى فؤلكلؤرى كوردى فةوتاوة، لةطةلَ ئةوةشدا بةهةموو كةلةثورو سامانى كؤن دةطوتريَت كة بةدريَذايي ميَذوو داهيَنراوةو ماوةتةوة.</a:t>
            </a:r>
          </a:p>
          <a:p>
            <a:pPr marL="0" indent="0" algn="just" rtl="1">
              <a:buNone/>
            </a:pPr>
            <a:endParaRPr lang="ar-IQ"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118</a:t>
            </a:fld>
            <a:endParaRPr lang="en-US"/>
          </a:p>
        </p:txBody>
      </p:sp>
    </p:spTree>
    <p:extLst>
      <p:ext uri="{BB962C8B-B14F-4D97-AF65-F5344CB8AC3E}">
        <p14:creationId xmlns:p14="http://schemas.microsoft.com/office/powerpoint/2010/main" val="1393972232"/>
      </p:ext>
    </p:extLst>
  </p:cSld>
  <p:clrMapOvr>
    <a:masterClrMapping/>
  </p:clrMapOvr>
  <p:transition>
    <p:wipe/>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534400" cy="6400800"/>
          </a:xfrm>
        </p:spPr>
        <p:txBody>
          <a:bodyPr>
            <a:normAutofit/>
          </a:bodyPr>
          <a:lstStyle/>
          <a:p>
            <a:pPr algn="justLow" rtl="1">
              <a:buNone/>
            </a:pPr>
            <a:r>
              <a:rPr lang="ar-IQ" sz="2400" b="1" dirty="0">
                <a:solidFill>
                  <a:srgbClr val="CC0066"/>
                </a:solidFill>
                <a:cs typeface="Ali_K_Alwand" pitchFamily="2" charset="-78"/>
              </a:rPr>
              <a:t>                           بةشةكانى</a:t>
            </a:r>
            <a:r>
              <a:rPr lang="ar-SA" sz="2400" b="1" dirty="0">
                <a:solidFill>
                  <a:srgbClr val="CC0066"/>
                </a:solidFill>
                <a:cs typeface="Ali_K_Alwand" pitchFamily="2" charset="-78"/>
              </a:rPr>
              <a:t>  </a:t>
            </a:r>
            <a:r>
              <a:rPr lang="ar-IQ" sz="2400" b="1" dirty="0">
                <a:solidFill>
                  <a:srgbClr val="CC0066"/>
                </a:solidFill>
                <a:cs typeface="Ali_K_Alwand" pitchFamily="2" charset="-78"/>
              </a:rPr>
              <a:t>ئةدةبى </a:t>
            </a:r>
            <a:r>
              <a:rPr lang="ar-SA" sz="2400" b="1" dirty="0">
                <a:solidFill>
                  <a:srgbClr val="CC0066"/>
                </a:solidFill>
                <a:cs typeface="Ali_K_Alwand" pitchFamily="2" charset="-78"/>
              </a:rPr>
              <a:t>فؤلكلؤر:</a:t>
            </a:r>
            <a:r>
              <a:rPr lang="en-US" sz="2400" dirty="0">
                <a:solidFill>
                  <a:srgbClr val="CC0066"/>
                </a:solidFill>
                <a:cs typeface="Ali_K_Alwand" pitchFamily="2" charset="-78"/>
              </a:rPr>
              <a:t>                                                  </a:t>
            </a:r>
            <a:endParaRPr lang="ar-IQ" sz="2400" dirty="0">
              <a:solidFill>
                <a:srgbClr val="CC0066"/>
              </a:solidFill>
              <a:cs typeface="Ali_K_Alwand" pitchFamily="2" charset="-78"/>
            </a:endParaRPr>
          </a:p>
          <a:p>
            <a:pPr algn="justLow" rtl="1">
              <a:buNone/>
            </a:pPr>
            <a:r>
              <a:rPr lang="en-US" sz="2400" dirty="0">
                <a:cs typeface="Ali_K_Alwand" pitchFamily="2" charset="-78"/>
              </a:rPr>
              <a:t>        </a:t>
            </a:r>
          </a:p>
          <a:p>
            <a:pPr algn="justLow" rtl="1">
              <a:buNone/>
            </a:pPr>
            <a:r>
              <a:rPr lang="ar-SA" sz="2400" b="1" dirty="0">
                <a:solidFill>
                  <a:schemeClr val="tx2"/>
                </a:solidFill>
                <a:cs typeface="Ali_K_Alwand" pitchFamily="2" charset="-78"/>
              </a:rPr>
              <a:t>1-ئةفسانة :</a:t>
            </a:r>
            <a:endParaRPr lang="en-US" sz="2400" dirty="0">
              <a:solidFill>
                <a:schemeClr val="tx2"/>
              </a:solidFill>
              <a:cs typeface="Ali_K_Alwand" pitchFamily="2" charset="-78"/>
            </a:endParaRPr>
          </a:p>
          <a:p>
            <a:pPr algn="justLow" rtl="1">
              <a:buNone/>
            </a:pPr>
            <a:r>
              <a:rPr lang="ar-IQ" sz="2400" dirty="0">
                <a:cs typeface="Ali_K_Alwand" pitchFamily="2" charset="-78"/>
              </a:rPr>
              <a:t>     </a:t>
            </a:r>
            <a:r>
              <a:rPr lang="ar-SA" sz="2400" dirty="0">
                <a:cs typeface="Ali_K_Alwand" pitchFamily="2" charset="-78"/>
              </a:rPr>
              <a:t>كؤمةلَيَك حيكايةتى كؤنن ، هةموو شتةكانى ناويان لة ( ثالَةوان ، كةرةسة ، كات ، شويَن ، رِووداو ) ئةفسانةيين و رِاست</a:t>
            </a:r>
            <a:r>
              <a:rPr lang="ar-IQ" sz="2400" dirty="0">
                <a:cs typeface="Ali_K_Alwand" pitchFamily="2" charset="-78"/>
              </a:rPr>
              <a:t>ة</a:t>
            </a:r>
            <a:r>
              <a:rPr lang="ar-SA" sz="2400" dirty="0">
                <a:cs typeface="Ali_K_Alwand" pitchFamily="2" charset="-78"/>
              </a:rPr>
              <a:t>قينة نين . </a:t>
            </a:r>
            <a:endParaRPr lang="ar-IQ" sz="2400" dirty="0">
              <a:cs typeface="Ali_K_Alwand" pitchFamily="2" charset="-78"/>
            </a:endParaRPr>
          </a:p>
          <a:p>
            <a:pPr algn="justLow" rtl="1">
              <a:buNone/>
            </a:pPr>
            <a:endParaRPr lang="en-US" sz="2400" dirty="0">
              <a:cs typeface="Ali_K_Alwand" pitchFamily="2" charset="-78"/>
            </a:endParaRPr>
          </a:p>
          <a:p>
            <a:pPr algn="justLow" rtl="1">
              <a:buNone/>
            </a:pPr>
            <a:r>
              <a:rPr lang="ar-SA" sz="2400" b="1" dirty="0">
                <a:solidFill>
                  <a:schemeClr val="tx2"/>
                </a:solidFill>
                <a:cs typeface="Ali_K_Alwand" pitchFamily="2" charset="-78"/>
              </a:rPr>
              <a:t>2-حةكايةت يان سةرب</a:t>
            </a:r>
            <a:r>
              <a:rPr lang="ar-IQ" sz="2400" b="1" dirty="0">
                <a:solidFill>
                  <a:schemeClr val="tx2"/>
                </a:solidFill>
                <a:cs typeface="Ali_K_Alwand" pitchFamily="2" charset="-78"/>
              </a:rPr>
              <a:t>ردة</a:t>
            </a:r>
            <a:r>
              <a:rPr lang="ar-SA" sz="2400" b="1" dirty="0">
                <a:solidFill>
                  <a:schemeClr val="tx2"/>
                </a:solidFill>
                <a:cs typeface="Ali_K_Alwand" pitchFamily="2" charset="-78"/>
              </a:rPr>
              <a:t> : </a:t>
            </a:r>
            <a:endParaRPr lang="en-US" sz="2400" dirty="0">
              <a:solidFill>
                <a:schemeClr val="tx2"/>
              </a:solidFill>
              <a:cs typeface="Ali_K_Alwand" pitchFamily="2" charset="-78"/>
            </a:endParaRPr>
          </a:p>
          <a:p>
            <a:pPr fontAlgn="base">
              <a:lnSpc>
                <a:spcPct val="80000"/>
              </a:lnSpc>
              <a:spcAft>
                <a:spcPct val="0"/>
              </a:spcAft>
              <a:buNone/>
            </a:pPr>
            <a:r>
              <a:rPr lang="ar-IQ" sz="2400" dirty="0">
                <a:cs typeface="Ali_K_Alwand" pitchFamily="2" charset="-78"/>
              </a:rPr>
              <a:t>    </a:t>
            </a:r>
            <a:r>
              <a:rPr lang="ar-SA" sz="2700" dirty="0">
                <a:cs typeface="Ali_K_Alwand" pitchFamily="2" charset="-78"/>
              </a:rPr>
              <a:t>كؤمةلَيَك رِووداوى رِاستة قينةن ، خةيالَ لة دارِشتنةوةياندا رِؤل َ دةبينيَت ، لة ضوار ضيَوةى ئةقلَدان  ، مرؤظ كة دةيانبيستيَت ، دةزانىَ كة ئةو شتانةى بيستنى رِاستن رِوويانداوة . ئةوانيش دوو جؤرن هةيانة بة زمانى طيانداران طوزارشت دةكةن ، هةشيانة بة زمانى مرؤظةكان طوزارشت دةكةن وةك حيكايةتى ثاشاكان .</a:t>
            </a:r>
            <a:endParaRPr lang="en-US" sz="2700" dirty="0">
              <a:cs typeface="Ali_K_Alwand" pitchFamily="2" charset="-78"/>
            </a:endParaRPr>
          </a:p>
          <a:p>
            <a:pPr marL="0" lvl="0" indent="0" algn="justLow" rtl="1">
              <a:spcBef>
                <a:spcPct val="20000"/>
              </a:spcBef>
              <a:buClrTx/>
              <a:buSzTx/>
              <a:buNone/>
              <a:tabLst>
                <a:tab pos="441325" algn="l"/>
                <a:tab pos="898525" algn="l"/>
              </a:tabLst>
            </a:pPr>
            <a:endParaRPr lang="ar-SA" sz="2400" dirty="0">
              <a:ln>
                <a:solidFill>
                  <a:srgbClr val="002060"/>
                </a:solidFill>
              </a:ln>
              <a:solidFill>
                <a:srgbClr val="C00000"/>
              </a:solidFill>
              <a:latin typeface="Calibri"/>
              <a:ea typeface="+mj-ea"/>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119</a:t>
            </a:fld>
            <a:endParaRPr lang="en-US"/>
          </a:p>
        </p:txBody>
      </p:sp>
    </p:spTree>
    <p:extLst>
      <p:ext uri="{BB962C8B-B14F-4D97-AF65-F5344CB8AC3E}">
        <p14:creationId xmlns:p14="http://schemas.microsoft.com/office/powerpoint/2010/main" val="2421939648"/>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linds(horizontal)">
                                      <p:cBhvr>
                                        <p:cTn id="7" dur="500"/>
                                        <p:tgtEl>
                                          <p:spTgt spid="3">
                                            <p:txEl>
                                              <p:pRg st="5" end="5"/>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blinds(horizontal)">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715962"/>
          </a:xfrm>
        </p:spPr>
        <p:txBody>
          <a:bodyPr>
            <a:normAutofit/>
          </a:bodyPr>
          <a:lstStyle/>
          <a:p>
            <a:pPr algn="r"/>
            <a:r>
              <a:rPr lang="ar-IQ" sz="3600" dirty="0">
                <a:solidFill>
                  <a:srgbClr val="C00000"/>
                </a:solidFill>
                <a:cs typeface="Ali_K_Alwand" pitchFamily="2" charset="-78"/>
              </a:rPr>
              <a:t>3- دةرامةتى ئاوى</a:t>
            </a:r>
          </a:p>
        </p:txBody>
      </p:sp>
      <p:sp>
        <p:nvSpPr>
          <p:cNvPr id="3" name="Content Placeholder 2"/>
          <p:cNvSpPr>
            <a:spLocks noGrp="1"/>
          </p:cNvSpPr>
          <p:nvPr>
            <p:ph idx="1"/>
          </p:nvPr>
        </p:nvSpPr>
        <p:spPr>
          <a:xfrm>
            <a:off x="457200" y="1219200"/>
            <a:ext cx="8229600" cy="4906963"/>
          </a:xfrm>
        </p:spPr>
        <p:txBody>
          <a:bodyPr>
            <a:normAutofit/>
          </a:bodyPr>
          <a:lstStyle/>
          <a:p>
            <a:pPr algn="just" rtl="1">
              <a:buNone/>
            </a:pPr>
            <a:r>
              <a:rPr lang="en-US" sz="2800" dirty="0">
                <a:solidFill>
                  <a:srgbClr val="C00000"/>
                </a:solidFill>
                <a:cs typeface="Ali_K_Alwand" pitchFamily="2" charset="-78"/>
              </a:rPr>
              <a:t> </a:t>
            </a:r>
            <a:r>
              <a:rPr lang="ar-IQ" sz="2800" dirty="0">
                <a:solidFill>
                  <a:srgbClr val="C00000"/>
                </a:solidFill>
                <a:cs typeface="Ali_K_Alwand" pitchFamily="2" charset="-78"/>
              </a:rPr>
              <a:t>  </a:t>
            </a:r>
          </a:p>
          <a:p>
            <a:pPr algn="just" rtl="1">
              <a:buNone/>
            </a:pPr>
            <a:r>
              <a:rPr lang="ar-IQ" sz="2800" dirty="0">
                <a:cs typeface="Ali_K_Alwand" pitchFamily="2" charset="-78"/>
              </a:rPr>
              <a:t>    </a:t>
            </a:r>
            <a:r>
              <a:rPr lang="ar-SA" sz="2800" dirty="0">
                <a:cs typeface="Ali_K_Alwand" pitchFamily="2" charset="-78"/>
              </a:rPr>
              <a:t>كوردستان ئةطةرضي نةكةوتبيَتة سةر يةك لة دةريا يا ئؤقيانووسة طةورةكان ، كة لة رِيَى ئةوانةوة دةروازةيةكى نوىَ و طرينطى بؤ مسؤطةر بيَت ، بؤ ثةيوةنديكردن بة ولاَتانى دنيا ، بةلاَم لة ناوةخؤدا سةرضاوةي ئاوي زؤري هةية ، ئةو ئاوةي لة ضةندين رِووبارو دةرياضةوة خؤي دةنويَنيَت . تةنانةت  بة سةرضاوةيةكي طةورةو طرنطي ئاوي ولاَتةكاني ديكةي رِؤذئاواي ئاسياش دةذميَردريَت ، ضونكة رِووبارو زيَيةكاني كوردستان دةرِذيَنة دةريا طةورةكاني وةكو كةنداوي عةرةبي و ئةسكةندةروونة و زةرياي خةزةر و رِةش و دةرياضةكاني وان و  ورميَ </a:t>
            </a:r>
            <a:r>
              <a:rPr lang="ar-IQ" sz="2800" dirty="0">
                <a:cs typeface="Ali_K_Alwand" pitchFamily="2" charset="-78"/>
              </a:rPr>
              <a:t>و ئةوانى ترةوة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ransition>
    <p:plus/>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5821363"/>
          </a:xfrm>
        </p:spPr>
        <p:txBody>
          <a:bodyPr>
            <a:normAutofit/>
          </a:bodyPr>
          <a:lstStyle/>
          <a:p>
            <a:pPr algn="justLow" rtl="1">
              <a:buNone/>
            </a:pPr>
            <a:endParaRPr lang="ar-IQ" sz="2400" b="1" dirty="0">
              <a:solidFill>
                <a:schemeClr val="tx2"/>
              </a:solidFill>
              <a:cs typeface="Ali_K_Alwand" pitchFamily="2" charset="-78"/>
            </a:endParaRPr>
          </a:p>
          <a:p>
            <a:pPr algn="r" rtl="1">
              <a:buNone/>
            </a:pPr>
            <a:r>
              <a:rPr lang="ar-IQ" sz="2400" b="1" dirty="0">
                <a:solidFill>
                  <a:schemeClr val="tx2"/>
                </a:solidFill>
                <a:cs typeface="Ali_K_Alwand" pitchFamily="2" charset="-78"/>
              </a:rPr>
              <a:t>3</a:t>
            </a:r>
            <a:r>
              <a:rPr lang="ar-SA" sz="2400" b="1" dirty="0">
                <a:solidFill>
                  <a:schemeClr val="tx2"/>
                </a:solidFill>
                <a:cs typeface="Ali_K_Alwand" pitchFamily="2" charset="-78"/>
              </a:rPr>
              <a:t>-</a:t>
            </a:r>
            <a:r>
              <a:rPr lang="ar-IQ" sz="2400" b="1" dirty="0">
                <a:solidFill>
                  <a:schemeClr val="tx2"/>
                </a:solidFill>
                <a:cs typeface="Ali_K_Alwand" pitchFamily="2" charset="-78"/>
              </a:rPr>
              <a:t> </a:t>
            </a:r>
            <a:r>
              <a:rPr lang="ar-SA" sz="2400" b="1" dirty="0">
                <a:solidFill>
                  <a:schemeClr val="tx2"/>
                </a:solidFill>
                <a:cs typeface="Ali_K_Alwand" pitchFamily="2" charset="-78"/>
              </a:rPr>
              <a:t>ثةندى ثيَشينان :</a:t>
            </a:r>
            <a:endParaRPr lang="en-US" sz="2400" dirty="0">
              <a:solidFill>
                <a:schemeClr val="tx2"/>
              </a:solidFill>
              <a:cs typeface="Ali_K_Alwand" pitchFamily="2" charset="-78"/>
            </a:endParaRPr>
          </a:p>
          <a:p>
            <a:pPr algn="r" fontAlgn="base">
              <a:lnSpc>
                <a:spcPct val="80000"/>
              </a:lnSpc>
              <a:spcAft>
                <a:spcPct val="0"/>
              </a:spcAft>
              <a:buNone/>
            </a:pPr>
            <a:r>
              <a:rPr lang="en-US" sz="2400" dirty="0">
                <a:cs typeface="Ali_K_Alwand" pitchFamily="2" charset="-78"/>
              </a:rPr>
              <a:t>     </a:t>
            </a:r>
            <a:r>
              <a:rPr lang="ar-SA" sz="2700" dirty="0">
                <a:cs typeface="Ali_K_Alwand" pitchFamily="2" charset="-78"/>
              </a:rPr>
              <a:t>ئةمانة ثوختةى بيرو ئةزموونى مرؤظن ، هةموو بوارةكانى ذيان لة كؤمةلاَيةتى و سياسي و ئابورى و</a:t>
            </a:r>
            <a:r>
              <a:rPr lang="ar-IQ" sz="2700" dirty="0">
                <a:cs typeface="Ali_K_Alwand" pitchFamily="2" charset="-78"/>
              </a:rPr>
              <a:t> </a:t>
            </a:r>
            <a:r>
              <a:rPr lang="ar-SA" sz="2700" dirty="0">
                <a:cs typeface="Ali_K_Alwand" pitchFamily="2" charset="-78"/>
              </a:rPr>
              <a:t>كشتوكالَ و ئاين و ....هتد دةطرنةوة . طرنطى ئةو ثةندانة لةوةداية هةريةكةو دواى ئةزموونيَك دروست بووة و دوو جؤريشى هةية : </a:t>
            </a:r>
            <a:endParaRPr lang="ar-IQ" sz="2700" dirty="0">
              <a:cs typeface="Ali_K_Alwand" pitchFamily="2" charset="-78"/>
            </a:endParaRPr>
          </a:p>
          <a:p>
            <a:pPr algn="r" rtl="1">
              <a:buNone/>
            </a:pPr>
            <a:endParaRPr lang="en-US" sz="2400" dirty="0">
              <a:cs typeface="Ali_K_Alwand" pitchFamily="2" charset="-78"/>
            </a:endParaRPr>
          </a:p>
          <a:p>
            <a:pPr marL="457200" lvl="0" indent="-457200" algn="r" rtl="1">
              <a:buAutoNum type="arabic1Minus"/>
            </a:pPr>
            <a:r>
              <a:rPr lang="ar-SA" sz="2400" dirty="0">
                <a:cs typeface="Ali_K_Alwand" pitchFamily="2" charset="-78"/>
              </a:rPr>
              <a:t>رِستةيةكى سادةى واتادارة وةك : </a:t>
            </a:r>
            <a:r>
              <a:rPr lang="ar-IQ" sz="2400" dirty="0">
                <a:cs typeface="Ali_K_Alwand" pitchFamily="2" charset="-78"/>
              </a:rPr>
              <a:t>   </a:t>
            </a:r>
            <a:r>
              <a:rPr lang="ar-SA" sz="2400" dirty="0">
                <a:cs typeface="Ali_K_Alwand" pitchFamily="2" charset="-78"/>
              </a:rPr>
              <a:t>هةر ئةقلَةك لة خةسارةكى .</a:t>
            </a:r>
            <a:endParaRPr lang="ar-IQ" sz="2400" dirty="0">
              <a:cs typeface="Ali_K_Alwand" pitchFamily="2" charset="-78"/>
            </a:endParaRPr>
          </a:p>
          <a:p>
            <a:pPr marL="457200" lvl="0" indent="-457200" algn="r" rtl="1">
              <a:buNone/>
            </a:pPr>
            <a:endParaRPr lang="en-US" sz="2400" dirty="0">
              <a:cs typeface="Ali_K_Alwand" pitchFamily="2" charset="-78"/>
            </a:endParaRPr>
          </a:p>
          <a:p>
            <a:pPr lvl="0" algn="r" rtl="1">
              <a:buNone/>
            </a:pPr>
            <a:r>
              <a:rPr lang="ar-IQ" sz="2400" dirty="0">
                <a:cs typeface="Ali_K_Alwand" pitchFamily="2" charset="-78"/>
              </a:rPr>
              <a:t>ب- </a:t>
            </a:r>
            <a:r>
              <a:rPr lang="ar-SA" sz="2400" dirty="0">
                <a:cs typeface="Ali_K_Alwand" pitchFamily="2" charset="-78"/>
              </a:rPr>
              <a:t>ديَرة شيعريَك وةك :   </a:t>
            </a:r>
            <a:r>
              <a:rPr lang="ar-IQ" sz="2400" dirty="0">
                <a:cs typeface="Ali_K_Alwand" pitchFamily="2" charset="-78"/>
              </a:rPr>
              <a:t> </a:t>
            </a:r>
            <a:r>
              <a:rPr lang="ar-SA" sz="2400" dirty="0">
                <a:cs typeface="Ali_K_Alwand" pitchFamily="2" charset="-78"/>
              </a:rPr>
              <a:t>    ئازار بة ئازار دامةمركيَنة </a:t>
            </a:r>
            <a:endParaRPr lang="en-US" sz="2400" dirty="0">
              <a:cs typeface="Ali_K_Alwand" pitchFamily="2" charset="-78"/>
            </a:endParaRPr>
          </a:p>
          <a:p>
            <a:pPr algn="r" rtl="1">
              <a:buNone/>
            </a:pPr>
            <a:r>
              <a:rPr lang="ar-SA" sz="2400" dirty="0">
                <a:cs typeface="Ali_K_Alwand" pitchFamily="2" charset="-78"/>
              </a:rPr>
              <a:t>                              </a:t>
            </a:r>
            <a:r>
              <a:rPr lang="ar-IQ" sz="2400" dirty="0">
                <a:cs typeface="Ali_K_Alwand" pitchFamily="2" charset="-78"/>
              </a:rPr>
              <a:t>  </a:t>
            </a:r>
            <a:r>
              <a:rPr lang="ar-SA" sz="2400" dirty="0">
                <a:cs typeface="Ali_K_Alwand" pitchFamily="2" charset="-78"/>
              </a:rPr>
              <a:t>بشرِةنجيَى دلَى كةس مةرِةنجيَنة </a:t>
            </a:r>
            <a:endParaRPr lang="en-US" sz="24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120</a:t>
            </a:fld>
            <a:endParaRPr lang="en-US"/>
          </a:p>
        </p:txBody>
      </p:sp>
    </p:spTree>
  </p:cSld>
  <p:clrMapOvr>
    <a:masterClrMapping/>
  </p:clrMapOvr>
  <p:transition>
    <p:wipe/>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55000" lnSpcReduction="20000"/>
          </a:bodyPr>
          <a:lstStyle/>
          <a:p>
            <a:pPr algn="r">
              <a:buNone/>
            </a:pPr>
            <a:r>
              <a:rPr lang="ar-IQ" sz="4600" dirty="0">
                <a:cs typeface="Ali_K_Alwand" pitchFamily="2" charset="-78"/>
              </a:rPr>
              <a:t>4</a:t>
            </a:r>
            <a:r>
              <a:rPr lang="ar-SA" sz="4600" dirty="0">
                <a:cs typeface="Ali_K_Alwand" pitchFamily="2" charset="-78"/>
              </a:rPr>
              <a:t>-</a:t>
            </a:r>
            <a:r>
              <a:rPr lang="ar-IQ" sz="4600" dirty="0">
                <a:cs typeface="Ali_K_Alwand" pitchFamily="2" charset="-78"/>
              </a:rPr>
              <a:t> </a:t>
            </a:r>
            <a:r>
              <a:rPr lang="ar-SA" sz="4600" dirty="0">
                <a:cs typeface="Ali_K_Alwand" pitchFamily="2" charset="-78"/>
              </a:rPr>
              <a:t>نوكتة :</a:t>
            </a:r>
            <a:endParaRPr lang="en-US" sz="4600" dirty="0">
              <a:cs typeface="Ali_K_Alwand" pitchFamily="2" charset="-78"/>
            </a:endParaRPr>
          </a:p>
          <a:p>
            <a:pPr algn="r">
              <a:buNone/>
            </a:pPr>
            <a:r>
              <a:rPr lang="ar-IQ" sz="4600" dirty="0">
                <a:cs typeface="Ali_K_Alwand" pitchFamily="2" charset="-78"/>
              </a:rPr>
              <a:t>      </a:t>
            </a:r>
            <a:r>
              <a:rPr lang="ar-SA" sz="4600" dirty="0">
                <a:cs typeface="Ali_K_Alwand" pitchFamily="2" charset="-78"/>
              </a:rPr>
              <a:t>ئةمانة كؤمةلَيَك حيكايةتى كورتن ، شيَوازيَكى كؤميدييان هةية ، مةبةستيانة واقيعيَكى خراث لة رِوويَك لة رِووةكانةوة زةقتر بكةنةوة ، زؤربةى لايةنةكانى ذيان دةطريَتةوة  .</a:t>
            </a:r>
            <a:endParaRPr lang="ar-IQ" sz="4600" dirty="0">
              <a:cs typeface="Ali_K_Alwand" pitchFamily="2" charset="-78"/>
            </a:endParaRPr>
          </a:p>
          <a:p>
            <a:pPr algn="r">
              <a:buNone/>
            </a:pPr>
            <a:endParaRPr lang="en-US" sz="4600" dirty="0">
              <a:cs typeface="Ali_K_Alwand" pitchFamily="2" charset="-78"/>
            </a:endParaRPr>
          </a:p>
          <a:p>
            <a:pPr algn="r">
              <a:buNone/>
            </a:pPr>
            <a:r>
              <a:rPr lang="ar-IQ" sz="4600" dirty="0">
                <a:cs typeface="Ali_K_Alwand" pitchFamily="2" charset="-78"/>
              </a:rPr>
              <a:t>5</a:t>
            </a:r>
            <a:r>
              <a:rPr lang="ar-SA" sz="4600" dirty="0">
                <a:cs typeface="Ali_K_Alwand" pitchFamily="2" charset="-78"/>
              </a:rPr>
              <a:t>-مةتةلَ :</a:t>
            </a:r>
            <a:endParaRPr lang="en-US" sz="4600" dirty="0">
              <a:cs typeface="Ali_K_Alwand" pitchFamily="2" charset="-78"/>
            </a:endParaRPr>
          </a:p>
          <a:p>
            <a:pPr algn="r">
              <a:buNone/>
            </a:pPr>
            <a:r>
              <a:rPr lang="ar-IQ" sz="4600" dirty="0">
                <a:cs typeface="Ali_K_Alwand" pitchFamily="2" charset="-78"/>
              </a:rPr>
              <a:t>     </a:t>
            </a:r>
            <a:r>
              <a:rPr lang="ar-SA" sz="4600" dirty="0">
                <a:cs typeface="Ali_K_Alwand" pitchFamily="2" charset="-78"/>
              </a:rPr>
              <a:t>كومةلَيَك رِستةو ثةرِةطرافى ثرسيار ئاميَزن ، بة رِةمز باس لة شتيَك دةكةن ، دواتر دةثرسن ئةو شتة ضيية ؟ ئةوةش لة كؤنداو ئيَستاش طرينطى تايبةتى هةبووةو هةية . نموونة : بة ثرِى نيوةيةو بة نيوةيي ثرِة ؟ وةلاَم : ( مانط) .</a:t>
            </a:r>
            <a:endParaRPr lang="ar-IQ" sz="4600" dirty="0">
              <a:cs typeface="Ali_K_Alwand" pitchFamily="2" charset="-78"/>
            </a:endParaRPr>
          </a:p>
          <a:p>
            <a:pPr algn="r">
              <a:buNone/>
            </a:pPr>
            <a:endParaRPr lang="en-US" sz="4600" dirty="0">
              <a:cs typeface="Ali_K_Alwand" pitchFamily="2" charset="-78"/>
            </a:endParaRPr>
          </a:p>
          <a:p>
            <a:pPr algn="r">
              <a:buNone/>
            </a:pPr>
            <a:r>
              <a:rPr lang="ar-IQ" sz="4600" dirty="0">
                <a:cs typeface="Ali_K_Alwand" pitchFamily="2" charset="-78"/>
              </a:rPr>
              <a:t>6</a:t>
            </a:r>
            <a:r>
              <a:rPr lang="ar-SA" sz="4600" dirty="0">
                <a:cs typeface="Ali_K_Alwand" pitchFamily="2" charset="-78"/>
              </a:rPr>
              <a:t>-طؤرانى :</a:t>
            </a:r>
            <a:endParaRPr lang="en-US" sz="4600" dirty="0">
              <a:cs typeface="Ali_K_Alwand" pitchFamily="2" charset="-78"/>
            </a:endParaRPr>
          </a:p>
          <a:p>
            <a:pPr algn="r">
              <a:buNone/>
            </a:pPr>
            <a:r>
              <a:rPr lang="ar-IQ" sz="4600" dirty="0">
                <a:cs typeface="Ali_K_Alwand" pitchFamily="2" charset="-78"/>
              </a:rPr>
              <a:t>      </a:t>
            </a:r>
            <a:r>
              <a:rPr lang="ar-SA" sz="4600" dirty="0">
                <a:cs typeface="Ali_K_Alwand" pitchFamily="2" charset="-78"/>
              </a:rPr>
              <a:t>ئةمانة شيعرن لة كؤندا ثيَيان دةطوت (طؤرانى) ضونكة لة كؤندا نوسين نةبووة شاعيرةكة وةكو طؤرانى ثيَشكةشى كردوون بةلاَم لة سةردةمى نوىَ ثيَى دةطوتريَت شيعر ، ضونكة شاعير شيعرةكة دةنووسيَت ، لة ثاشان طؤرانيبيَذيَك ديَت شيعرةكة دةكاتة طؤرانى .</a:t>
            </a:r>
            <a:endParaRPr lang="en-US" sz="4600" dirty="0">
              <a:cs typeface="Ali_K_Alwand" pitchFamily="2" charset="-78"/>
            </a:endParaRPr>
          </a:p>
          <a:p>
            <a:pPr algn="r" rtl="1">
              <a:buNone/>
            </a:pPr>
            <a:r>
              <a:rPr lang="ar-SA" dirty="0">
                <a:cs typeface="Ali_K_Alwand" pitchFamily="2" charset="-78"/>
              </a:rPr>
              <a:t> </a:t>
            </a:r>
            <a:endParaRPr lang="en-US" dirty="0">
              <a:cs typeface="Ali_K_Alwand" pitchFamily="2" charset="-78"/>
            </a:endParaRPr>
          </a:p>
          <a:p>
            <a:pPr algn="r" rtl="1">
              <a:buNone/>
            </a:pPr>
            <a:r>
              <a:rPr lang="ar-SA" dirty="0">
                <a:cs typeface="Ali_K_Alwand" pitchFamily="2" charset="-78"/>
              </a:rPr>
              <a:t> </a:t>
            </a:r>
            <a:endParaRPr lang="en-US" dirty="0">
              <a:cs typeface="Ali_K_Alwand" pitchFamily="2" charset="-78"/>
            </a:endParaRPr>
          </a:p>
          <a:p>
            <a:pPr algn="justLow" rtl="1">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121</a:t>
            </a:fld>
            <a:endParaRPr lang="en-US"/>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linds(horizontal)">
                                      <p:cBhvr>
                                        <p:cTn id="23" dur="500"/>
                                        <p:tgtEl>
                                          <p:spTgt spid="3">
                                            <p:txEl>
                                              <p:pRg st="6" end="6"/>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linds(horizontal)">
                                      <p:cBhvr>
                                        <p:cTn id="26" dur="500"/>
                                        <p:tgtEl>
                                          <p:spTgt spid="3">
                                            <p:txEl>
                                              <p:pRg st="7" end="7"/>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blinds(horizontal)">
                                      <p:cBhvr>
                                        <p:cTn id="29" dur="500"/>
                                        <p:tgtEl>
                                          <p:spTgt spid="3">
                                            <p:txEl>
                                              <p:pRg st="8" end="8"/>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blinds(horizontal)">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pPr algn="justLow" rtl="1"/>
            <a:r>
              <a:rPr lang="ar-IQ" sz="3200" b="1" dirty="0">
                <a:solidFill>
                  <a:srgbClr val="C00000"/>
                </a:solidFill>
                <a:cs typeface="Ali_K_Alwand" pitchFamily="2" charset="-78"/>
              </a:rPr>
              <a:t>دووةم/ </a:t>
            </a:r>
            <a:r>
              <a:rPr lang="ar-SA" sz="3200" b="1">
                <a:solidFill>
                  <a:srgbClr val="C00000"/>
                </a:solidFill>
                <a:cs typeface="Ali_K_Alwand" pitchFamily="2" charset="-78"/>
              </a:rPr>
              <a:t>ئةدةبي نووسراو</a:t>
            </a:r>
            <a:endParaRPr lang="en-US" sz="3200" dirty="0">
              <a:solidFill>
                <a:srgbClr val="C00000"/>
              </a:solidFill>
            </a:endParaRPr>
          </a:p>
        </p:txBody>
      </p:sp>
      <p:sp>
        <p:nvSpPr>
          <p:cNvPr id="3" name="Content Placeholder 2"/>
          <p:cNvSpPr>
            <a:spLocks noGrp="1"/>
          </p:cNvSpPr>
          <p:nvPr>
            <p:ph idx="1"/>
          </p:nvPr>
        </p:nvSpPr>
        <p:spPr/>
        <p:txBody>
          <a:bodyPr/>
          <a:lstStyle/>
          <a:p>
            <a:pPr algn="r">
              <a:buNone/>
            </a:pPr>
            <a:r>
              <a:rPr lang="ar-IQ" dirty="0">
                <a:cs typeface="Ali_K_Alwand" pitchFamily="2" charset="-78"/>
              </a:rPr>
              <a:t>   </a:t>
            </a:r>
            <a:r>
              <a:rPr lang="ar-SA" dirty="0">
                <a:cs typeface="Ali_K_Alwand" pitchFamily="2" charset="-78"/>
              </a:rPr>
              <a:t>ئةو هونةرةية كة لة رِيَطاي نووسين و ضاثة وة  بلاَوكراوةتةوة و ئةدةبيَكي تارِادةيةك بةرزةو خاوةنةكةي ديارة.</a:t>
            </a:r>
            <a:r>
              <a:rPr lang="ar-IQ" dirty="0">
                <a:cs typeface="Ali_K_Alwand" pitchFamily="2" charset="-78"/>
              </a:rPr>
              <a:t>  ئةدةبى نوسراو شيعرو ثةخشان دةطريَتةوة .</a:t>
            </a:r>
            <a:endParaRPr lang="en-US" dirty="0">
              <a:cs typeface="Ali_K_Alwand" pitchFamily="2" charset="-78"/>
            </a:endParaRPr>
          </a:p>
          <a:p>
            <a:pPr algn="r" rtl="1">
              <a:buNone/>
            </a:pPr>
            <a:r>
              <a:rPr lang="ar-IQ" dirty="0">
                <a:cs typeface="Ali_K_Alwand" pitchFamily="2" charset="-78"/>
              </a:rPr>
              <a:t> </a:t>
            </a:r>
            <a:endParaRPr lang="en-US" dirty="0">
              <a:cs typeface="Ali_K_Alwand" pitchFamily="2" charset="-78"/>
            </a:endParaRPr>
          </a:p>
          <a:p>
            <a:pPr algn="justLow">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122</a:t>
            </a:fld>
            <a:endParaRPr lang="en-US"/>
          </a:p>
        </p:txBody>
      </p:sp>
    </p:spTree>
  </p:cSld>
  <p:clrMapOvr>
    <a:masterClrMapping/>
  </p:clrMapOvr>
  <p:transition>
    <p:wipe/>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305800" cy="6477000"/>
          </a:xfrm>
        </p:spPr>
        <p:txBody>
          <a:bodyPr>
            <a:normAutofit/>
          </a:bodyPr>
          <a:lstStyle/>
          <a:p>
            <a:pPr algn="justLow" rtl="1">
              <a:buNone/>
            </a:pPr>
            <a:r>
              <a:rPr lang="ar-IQ" sz="2400" b="1" dirty="0">
                <a:solidFill>
                  <a:srgbClr val="C00000"/>
                </a:solidFill>
                <a:cs typeface="Ali_K_Alwand" pitchFamily="2" charset="-78"/>
              </a:rPr>
              <a:t>                            جؤرةكانى ئةدةبى نوسراو</a:t>
            </a:r>
            <a:endParaRPr lang="en-US" sz="2400" dirty="0">
              <a:solidFill>
                <a:srgbClr val="C00000"/>
              </a:solidFill>
              <a:cs typeface="Ali_K_Alwand" pitchFamily="2" charset="-78"/>
            </a:endParaRPr>
          </a:p>
          <a:p>
            <a:pPr algn="r" rtl="1">
              <a:buNone/>
            </a:pPr>
            <a:r>
              <a:rPr lang="ar-IQ" sz="2400" b="1" dirty="0">
                <a:solidFill>
                  <a:schemeClr val="accent1"/>
                </a:solidFill>
                <a:cs typeface="Ali_K_Alwand" pitchFamily="2" charset="-78"/>
              </a:rPr>
              <a:t>يةكةم / شيعر :</a:t>
            </a:r>
            <a:endParaRPr lang="en-US" sz="2400" dirty="0">
              <a:solidFill>
                <a:schemeClr val="accent1"/>
              </a:solidFill>
              <a:cs typeface="Ali_K_Alwand" pitchFamily="2" charset="-78"/>
            </a:endParaRPr>
          </a:p>
          <a:p>
            <a:pPr algn="r">
              <a:buNone/>
            </a:pPr>
            <a:r>
              <a:rPr lang="ar-IQ" dirty="0">
                <a:cs typeface="Ali_K_Alwand" pitchFamily="2" charset="-78"/>
              </a:rPr>
              <a:t>دةربرِينيَكى كيَش و سةروادارة كة خةيالَ و سؤزو بير لة دارِشتنيدا رِؤلَى سةرةكى دةبينن .</a:t>
            </a:r>
            <a:endParaRPr lang="en-US" dirty="0">
              <a:cs typeface="Ali_K_Alwand" pitchFamily="2" charset="-78"/>
            </a:endParaRPr>
          </a:p>
          <a:p>
            <a:pPr algn="r" rtl="1">
              <a:buNone/>
            </a:pPr>
            <a:r>
              <a:rPr lang="ar-IQ" sz="2400" b="1" dirty="0">
                <a:solidFill>
                  <a:srgbClr val="C00000"/>
                </a:solidFill>
                <a:cs typeface="Ali_K_Alwand" pitchFamily="2" charset="-78"/>
              </a:rPr>
              <a:t>جؤرةكانى شيعر</a:t>
            </a:r>
            <a:endParaRPr lang="en-US" sz="2400" dirty="0">
              <a:solidFill>
                <a:srgbClr val="C00000"/>
              </a:solidFill>
              <a:cs typeface="Ali_K_Alwand" pitchFamily="2" charset="-78"/>
            </a:endParaRPr>
          </a:p>
          <a:p>
            <a:pPr algn="r">
              <a:buNone/>
            </a:pPr>
            <a:r>
              <a:rPr lang="ar-IQ" sz="2400" dirty="0">
                <a:cs typeface="Ali_K_Alwand" pitchFamily="2" charset="-78"/>
              </a:rPr>
              <a:t>   </a:t>
            </a:r>
            <a:r>
              <a:rPr lang="ar-IQ" dirty="0">
                <a:cs typeface="Ali_K_Alwand" pitchFamily="2" charset="-78"/>
              </a:rPr>
              <a:t>يؤنانييةكان شيعريان بؤ ضوار جؤر دابةش كردبوو :</a:t>
            </a:r>
          </a:p>
          <a:p>
            <a:pPr algn="r" rtl="1">
              <a:buNone/>
            </a:pPr>
            <a:endParaRPr lang="en-US" sz="2400" dirty="0">
              <a:cs typeface="Ali_K_Alwand" pitchFamily="2" charset="-78"/>
            </a:endParaRPr>
          </a:p>
          <a:p>
            <a:pPr algn="r" rtl="1">
              <a:buNone/>
            </a:pPr>
            <a:r>
              <a:rPr lang="ar-IQ" sz="2400" b="1" dirty="0">
                <a:solidFill>
                  <a:schemeClr val="accent4"/>
                </a:solidFill>
                <a:cs typeface="Ali_K_Alwand" pitchFamily="2" charset="-78"/>
              </a:rPr>
              <a:t>1-شيعرى طؤرانى (ليريك) / </a:t>
            </a:r>
            <a:endParaRPr lang="en-US" sz="2400" dirty="0">
              <a:solidFill>
                <a:schemeClr val="accent4"/>
              </a:solidFill>
              <a:cs typeface="Ali_K_Alwand" pitchFamily="2" charset="-78"/>
            </a:endParaRPr>
          </a:p>
          <a:p>
            <a:pPr algn="r">
              <a:buNone/>
            </a:pPr>
            <a:r>
              <a:rPr lang="ar-IQ" sz="2400" dirty="0">
                <a:cs typeface="Ali_K_Alwand" pitchFamily="2" charset="-78"/>
              </a:rPr>
              <a:t>    </a:t>
            </a:r>
            <a:r>
              <a:rPr lang="ar-IQ" dirty="0">
                <a:cs typeface="Ali_K_Alwand" pitchFamily="2" charset="-78"/>
              </a:rPr>
              <a:t>يةكةمين جؤرى شيعرة و لة دلَ و دةروون و ويذدانى شاعيرةوة هةلَدةقولَيَت و لة طةل َ ئاميَريَك دةطوترا ثيَيان دةطوت (لير) ئةم جؤرة شيعرة سؤزيكى خةستى تيَدايةو شاعير هةستة ثةنطخوراوةكانى لة طةلَ دةردو مةينةتييةكانى  دةردةبرِىَ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blinds(horizontal)">
                                      <p:cBhvr>
                                        <p:cTn id="7" dur="500"/>
                                        <p:tgtEl>
                                          <p:spTgt spid="3">
                                            <p:txEl>
                                              <p:pRg st="6" end="6"/>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blinds(horizontal)">
                                      <p:cBhvr>
                                        <p:cTn id="1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r" rtl="1">
              <a:buNone/>
            </a:pPr>
            <a:r>
              <a:rPr lang="ar-IQ" b="1" dirty="0">
                <a:solidFill>
                  <a:schemeClr val="accent4"/>
                </a:solidFill>
                <a:cs typeface="Ali_K_Alwand" pitchFamily="2" charset="-78"/>
              </a:rPr>
              <a:t>2- شيعرى داستانى / </a:t>
            </a:r>
            <a:endParaRPr lang="en-US" dirty="0">
              <a:solidFill>
                <a:schemeClr val="accent4"/>
              </a:solidFill>
              <a:cs typeface="Ali_K_Alwand" pitchFamily="2" charset="-78"/>
            </a:endParaRPr>
          </a:p>
          <a:p>
            <a:pPr algn="r">
              <a:buNone/>
            </a:pPr>
            <a:r>
              <a:rPr lang="ar-IQ" dirty="0">
                <a:cs typeface="Ali_K_Alwand" pitchFamily="2" charset="-78"/>
              </a:rPr>
              <a:t>     شيعريَكى ضيرؤك ئاميَزة ، ثشت بة شيَوازى طيَرِانةوة دةبةستيَت سةرطوزشتةيةك دةطيَرِيَتةوة ، ويَنةى قارةمانيةتى و ئازايةتى مرؤظ نيشاندةدات وةك داستانى ( ئةليادةو ئؤديَسا) و (طلطاميَش) ...هتد. و دةبيَتة دوو جؤر :</a:t>
            </a:r>
          </a:p>
          <a:p>
            <a:pPr algn="r" rtl="1">
              <a:buNone/>
            </a:pPr>
            <a:endParaRPr lang="en-US" dirty="0">
              <a:cs typeface="Ali_K_Alwand" pitchFamily="2" charset="-78"/>
            </a:endParaRPr>
          </a:p>
          <a:p>
            <a:pPr lvl="0" algn="r" rtl="1">
              <a:buNone/>
            </a:pPr>
            <a:r>
              <a:rPr lang="ar-IQ" dirty="0">
                <a:cs typeface="Ali_K_Alwand" pitchFamily="2" charset="-78"/>
              </a:rPr>
              <a:t>ا- قارةمانيَتى : باس لة ئازايةتى دةكات وةك : (قةلاَى دمدم)</a:t>
            </a:r>
            <a:endParaRPr lang="en-US" dirty="0">
              <a:cs typeface="Ali_K_Alwand" pitchFamily="2" charset="-78"/>
            </a:endParaRPr>
          </a:p>
          <a:p>
            <a:pPr lvl="0" algn="r" rtl="1">
              <a:buNone/>
            </a:pPr>
            <a:r>
              <a:rPr lang="ar-IQ" dirty="0">
                <a:cs typeface="Ali_K_Alwand" pitchFamily="2" charset="-78"/>
              </a:rPr>
              <a:t>ب- دلَدارى : باس لة دلَدارى دةكات وةك : (مةم وزين)</a:t>
            </a:r>
            <a:endParaRPr lang="en-US" dirty="0">
              <a:cs typeface="Ali_K_Alwand" pitchFamily="2" charset="-78"/>
            </a:endParaRPr>
          </a:p>
          <a:p>
            <a:pPr algn="r" rtl="1">
              <a:buNone/>
            </a:pPr>
            <a:endParaRPr lang="en-US" dirty="0">
              <a:cs typeface="Ali_K_Alwand" pitchFamily="2" charset="-78"/>
            </a:endParaRPr>
          </a:p>
          <a:p>
            <a:pPr algn="justLow" rtl="1">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124</a:t>
            </a:fld>
            <a:endParaRPr lang="en-US"/>
          </a:p>
        </p:txBody>
      </p:sp>
    </p:spTree>
  </p:cSld>
  <p:clrMapOvr>
    <a:masterClrMapping/>
  </p:clrMapOvr>
  <p:transition>
    <p:wipe/>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324600"/>
          </a:xfrm>
        </p:spPr>
        <p:txBody>
          <a:bodyPr>
            <a:noAutofit/>
          </a:bodyPr>
          <a:lstStyle/>
          <a:p>
            <a:pPr algn="justLow" rtl="1">
              <a:buNone/>
            </a:pPr>
            <a:r>
              <a:rPr lang="ar-IQ" sz="2000" b="1" dirty="0">
                <a:solidFill>
                  <a:schemeClr val="accent4"/>
                </a:solidFill>
                <a:cs typeface="Ali_K_Alwand" pitchFamily="2" charset="-78"/>
              </a:rPr>
              <a:t>3</a:t>
            </a:r>
            <a:r>
              <a:rPr lang="ar-IQ" sz="2400" b="1" dirty="0">
                <a:solidFill>
                  <a:schemeClr val="accent4"/>
                </a:solidFill>
                <a:cs typeface="Ali_K_Alwand" pitchFamily="2" charset="-78"/>
              </a:rPr>
              <a:t>- شيعرى درامي /</a:t>
            </a:r>
            <a:endParaRPr lang="en-US" sz="2400" dirty="0">
              <a:solidFill>
                <a:schemeClr val="accent4"/>
              </a:solidFill>
              <a:cs typeface="Ali_K_Alwand" pitchFamily="2" charset="-78"/>
            </a:endParaRPr>
          </a:p>
          <a:p>
            <a:pPr algn="r">
              <a:buNone/>
            </a:pPr>
            <a:r>
              <a:rPr lang="ar-IQ" sz="2400" dirty="0">
                <a:cs typeface="Ali_K_Alwand" pitchFamily="2" charset="-78"/>
              </a:rPr>
              <a:t>    دراما لاسايي كردنةوةى كردارة لة شانؤ ، كارو جولَةى تيَدايةو رِووداوةكان بةشيَوةى طفتووطؤ دةنوسريَن و لة سةر شانؤ ثيَشكةش دةكريَن . دراما دوو بةشة :</a:t>
            </a:r>
          </a:p>
          <a:p>
            <a:pPr algn="r" rtl="1">
              <a:buNone/>
            </a:pPr>
            <a:endParaRPr lang="en-US" sz="2400" dirty="0">
              <a:cs typeface="Ali_K_Alwand" pitchFamily="2" charset="-78"/>
            </a:endParaRPr>
          </a:p>
          <a:p>
            <a:pPr lvl="0" algn="r">
              <a:buNone/>
            </a:pPr>
            <a:r>
              <a:rPr lang="ar-IQ" sz="2400" dirty="0">
                <a:cs typeface="Ali_K_Alwand" pitchFamily="2" charset="-78"/>
              </a:rPr>
              <a:t>ا- </a:t>
            </a:r>
            <a:r>
              <a:rPr lang="ar-IQ" sz="2400" dirty="0">
                <a:solidFill>
                  <a:srgbClr val="C00000"/>
                </a:solidFill>
                <a:cs typeface="Ali_K_Alwand" pitchFamily="2" charset="-78"/>
              </a:rPr>
              <a:t>كؤميديا</a:t>
            </a:r>
            <a:r>
              <a:rPr lang="ar-IQ" sz="2400" dirty="0">
                <a:cs typeface="Ali_K_Alwand" pitchFamily="2" charset="-78"/>
              </a:rPr>
              <a:t> : طالَتة ثيَكردنيَكى رِةخنةطرانةية طفتوطؤ تيَيدا سادةو رةوانة كةسةكانى ضينى نزمى كؤمةلَن .</a:t>
            </a:r>
          </a:p>
          <a:p>
            <a:pPr lvl="0" algn="r" rtl="1">
              <a:buNone/>
            </a:pPr>
            <a:endParaRPr lang="en-US" sz="2400" dirty="0">
              <a:cs typeface="Ali_K_Alwand" pitchFamily="2" charset="-78"/>
            </a:endParaRPr>
          </a:p>
          <a:p>
            <a:pPr lvl="0" algn="r">
              <a:buNone/>
            </a:pPr>
            <a:r>
              <a:rPr lang="ar-IQ" sz="2400" dirty="0">
                <a:cs typeface="Ali_K_Alwand" pitchFamily="2" charset="-78"/>
              </a:rPr>
              <a:t>ب- </a:t>
            </a:r>
            <a:r>
              <a:rPr lang="ar-IQ" sz="2400" dirty="0">
                <a:solidFill>
                  <a:srgbClr val="C00000"/>
                </a:solidFill>
                <a:cs typeface="Ali_K_Alwand" pitchFamily="2" charset="-78"/>
              </a:rPr>
              <a:t>تراذيديا</a:t>
            </a:r>
            <a:r>
              <a:rPr lang="ar-IQ" sz="2400" dirty="0">
                <a:cs typeface="Ali_K_Alwand" pitchFamily="2" charset="-78"/>
              </a:rPr>
              <a:t> : رِووداويَكة ترس و بةزةيي بةخشة ، بةمةرط يان بة رِووداويَكى ناخؤش كؤتايي ديَت ، ئاستى طفتوطؤ بةرزةو كةسةكان ضينى بةرزى كؤمةلَن .</a:t>
            </a:r>
          </a:p>
          <a:p>
            <a:pPr lvl="0" algn="r" rtl="1">
              <a:buNone/>
            </a:pPr>
            <a:endParaRPr lang="ar-IQ" sz="2400" dirty="0">
              <a:cs typeface="Ali_K_Alwand" pitchFamily="2" charset="-78"/>
            </a:endParaRPr>
          </a:p>
          <a:p>
            <a:pPr algn="r" rtl="1">
              <a:buNone/>
            </a:pPr>
            <a:r>
              <a:rPr lang="ar-IQ" sz="2400" b="1" dirty="0">
                <a:solidFill>
                  <a:schemeClr val="accent4"/>
                </a:solidFill>
                <a:cs typeface="Ali_K_Alwand" pitchFamily="2" charset="-78"/>
              </a:rPr>
              <a:t>4- شيعرى فيَركردن /</a:t>
            </a:r>
            <a:endParaRPr lang="en-US" sz="2400" dirty="0">
              <a:solidFill>
                <a:schemeClr val="accent4"/>
              </a:solidFill>
              <a:cs typeface="Ali_K_Alwand" pitchFamily="2" charset="-78"/>
            </a:endParaRPr>
          </a:p>
          <a:p>
            <a:pPr algn="r" rtl="1">
              <a:buNone/>
            </a:pPr>
            <a:r>
              <a:rPr lang="ar-IQ" sz="2400" dirty="0">
                <a:cs typeface="Ali_K_Alwand" pitchFamily="2" charset="-78"/>
              </a:rPr>
              <a:t>    بة مةبةستى ئاسانكردن و فيَركردن بةكارديَت واتا ئةو شيعرانةى كة ثةروةردةيي و ئامؤذطارى و رِيَنويَنى خةلَك دةكةن . نةوبةهارى ئةحمةدي خانى و شيَخ مارفى نؤدةيي ئةم جؤرة شيعرةيان نووسيوة.</a:t>
            </a:r>
            <a:endParaRPr lang="en-US" sz="2400" dirty="0">
              <a:cs typeface="Ali_K_Alwand" pitchFamily="2" charset="-78"/>
            </a:endParaRPr>
          </a:p>
          <a:p>
            <a:pPr algn="justLow" rtl="1">
              <a:buNone/>
            </a:pPr>
            <a:endParaRPr lang="en-US" sz="2000" b="1" dirty="0">
              <a:cs typeface="Ali_K_Alwand" pitchFamily="2" charset="-78"/>
            </a:endParaRPr>
          </a:p>
          <a:p>
            <a:pPr lvl="0" algn="justLow" rtl="1">
              <a:buNone/>
            </a:pPr>
            <a:endParaRPr lang="en-US" sz="2000" dirty="0">
              <a:cs typeface="Ali_K_Alwand" pitchFamily="2" charset="-78"/>
            </a:endParaRPr>
          </a:p>
          <a:p>
            <a:pPr algn="justLow" rtl="1">
              <a:buNone/>
            </a:pPr>
            <a:r>
              <a:rPr lang="ar-IQ" sz="2000" dirty="0">
                <a:cs typeface="Ali_K_Alwand" pitchFamily="2" charset="-78"/>
              </a:rPr>
              <a:t> </a:t>
            </a:r>
            <a:endParaRPr lang="en-US" sz="2000" dirty="0">
              <a:cs typeface="Ali_K_Alwand" pitchFamily="2" charset="-78"/>
            </a:endParaRPr>
          </a:p>
          <a:p>
            <a:pPr algn="justLow" rtl="1">
              <a:buNone/>
            </a:pPr>
            <a:endParaRPr lang="en-US" sz="20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125</a:t>
            </a:fld>
            <a:endParaRPr lang="en-US"/>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blinds(horizontal)">
                                      <p:cBhvr>
                                        <p:cTn id="7" dur="500"/>
                                        <p:tgtEl>
                                          <p:spTgt spid="3">
                                            <p:txEl>
                                              <p:pRg st="7" end="7"/>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blinds(horizontal)">
                                      <p:cBhvr>
                                        <p:cTn id="10" dur="500"/>
                                        <p:tgtEl>
                                          <p:spTgt spid="3">
                                            <p:txEl>
                                              <p:pRg st="8" end="8"/>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11" end="11"/>
                                            </p:txEl>
                                          </p:spTgt>
                                        </p:tgtEl>
                                        <p:attrNameLst>
                                          <p:attrName>style.visibility</p:attrName>
                                        </p:attrNameLst>
                                      </p:cBhvr>
                                      <p:to>
                                        <p:strVal val="visible"/>
                                      </p:to>
                                    </p:set>
                                    <p:animEffect transition="in" filter="blinds(horizontal)">
                                      <p:cBhvr>
                                        <p:cTn id="13"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610600" cy="6245352"/>
          </a:xfrm>
        </p:spPr>
        <p:txBody>
          <a:bodyPr>
            <a:normAutofit/>
          </a:bodyPr>
          <a:lstStyle/>
          <a:p>
            <a:pPr algn="r" rtl="1">
              <a:buNone/>
            </a:pPr>
            <a:r>
              <a:rPr lang="ar-IQ" sz="2800" dirty="0">
                <a:solidFill>
                  <a:srgbClr val="C00000"/>
                </a:solidFill>
                <a:latin typeface="Calibri"/>
                <a:cs typeface="Ali_K_Alwand" pitchFamily="2" charset="-78"/>
              </a:rPr>
              <a:t>   </a:t>
            </a:r>
            <a:r>
              <a:rPr lang="ar-SA" sz="2800" dirty="0">
                <a:solidFill>
                  <a:schemeClr val="accent1"/>
                </a:solidFill>
                <a:latin typeface="Calibri"/>
                <a:cs typeface="Ali_K_Alwand" pitchFamily="2" charset="-78"/>
              </a:rPr>
              <a:t>دووةم</a:t>
            </a:r>
            <a:r>
              <a:rPr lang="ar-IQ" sz="2800" dirty="0">
                <a:solidFill>
                  <a:schemeClr val="accent1"/>
                </a:solidFill>
                <a:latin typeface="Calibri"/>
                <a:cs typeface="Ali_K_Alwand" pitchFamily="2" charset="-78"/>
              </a:rPr>
              <a:t> / </a:t>
            </a:r>
            <a:r>
              <a:rPr lang="ar-SA" sz="2800" dirty="0">
                <a:solidFill>
                  <a:schemeClr val="accent1"/>
                </a:solidFill>
                <a:latin typeface="Calibri"/>
                <a:cs typeface="Ali_K_Alwand" pitchFamily="2" charset="-78"/>
              </a:rPr>
              <a:t>ثةخشا</a:t>
            </a:r>
            <a:r>
              <a:rPr lang="ar-IQ" sz="2800" dirty="0">
                <a:solidFill>
                  <a:schemeClr val="accent1"/>
                </a:solidFill>
                <a:latin typeface="Calibri"/>
                <a:cs typeface="Ali_K_Alwand" pitchFamily="2" charset="-78"/>
              </a:rPr>
              <a:t>ن </a:t>
            </a:r>
            <a:r>
              <a:rPr lang="en-US" sz="2800" dirty="0">
                <a:solidFill>
                  <a:schemeClr val="accent1"/>
                </a:solidFill>
                <a:latin typeface="Calibri"/>
                <a:cs typeface="Ali_K_Alwand" pitchFamily="2" charset="-78"/>
              </a:rPr>
              <a:t>:</a:t>
            </a:r>
            <a:r>
              <a:rPr lang="ar-IQ" sz="2800" dirty="0">
                <a:solidFill>
                  <a:schemeClr val="accent1"/>
                </a:solidFill>
                <a:latin typeface="Calibri"/>
                <a:cs typeface="Ali_K_Alwand" pitchFamily="2" charset="-78"/>
              </a:rPr>
              <a:t> </a:t>
            </a:r>
            <a:br>
              <a:rPr lang="ar-SA" sz="2800" dirty="0">
                <a:latin typeface="Calibri"/>
                <a:cs typeface="Ali_K_Alwand" pitchFamily="2" charset="-78"/>
              </a:rPr>
            </a:br>
            <a:r>
              <a:rPr lang="ar-IQ" sz="2800" dirty="0"/>
              <a:t> </a:t>
            </a:r>
            <a:r>
              <a:rPr lang="ar-IQ" sz="2800" dirty="0">
                <a:cs typeface="Ali_K_Alwand" pitchFamily="2" charset="-78"/>
              </a:rPr>
              <a:t>قسةيةكى طةيةنةرة و زمانى ئةقل و ذيرييةو دوورة لة كيَش و سةروا .دةبيَتة دوو جؤر :</a:t>
            </a:r>
            <a:endParaRPr lang="en-US" sz="2800" dirty="0">
              <a:cs typeface="Ali_K_Alwand" pitchFamily="2" charset="-78"/>
            </a:endParaRPr>
          </a:p>
          <a:p>
            <a:pPr marL="0" indent="0" algn="r" rtl="1">
              <a:buNone/>
            </a:pPr>
            <a:endParaRPr lang="ar-IQ" sz="2800" dirty="0">
              <a:solidFill>
                <a:srgbClr val="C00000"/>
              </a:solidFill>
              <a:latin typeface="Calibri"/>
              <a:cs typeface="Ali_K_Alwand" pitchFamily="2" charset="-78"/>
            </a:endParaRPr>
          </a:p>
          <a:p>
            <a:pPr algn="r">
              <a:buNone/>
            </a:pPr>
            <a:r>
              <a:rPr lang="ar-IQ" sz="2800" dirty="0">
                <a:solidFill>
                  <a:srgbClr val="C00000"/>
                </a:solidFill>
                <a:latin typeface="Calibri"/>
                <a:cs typeface="Ali_K_Alwand" pitchFamily="2" charset="-78"/>
              </a:rPr>
              <a:t>1- </a:t>
            </a:r>
            <a:r>
              <a:rPr lang="ar-SA" sz="2800" dirty="0">
                <a:solidFill>
                  <a:srgbClr val="C00000"/>
                </a:solidFill>
                <a:latin typeface="Calibri"/>
                <a:cs typeface="Ali_K_Alwand" pitchFamily="2" charset="-78"/>
              </a:rPr>
              <a:t>ثةخشاني زانستي:</a:t>
            </a:r>
            <a:r>
              <a:rPr lang="en-US" sz="2800" dirty="0">
                <a:solidFill>
                  <a:srgbClr val="C00000"/>
                </a:solidFill>
                <a:latin typeface="Calibri"/>
                <a:cs typeface="Ali_K_Alwand" pitchFamily="2" charset="-78"/>
              </a:rPr>
              <a:t>                              </a:t>
            </a:r>
            <a:r>
              <a:rPr lang="ar-IQ" sz="2800" dirty="0">
                <a:solidFill>
                  <a:srgbClr val="C00000"/>
                </a:solidFill>
                <a:latin typeface="Calibri"/>
                <a:cs typeface="Ali_K_Alwand" pitchFamily="2" charset="-78"/>
              </a:rPr>
              <a:t>  </a:t>
            </a:r>
            <a:r>
              <a:rPr lang="en-US" sz="2800" dirty="0">
                <a:solidFill>
                  <a:srgbClr val="C00000"/>
                </a:solidFill>
                <a:latin typeface="Calibri"/>
                <a:cs typeface="Ali_K_Alwand" pitchFamily="2" charset="-78"/>
              </a:rPr>
              <a:t>     </a:t>
            </a:r>
            <a:br>
              <a:rPr lang="ar-SA" sz="2800" dirty="0">
                <a:latin typeface="Calibri"/>
                <a:cs typeface="Ali_K_Alwand" pitchFamily="2" charset="-78"/>
              </a:rPr>
            </a:br>
            <a:r>
              <a:rPr lang="ar-SA" sz="2800" dirty="0">
                <a:cs typeface="Ali_K_Alwand" pitchFamily="2" charset="-78"/>
              </a:rPr>
              <a:t>ئةم جؤرة ثةخشانة رِاستييةكاني زانست دةخاتة رِوو، بةشيَوةيةكي رِاستةوخؤ ثيَويستي بة هةلَبذاردني وشةو دارشتني جوان و خةيالَ و رِةوانبيَذي ناكات، نووسةر لة كاري دةرووني خؤي بة دوور دةطريَ و زاراوةكانيش دةبيَت فرةواتايي و تةمومذاوي نةبن و واتايان ئاشكرا بيَت و لة لايةن زانايانةوة ثةسند كراوبيَت. وةك ( فيزيا و كيمياو ئاين و ميَذوو و جوطرافيا و ئةندازة و كشتوكالَ و...هتد.</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126</a:t>
            </a:fld>
            <a:endParaRPr lang="en-US"/>
          </a:p>
        </p:txBody>
      </p:sp>
    </p:spTree>
    <p:extLst>
      <p:ext uri="{BB962C8B-B14F-4D97-AF65-F5344CB8AC3E}">
        <p14:creationId xmlns:p14="http://schemas.microsoft.com/office/powerpoint/2010/main" val="1275955935"/>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686800" cy="6321552"/>
          </a:xfrm>
        </p:spPr>
        <p:txBody>
          <a:bodyPr>
            <a:normAutofit/>
          </a:bodyPr>
          <a:lstStyle/>
          <a:p>
            <a:pPr algn="r">
              <a:buNone/>
            </a:pPr>
            <a:r>
              <a:rPr lang="ar-IQ" sz="2800" dirty="0">
                <a:solidFill>
                  <a:srgbClr val="C00000"/>
                </a:solidFill>
                <a:latin typeface="Calibri"/>
                <a:cs typeface="Ali_K_Alwand" pitchFamily="2" charset="-78"/>
              </a:rPr>
              <a:t>2</a:t>
            </a:r>
            <a:r>
              <a:rPr lang="ar-SA" sz="2800" dirty="0">
                <a:solidFill>
                  <a:srgbClr val="C00000"/>
                </a:solidFill>
                <a:latin typeface="Calibri"/>
                <a:cs typeface="Ali_K_Alwand" pitchFamily="2" charset="-78"/>
              </a:rPr>
              <a:t>- ثةخشان ئةدةبي (هونةري</a:t>
            </a:r>
            <a:r>
              <a:rPr lang="ar-SA" sz="2800" dirty="0">
                <a:latin typeface="Calibri"/>
                <a:cs typeface="Ali_K_Alwand" pitchFamily="2" charset="-78"/>
              </a:rPr>
              <a:t>): </a:t>
            </a:r>
            <a:r>
              <a:rPr lang="ar-SA" sz="2800" dirty="0">
                <a:cs typeface="Ali_K_Alwand" pitchFamily="2" charset="-78"/>
              </a:rPr>
              <a:t>سةر بة ئةدةبة لة نووسينى سياسى يان ئابورى يان هةوالَى رِؤذنامة بةكارديَت . بة شيَوةيةكي  ئةدةبي بةرز و ، داهيَنانيَكي طةورة دةنووسريَت ، </a:t>
            </a:r>
            <a:r>
              <a:rPr lang="ar-IQ" sz="2800" dirty="0">
                <a:cs typeface="Ali_K_Alwand" pitchFamily="2" charset="-78"/>
              </a:rPr>
              <a:t>كة</a:t>
            </a:r>
            <a:r>
              <a:rPr lang="ar-SA" sz="2800" dirty="0">
                <a:cs typeface="Ali_K_Alwand" pitchFamily="2" charset="-78"/>
              </a:rPr>
              <a:t> لة دارشتندا ثوخت و لة بيرو ليَكدانةوةدا بة سؤزو هةست بزويَنة، نووسةر قولاَيي دةرووني خؤي دةردةبرِيَ لة تي</a:t>
            </a:r>
            <a:r>
              <a:rPr lang="ar-IQ" sz="2800" dirty="0">
                <a:cs typeface="Ali_K_Alwand" pitchFamily="2" charset="-78"/>
              </a:rPr>
              <a:t>َ</a:t>
            </a:r>
            <a:r>
              <a:rPr lang="ar-SA" sz="2800" dirty="0">
                <a:cs typeface="Ali_K_Alwand" pitchFamily="2" charset="-78"/>
              </a:rPr>
              <a:t>ر</a:t>
            </a:r>
            <a:r>
              <a:rPr lang="ar-IQ" sz="2800" dirty="0">
                <a:cs typeface="Ali_K_Alwand" pitchFamily="2" charset="-78"/>
              </a:rPr>
              <a:t>ِ</a:t>
            </a:r>
            <a:r>
              <a:rPr lang="ar-SA" sz="2800" dirty="0">
                <a:cs typeface="Ali_K_Alwand" pitchFamily="2" charset="-78"/>
              </a:rPr>
              <a:t>وانين و سةرنجي تايبةتي خؤيةوة دةرِوانيتة ذيان و كؤمةلَ و سروشت. </a:t>
            </a:r>
            <a:endParaRPr lang="ar-IQ" sz="2800" dirty="0">
              <a:cs typeface="Ali_K_Alwand" pitchFamily="2" charset="-78"/>
            </a:endParaRPr>
          </a:p>
          <a:p>
            <a:pPr algn="r" rtl="1">
              <a:buNone/>
            </a:pPr>
            <a:r>
              <a:rPr lang="ar-IQ" sz="2800" b="1" dirty="0">
                <a:solidFill>
                  <a:srgbClr val="C00000"/>
                </a:solidFill>
                <a:cs typeface="Ali_K_Alwand" pitchFamily="2" charset="-78"/>
              </a:rPr>
              <a:t>   </a:t>
            </a:r>
            <a:r>
              <a:rPr lang="ar-SA" sz="2800" b="1" dirty="0">
                <a:solidFill>
                  <a:srgbClr val="C00000"/>
                </a:solidFill>
                <a:cs typeface="Ali_K_Alwand" pitchFamily="2" charset="-78"/>
              </a:rPr>
              <a:t>جؤرةكانى ثةخشانى ئةدةبى :</a:t>
            </a:r>
            <a:endParaRPr lang="en-US" sz="2800" dirty="0">
              <a:solidFill>
                <a:srgbClr val="C00000"/>
              </a:solidFill>
              <a:cs typeface="Ali_K_Alwand" pitchFamily="2" charset="-78"/>
            </a:endParaRPr>
          </a:p>
          <a:p>
            <a:pPr algn="r" rtl="1">
              <a:buNone/>
            </a:pPr>
            <a:r>
              <a:rPr lang="ar-IQ" sz="2800" b="1" dirty="0">
                <a:solidFill>
                  <a:schemeClr val="tx2"/>
                </a:solidFill>
                <a:cs typeface="Ali_K_Alwand" pitchFamily="2" charset="-78"/>
              </a:rPr>
              <a:t> 1- </a:t>
            </a:r>
            <a:r>
              <a:rPr lang="ar-SA" sz="2800" b="1" dirty="0">
                <a:solidFill>
                  <a:schemeClr val="tx2"/>
                </a:solidFill>
                <a:cs typeface="Ali_K_Alwand" pitchFamily="2" charset="-78"/>
              </a:rPr>
              <a:t>وتار :</a:t>
            </a:r>
            <a:endParaRPr lang="en-US" sz="2800" dirty="0">
              <a:solidFill>
                <a:schemeClr val="tx2"/>
              </a:solidFill>
              <a:cs typeface="Ali_K_Alwand" pitchFamily="2" charset="-78"/>
            </a:endParaRPr>
          </a:p>
          <a:p>
            <a:pPr algn="r">
              <a:buNone/>
            </a:pPr>
            <a:r>
              <a:rPr lang="ar-SA" sz="2800" dirty="0">
                <a:cs typeface="Ali_K_Alwand" pitchFamily="2" charset="-78"/>
              </a:rPr>
              <a:t>نووسينيَكى ئةدةبيية لاثةرِةيةكى دياريكراو لة ذيان دةطريَتة خؤى و بابةتيَكى تةسكى ذيان ليَكدةداتةوةو ضةند جؤريَكة وةك : كةسى ، كؤمةلاَيةتى ، رِةخنةيي . يةكةم وتارى ئةدةبى لة يةكةم ذمارةى رِؤذنامةى (كوردستان)  ى ( ميقداد مةدحةت بةدرخان ) لة سالَى 1898 نووسرا</a:t>
            </a:r>
            <a:r>
              <a:rPr lang="ar-IQ" sz="2800" dirty="0">
                <a:cs typeface="Ali_K_Alwand" pitchFamily="2" charset="-78"/>
              </a:rPr>
              <a:t> .       </a:t>
            </a:r>
          </a:p>
          <a:p>
            <a:pPr marL="0" lvl="0" indent="0" algn="r" rtl="1">
              <a:buNone/>
            </a:pPr>
            <a:r>
              <a:rPr lang="ar-IQ" sz="2800" dirty="0">
                <a:latin typeface="Calibri"/>
                <a:cs typeface="Ali_K_Alwand" pitchFamily="2" charset="-78"/>
              </a:rPr>
              <a:t> </a:t>
            </a:r>
          </a:p>
          <a:p>
            <a:pPr marL="0" lvl="0" indent="0" algn="justLow" rtl="1">
              <a:buNone/>
            </a:pPr>
            <a:endParaRPr lang="ar-SA" sz="2800" dirty="0">
              <a:latin typeface="Calibri"/>
              <a:cs typeface="Ali_K_Alwand" pitchFamily="2" charset="-78"/>
            </a:endParaRPr>
          </a:p>
          <a:p>
            <a:pPr marL="0" lvl="0" indent="0" algn="justLow" rtl="1">
              <a:spcBef>
                <a:spcPct val="20000"/>
              </a:spcBef>
              <a:buClrTx/>
              <a:buSzTx/>
              <a:buNone/>
            </a:pPr>
            <a:endParaRPr lang="ar-SA"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127</a:t>
            </a:fld>
            <a:endParaRPr lang="en-US"/>
          </a:p>
        </p:txBody>
      </p:sp>
    </p:spTree>
    <p:extLst>
      <p:ext uri="{BB962C8B-B14F-4D97-AF65-F5344CB8AC3E}">
        <p14:creationId xmlns:p14="http://schemas.microsoft.com/office/powerpoint/2010/main" val="2298876728"/>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Autofit/>
          </a:bodyPr>
          <a:lstStyle/>
          <a:p>
            <a:pPr algn="justLow" rtl="1">
              <a:buNone/>
            </a:pPr>
            <a:r>
              <a:rPr lang="ar-IQ" sz="2800" b="1" dirty="0">
                <a:solidFill>
                  <a:srgbClr val="C00000"/>
                </a:solidFill>
                <a:cs typeface="Ali_K_Alwand" pitchFamily="2" charset="-78"/>
              </a:rPr>
              <a:t>2</a:t>
            </a:r>
            <a:r>
              <a:rPr lang="ar-SA" sz="2800" b="1" dirty="0">
                <a:solidFill>
                  <a:srgbClr val="C00000"/>
                </a:solidFill>
                <a:cs typeface="Ali_K_Alwand" pitchFamily="2" charset="-78"/>
              </a:rPr>
              <a:t>-ضيرِؤك :</a:t>
            </a:r>
            <a:endParaRPr lang="en-US" sz="2800" dirty="0">
              <a:solidFill>
                <a:srgbClr val="C00000"/>
              </a:solidFill>
              <a:cs typeface="Ali_K_Alwand" pitchFamily="2" charset="-78"/>
            </a:endParaRPr>
          </a:p>
          <a:p>
            <a:pPr algn="r">
              <a:buNone/>
            </a:pPr>
            <a:r>
              <a:rPr lang="ar-IQ" sz="2800" dirty="0">
                <a:cs typeface="Ali_K_Alwand" pitchFamily="2" charset="-78"/>
              </a:rPr>
              <a:t>   </a:t>
            </a:r>
            <a:r>
              <a:rPr lang="ar-SA" sz="2800" dirty="0">
                <a:cs typeface="Ali_K_Alwand" pitchFamily="2" charset="-78"/>
              </a:rPr>
              <a:t>طيَرِانةوةى ضةند رِووداويَكى يةك لة دواى يةكة ، بةسةر ضةند كةسيَكى جياوازدا تيَثةرِدةبيَت .لة رِووى ناوةرِؤكةوة دوو جؤرى هةية :</a:t>
            </a:r>
            <a:endParaRPr lang="ar-IQ" sz="2800" dirty="0">
              <a:cs typeface="Ali_K_Alwand" pitchFamily="2" charset="-78"/>
            </a:endParaRPr>
          </a:p>
          <a:p>
            <a:pPr algn="r" rtl="1">
              <a:buNone/>
            </a:pPr>
            <a:endParaRPr lang="en-US" sz="2800" dirty="0">
              <a:cs typeface="Ali_K_Alwand" pitchFamily="2" charset="-78"/>
            </a:endParaRPr>
          </a:p>
          <a:p>
            <a:pPr lvl="0" algn="r">
              <a:buNone/>
            </a:pPr>
            <a:r>
              <a:rPr lang="ar-SA" sz="2800" dirty="0">
                <a:solidFill>
                  <a:srgbClr val="C00000"/>
                </a:solidFill>
                <a:cs typeface="Ali_K_Alwand" pitchFamily="2" charset="-78"/>
              </a:rPr>
              <a:t>ضيروَكى واقيعى (رِاستةقينة) : </a:t>
            </a:r>
            <a:r>
              <a:rPr lang="ar-SA" sz="2800" dirty="0">
                <a:cs typeface="Ali_K_Alwand" pitchFamily="2" charset="-78"/>
              </a:rPr>
              <a:t>هةموو رِووداويَكى ذيانى كؤمةلاَيةتى دةشيَت ببيَتة بابةتيَكى ئةم جؤرة ضيرؤكة .</a:t>
            </a:r>
            <a:endParaRPr lang="ar-IQ" sz="2800" dirty="0">
              <a:cs typeface="Ali_K_Alwand" pitchFamily="2" charset="-78"/>
            </a:endParaRPr>
          </a:p>
          <a:p>
            <a:pPr marL="457200" lvl="0" indent="-457200" algn="r" rtl="1">
              <a:buNone/>
            </a:pPr>
            <a:endParaRPr lang="en-US" sz="2800" dirty="0">
              <a:cs typeface="Ali_K_Alwand" pitchFamily="2" charset="-78"/>
            </a:endParaRPr>
          </a:p>
          <a:p>
            <a:pPr lvl="0" algn="r" rtl="1">
              <a:buNone/>
            </a:pPr>
            <a:r>
              <a:rPr lang="ar-IQ" sz="2800" dirty="0">
                <a:solidFill>
                  <a:srgbClr val="C00000"/>
                </a:solidFill>
                <a:cs typeface="Ali_K_Alwand" pitchFamily="2" charset="-78"/>
              </a:rPr>
              <a:t>ب- </a:t>
            </a:r>
            <a:r>
              <a:rPr lang="ar-SA" sz="2800" dirty="0">
                <a:solidFill>
                  <a:srgbClr val="C00000"/>
                </a:solidFill>
                <a:cs typeface="Ali_K_Alwand" pitchFamily="2" charset="-78"/>
              </a:rPr>
              <a:t>ضيرؤكى خةيالَى : </a:t>
            </a:r>
            <a:r>
              <a:rPr lang="ar-SA" sz="2800" dirty="0">
                <a:cs typeface="Ali_K_Alwand" pitchFamily="2" charset="-78"/>
              </a:rPr>
              <a:t>رووداوةكانى ئةمجؤرة ضيرؤكة لة سةرووى تواناى مرؤظن و دوورن لة راستى .</a:t>
            </a:r>
            <a:endParaRPr lang="en-US" sz="2800" dirty="0">
              <a:cs typeface="Ali_K_Alwand" pitchFamily="2" charset="-78"/>
            </a:endParaRPr>
          </a:p>
          <a:p>
            <a:pPr algn="justLow" rtl="1">
              <a:buNone/>
            </a:pPr>
            <a:endParaRPr lang="en-US"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128</a:t>
            </a:fld>
            <a:endParaRPr lang="en-US"/>
          </a:p>
        </p:txBody>
      </p:sp>
    </p:spTree>
  </p:cSld>
  <p:clrMapOvr>
    <a:masterClrMapping/>
  </p:clrMapOvr>
  <p:transition>
    <p:wipe/>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534400" cy="5943600"/>
          </a:xfrm>
        </p:spPr>
        <p:txBody>
          <a:bodyPr>
            <a:normAutofit fontScale="92500" lnSpcReduction="10000"/>
          </a:bodyPr>
          <a:lstStyle/>
          <a:p>
            <a:pPr algn="justLow" rtl="1">
              <a:buNone/>
            </a:pPr>
            <a:r>
              <a:rPr lang="ar-SA" dirty="0">
                <a:solidFill>
                  <a:srgbClr val="C00000"/>
                </a:solidFill>
                <a:cs typeface="Ali_K_Alwand" pitchFamily="2" charset="-78"/>
              </a:rPr>
              <a:t>وة لة رِووى رِوخسارةوةش ضةند جؤريَكى هةية :</a:t>
            </a:r>
            <a:endParaRPr lang="ar-IQ" dirty="0">
              <a:solidFill>
                <a:srgbClr val="C00000"/>
              </a:solidFill>
              <a:cs typeface="Ali_K_Alwand" pitchFamily="2" charset="-78"/>
            </a:endParaRPr>
          </a:p>
          <a:p>
            <a:pPr algn="justLow" rtl="1">
              <a:buNone/>
            </a:pPr>
            <a:endParaRPr lang="en-US" dirty="0">
              <a:solidFill>
                <a:srgbClr val="C00000"/>
              </a:solidFill>
              <a:cs typeface="Ali_K_Alwand" pitchFamily="2" charset="-78"/>
            </a:endParaRPr>
          </a:p>
          <a:p>
            <a:pPr lvl="0" algn="r">
              <a:buNone/>
            </a:pPr>
            <a:r>
              <a:rPr lang="ar-SA" dirty="0">
                <a:solidFill>
                  <a:srgbClr val="C00000"/>
                </a:solidFill>
                <a:cs typeface="Ali_K_Alwand" pitchFamily="2" charset="-78"/>
              </a:rPr>
              <a:t>ضيرؤكى دريَذ / </a:t>
            </a:r>
            <a:r>
              <a:rPr lang="ar-SA" sz="3000" dirty="0">
                <a:cs typeface="Ali_K_Alwand" pitchFamily="2" charset="-78"/>
              </a:rPr>
              <a:t>لة رِؤمان كورترةو لة كورتة ضيرؤك دريَذترة دةشيَت لاثةرِةكانى لة نيَوان ثازدة يان بيست سي لاثةرِة دابن ، كةسايةتى و رِووداوةكانى لة هى كورتةضيرؤك زؤرترو لة هي رِؤمانيش كةمترة ، بؤية هةندى كةس ثيَى دةلَيَن (كورتة رِؤمان </a:t>
            </a:r>
            <a:r>
              <a:rPr lang="ar-IQ" sz="3000" dirty="0">
                <a:cs typeface="Ali_K_Alwand" pitchFamily="2" charset="-78"/>
              </a:rPr>
              <a:t>)</a:t>
            </a:r>
          </a:p>
          <a:p>
            <a:pPr marL="514350" lvl="0" indent="-514350" algn="r" rtl="1">
              <a:buNone/>
            </a:pPr>
            <a:endParaRPr lang="en-US" dirty="0">
              <a:solidFill>
                <a:srgbClr val="C00000"/>
              </a:solidFill>
              <a:cs typeface="Ali_K_Alwand" pitchFamily="2" charset="-78"/>
            </a:endParaRPr>
          </a:p>
          <a:p>
            <a:pPr lvl="0" algn="r" rtl="1">
              <a:buNone/>
            </a:pPr>
            <a:r>
              <a:rPr lang="ar-IQ" dirty="0">
                <a:solidFill>
                  <a:srgbClr val="C00000"/>
                </a:solidFill>
                <a:cs typeface="Ali_K_Alwand" pitchFamily="2" charset="-78"/>
              </a:rPr>
              <a:t>ب- </a:t>
            </a:r>
            <a:r>
              <a:rPr lang="ar-SA" dirty="0">
                <a:solidFill>
                  <a:srgbClr val="C00000"/>
                </a:solidFill>
                <a:cs typeface="Ali_K_Alwand" pitchFamily="2" charset="-78"/>
              </a:rPr>
              <a:t>كورتة ضيرؤك / </a:t>
            </a:r>
            <a:r>
              <a:rPr lang="ar-SA" dirty="0">
                <a:cs typeface="Ali_K_Alwand" pitchFamily="2" charset="-78"/>
              </a:rPr>
              <a:t>يةك رِووداو لة خؤ دةطريَت ، كةسيَتييةكانى لة سىَ يان ضوار تيَناثةرِن و، هةنديجاريش تةنها يةك كةسة .</a:t>
            </a:r>
            <a:endParaRPr lang="ar-IQ" dirty="0">
              <a:cs typeface="Ali_K_Alwand" pitchFamily="2" charset="-78"/>
            </a:endParaRPr>
          </a:p>
          <a:p>
            <a:pPr lvl="0" algn="r" rtl="1">
              <a:buNone/>
            </a:pPr>
            <a:endParaRPr lang="en-US" dirty="0">
              <a:cs typeface="Ali_K_Alwand" pitchFamily="2" charset="-78"/>
            </a:endParaRPr>
          </a:p>
          <a:p>
            <a:pPr lvl="0" algn="r">
              <a:buNone/>
            </a:pPr>
            <a:r>
              <a:rPr lang="ar-IQ" dirty="0">
                <a:solidFill>
                  <a:srgbClr val="C00000"/>
                </a:solidFill>
                <a:cs typeface="Ali_K_Alwand" pitchFamily="2" charset="-78"/>
              </a:rPr>
              <a:t>ج - </a:t>
            </a:r>
            <a:r>
              <a:rPr lang="ar-SA" dirty="0">
                <a:solidFill>
                  <a:srgbClr val="C00000"/>
                </a:solidFill>
                <a:cs typeface="Ali_K_Alwand" pitchFamily="2" charset="-78"/>
              </a:rPr>
              <a:t>كورتيلة ضيرؤك / </a:t>
            </a:r>
            <a:r>
              <a:rPr lang="ar-SA" sz="3000" dirty="0">
                <a:cs typeface="Ali_K_Alwand" pitchFamily="2" charset="-78"/>
              </a:rPr>
              <a:t>فؤرميَكى ديكةى هونةرى ضيرؤكة ، لة رِووى دارِشتن كورتترة لة كورتة ضيرؤك.</a:t>
            </a:r>
            <a:endParaRPr lang="en-US" sz="3000" dirty="0">
              <a:cs typeface="Ali_K_Alwand" pitchFamily="2" charset="-78"/>
            </a:endParaRPr>
          </a:p>
          <a:p>
            <a:pPr algn="justLow" rtl="1">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129</a:t>
            </a:fld>
            <a:endParaRPr lang="en-US"/>
          </a:p>
        </p:txBody>
      </p:sp>
    </p:spTree>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ar-SA"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Ali_K_Alwand" pitchFamily="2" charset="-78"/>
              </a:rPr>
              <a:t>طرنطترين رِووبارو دةرياضةكاني كوردستان بريتين لة :</a:t>
            </a:r>
            <a:endParaRPr lang="ar-IQ"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Ali_K_Alwand" pitchFamily="2" charset="-78"/>
            </a:endParaRPr>
          </a:p>
        </p:txBody>
      </p:sp>
      <p:sp>
        <p:nvSpPr>
          <p:cNvPr id="3" name="Content Placeholder 2"/>
          <p:cNvSpPr>
            <a:spLocks noGrp="1"/>
          </p:cNvSpPr>
          <p:nvPr>
            <p:ph idx="1"/>
          </p:nvPr>
        </p:nvSpPr>
        <p:spPr/>
        <p:txBody>
          <a:bodyPr>
            <a:noAutofit/>
          </a:bodyPr>
          <a:lstStyle/>
          <a:p>
            <a:pPr algn="r" rtl="1">
              <a:buNone/>
            </a:pPr>
            <a:r>
              <a:rPr lang="ar-IQ" sz="2800" dirty="0">
                <a:solidFill>
                  <a:srgbClr val="C00000"/>
                </a:solidFill>
                <a:cs typeface="Ali_K_Alwand" pitchFamily="2" charset="-78"/>
              </a:rPr>
              <a:t>    </a:t>
            </a:r>
            <a:r>
              <a:rPr lang="ar-SA" sz="2800" dirty="0">
                <a:solidFill>
                  <a:srgbClr val="C00000"/>
                </a:solidFill>
                <a:cs typeface="Ali_K_Alwand" pitchFamily="2" charset="-78"/>
              </a:rPr>
              <a:t>يةكةم : رِووبارةكان</a:t>
            </a:r>
            <a:r>
              <a:rPr lang="ar-IQ" sz="2800" dirty="0">
                <a:solidFill>
                  <a:srgbClr val="C00000"/>
                </a:solidFill>
                <a:cs typeface="Ali_K_Alwand" pitchFamily="2" charset="-78"/>
              </a:rPr>
              <a:t>  </a:t>
            </a:r>
            <a:r>
              <a:rPr lang="ar-SA" sz="2800" dirty="0">
                <a:solidFill>
                  <a:srgbClr val="C00000"/>
                </a:solidFill>
                <a:cs typeface="Ali_K_Alwand" pitchFamily="2" charset="-78"/>
              </a:rPr>
              <a:t>   </a:t>
            </a:r>
            <a:r>
              <a:rPr lang="en-US" sz="2800" dirty="0">
                <a:solidFill>
                  <a:srgbClr val="C00000"/>
                </a:solidFill>
                <a:cs typeface="Ali_K_Alwand" pitchFamily="2" charset="-78"/>
              </a:rPr>
              <a:t>                                     </a:t>
            </a:r>
            <a:br>
              <a:rPr lang="en-US" sz="2800" dirty="0">
                <a:solidFill>
                  <a:srgbClr val="C00000"/>
                </a:solidFill>
                <a:cs typeface="Ali_K_Alwand" pitchFamily="2" charset="-78"/>
              </a:rPr>
            </a:br>
            <a:r>
              <a:rPr lang="en-US" sz="2800" dirty="0">
                <a:solidFill>
                  <a:srgbClr val="C00000"/>
                </a:solidFill>
                <a:cs typeface="Ali_K_Alwand" pitchFamily="2" charset="-78"/>
              </a:rPr>
              <a:t> </a:t>
            </a:r>
            <a:r>
              <a:rPr lang="ar-SA" sz="2800" dirty="0">
                <a:cs typeface="Ali_K_Alwand" pitchFamily="2" charset="-78"/>
              </a:rPr>
              <a:t>لةخاكي كوردستاندا ضوار رِووباري طةورة سةرضاوة دةطرن ، كة بريتين لة:</a:t>
            </a:r>
            <a:br>
              <a:rPr lang="ar-SA" sz="2400" dirty="0">
                <a:cs typeface="Ali_K_Alwand" pitchFamily="2" charset="-78"/>
              </a:rPr>
            </a:br>
            <a:r>
              <a:rPr lang="ar-SA" sz="2800" dirty="0">
                <a:solidFill>
                  <a:srgbClr val="0070C0"/>
                </a:solidFill>
                <a:cs typeface="Ali_K_Alwand" pitchFamily="2" charset="-78"/>
              </a:rPr>
              <a:t>1- رِووباري ئاراس </a:t>
            </a:r>
            <a:r>
              <a:rPr lang="ar-SA" sz="2800" dirty="0">
                <a:cs typeface="Ali_K_Alwand" pitchFamily="2" charset="-78"/>
              </a:rPr>
              <a:t>: لة</a:t>
            </a:r>
            <a:r>
              <a:rPr lang="ar-IQ" sz="2800" dirty="0">
                <a:cs typeface="Ali_K_Alwand" pitchFamily="2" charset="-78"/>
              </a:rPr>
              <a:t> </a:t>
            </a:r>
            <a:r>
              <a:rPr lang="ar-SA" sz="2800" dirty="0">
                <a:cs typeface="Ali_K_Alwand" pitchFamily="2" charset="-78"/>
              </a:rPr>
              <a:t>ناوضةي ( بينطؤل ) لة</a:t>
            </a:r>
            <a:r>
              <a:rPr lang="ar-IQ" sz="2800" dirty="0">
                <a:cs typeface="Ali_K_Alwand" pitchFamily="2" charset="-78"/>
              </a:rPr>
              <a:t> </a:t>
            </a:r>
            <a:r>
              <a:rPr lang="ar-SA" sz="2800" dirty="0">
                <a:cs typeface="Ali_K_Alwand" pitchFamily="2" charset="-78"/>
              </a:rPr>
              <a:t>توركيا سةرضاوة دةطريَت  و دةرِذيَتة دةرياي قةزوين. </a:t>
            </a:r>
            <a:endParaRPr lang="ar-IQ"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ransition>
    <p:plus/>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77500" lnSpcReduction="20000"/>
          </a:bodyPr>
          <a:lstStyle/>
          <a:p>
            <a:pPr algn="justLow" rtl="1">
              <a:buNone/>
            </a:pPr>
            <a:r>
              <a:rPr lang="ar-IQ" dirty="0">
                <a:solidFill>
                  <a:srgbClr val="C00000"/>
                </a:solidFill>
                <a:cs typeface="Ali_K_Alwand" pitchFamily="2" charset="-78"/>
              </a:rPr>
              <a:t>3 </a:t>
            </a:r>
            <a:r>
              <a:rPr lang="ar-SA" b="1" dirty="0">
                <a:solidFill>
                  <a:srgbClr val="C00000"/>
                </a:solidFill>
                <a:cs typeface="Ali_K_Alwand" pitchFamily="2" charset="-78"/>
              </a:rPr>
              <a:t>- رِؤمان : </a:t>
            </a:r>
            <a:endParaRPr lang="en-US" dirty="0">
              <a:solidFill>
                <a:srgbClr val="C00000"/>
              </a:solidFill>
              <a:cs typeface="Ali_K_Alwand" pitchFamily="2" charset="-78"/>
            </a:endParaRPr>
          </a:p>
          <a:p>
            <a:pPr algn="r">
              <a:buNone/>
            </a:pPr>
            <a:r>
              <a:rPr lang="ar-IQ" dirty="0">
                <a:cs typeface="Ali_K_Alwand" pitchFamily="2" charset="-78"/>
              </a:rPr>
              <a:t>    </a:t>
            </a:r>
            <a:r>
              <a:rPr lang="ar-SA" sz="3300" dirty="0">
                <a:cs typeface="Ali_K_Alwand" pitchFamily="2" charset="-78"/>
              </a:rPr>
              <a:t>هونةرى طيَرِانةوةى زيرةكانةية ، رِووداوى زؤرو جؤراو جؤر لة خؤدةطريَت ، كة لة نيَوانياندا ثةيوةندييةكى رِوون يان ناديار  هةية ، كةسيَتييةكى سةرةكي و ضةندين كةسي لاوةكى هةية يانيش دةشيَت ضةندين ثالَةوانى هةبيَت .</a:t>
            </a:r>
            <a:endParaRPr lang="en-US" sz="3300" dirty="0">
              <a:cs typeface="Ali_K_Alwand" pitchFamily="2" charset="-78"/>
            </a:endParaRPr>
          </a:p>
          <a:p>
            <a:pPr algn="r" rtl="1">
              <a:buNone/>
            </a:pPr>
            <a:r>
              <a:rPr lang="ar-SA" b="1" dirty="0">
                <a:solidFill>
                  <a:srgbClr val="C00000"/>
                </a:solidFill>
                <a:cs typeface="Ali_K_Alwand" pitchFamily="2" charset="-78"/>
              </a:rPr>
              <a:t>4-نامة :</a:t>
            </a:r>
            <a:endParaRPr lang="en-US" dirty="0">
              <a:solidFill>
                <a:srgbClr val="C00000"/>
              </a:solidFill>
              <a:cs typeface="Ali_K_Alwand" pitchFamily="2" charset="-78"/>
            </a:endParaRPr>
          </a:p>
          <a:p>
            <a:pPr algn="r">
              <a:buNone/>
            </a:pPr>
            <a:r>
              <a:rPr lang="ar-IQ" dirty="0">
                <a:cs typeface="Ali_K_Alwand" pitchFamily="2" charset="-78"/>
              </a:rPr>
              <a:t>     </a:t>
            </a:r>
            <a:r>
              <a:rPr lang="ar-SA" sz="3600" dirty="0">
                <a:cs typeface="Ali_K_Alwand" pitchFamily="2" charset="-78"/>
              </a:rPr>
              <a:t>بريتيية لة نامةى كةسى كة يةكيَك بؤ ئةوى ترى دةنوسيَت ، لة كؤندا لاى ثاشاو ميرةكان بةكارهاتووة . وشةى ئةدةبى جوان و سةرنج رِاكيَش بةكاردةهيَنريَت  لة طةلَ فراوانبوونى خويَندن و زؤربوونى خويَدةوارانيش ديارة زؤرتر بةكارديَت ، بؤية لة هةموو ولاَت وشارو شارؤضكةكان فةرمانطةى ثؤست دانراوة .</a:t>
            </a:r>
            <a:endParaRPr lang="en-US" sz="3600" dirty="0">
              <a:cs typeface="Ali_K_Alwand" pitchFamily="2" charset="-78"/>
            </a:endParaRPr>
          </a:p>
          <a:p>
            <a:pPr algn="r" rtl="1">
              <a:buNone/>
            </a:pPr>
            <a:r>
              <a:rPr lang="ar-SA" b="1" dirty="0">
                <a:solidFill>
                  <a:srgbClr val="C00000"/>
                </a:solidFill>
                <a:cs typeface="Ali_K_Alwand" pitchFamily="2" charset="-78"/>
              </a:rPr>
              <a:t>5- ذياننامة :</a:t>
            </a:r>
            <a:endParaRPr lang="en-US" dirty="0">
              <a:solidFill>
                <a:srgbClr val="C00000"/>
              </a:solidFill>
              <a:cs typeface="Ali_K_Alwand" pitchFamily="2" charset="-78"/>
            </a:endParaRPr>
          </a:p>
          <a:p>
            <a:pPr algn="r" rtl="1">
              <a:buNone/>
            </a:pPr>
            <a:r>
              <a:rPr lang="ar-IQ" dirty="0">
                <a:cs typeface="Ali_K_Alwand" pitchFamily="2" charset="-78"/>
              </a:rPr>
              <a:t>    </a:t>
            </a:r>
            <a:r>
              <a:rPr lang="ar-SA" dirty="0">
                <a:cs typeface="Ali_K_Alwand" pitchFamily="2" charset="-78"/>
              </a:rPr>
              <a:t>وةرطيَرِانى ذيانى مرؤظيَكة لة ميانةى خستنة رِووى ويَنةيةكى رِاستطؤو ثرِشنطدارى ذيانى خؤى . دوو جؤرى هةية : </a:t>
            </a:r>
            <a:endParaRPr lang="en-US" dirty="0">
              <a:cs typeface="Ali_K_Alwand" pitchFamily="2" charset="-78"/>
            </a:endParaRPr>
          </a:p>
          <a:p>
            <a:pPr lvl="0" algn="r" rtl="1">
              <a:buNone/>
            </a:pPr>
            <a:r>
              <a:rPr lang="ar-IQ" dirty="0">
                <a:cs typeface="Ali_K_Alwand" pitchFamily="2" charset="-78"/>
              </a:rPr>
              <a:t>    ا- </a:t>
            </a:r>
            <a:r>
              <a:rPr lang="ar-SA" dirty="0">
                <a:cs typeface="Ali_K_Alwand" pitchFamily="2" charset="-78"/>
              </a:rPr>
              <a:t>ذياننامةى خودى : كة نوسةر تةنها باسي ذيانى خؤى دةكات .</a:t>
            </a:r>
            <a:endParaRPr lang="en-US" dirty="0">
              <a:cs typeface="Ali_K_Alwand" pitchFamily="2" charset="-78"/>
            </a:endParaRPr>
          </a:p>
          <a:p>
            <a:pPr lvl="0" algn="r" rtl="1">
              <a:buNone/>
            </a:pPr>
            <a:r>
              <a:rPr lang="ar-IQ" dirty="0">
                <a:cs typeface="Ali_K_Alwand" pitchFamily="2" charset="-78"/>
              </a:rPr>
              <a:t>    ب- </a:t>
            </a:r>
            <a:r>
              <a:rPr lang="ar-SA" dirty="0">
                <a:cs typeface="Ali_K_Alwand" pitchFamily="2" charset="-78"/>
              </a:rPr>
              <a:t>ذياننامةى بابةتى : نووسةر باسى كةسيَكى تر دةكات .</a:t>
            </a:r>
            <a:endParaRPr lang="en-US" dirty="0">
              <a:cs typeface="Ali_K_Alwand" pitchFamily="2" charset="-78"/>
            </a:endParaRPr>
          </a:p>
          <a:p>
            <a:pPr algn="justLow" rtl="1">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130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linds(horizontal)">
                                      <p:cBhvr>
                                        <p:cTn id="29" dur="500"/>
                                        <p:tgtEl>
                                          <p:spTgt spid="3">
                                            <p:txEl>
                                              <p:pRg st="6" end="6"/>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a:bodyPr>
          <a:lstStyle/>
          <a:p>
            <a:pPr algn="justLow" rtl="1">
              <a:buNone/>
            </a:pPr>
            <a:r>
              <a:rPr lang="ar-IQ" sz="2800" dirty="0">
                <a:cs typeface="Ali_K_Alwand" pitchFamily="2" charset="-78"/>
              </a:rPr>
              <a:t> </a:t>
            </a:r>
          </a:p>
          <a:p>
            <a:pPr algn="justLow" rtl="1">
              <a:buNone/>
            </a:pPr>
            <a:r>
              <a:rPr lang="ar-IQ" sz="2800" b="1" dirty="0">
                <a:solidFill>
                  <a:srgbClr val="C00000"/>
                </a:solidFill>
                <a:cs typeface="Ali_K_Alwand" pitchFamily="2" charset="-78"/>
              </a:rPr>
              <a:t>6</a:t>
            </a:r>
            <a:r>
              <a:rPr lang="ar-SA" sz="2800" b="1" dirty="0">
                <a:solidFill>
                  <a:srgbClr val="C00000"/>
                </a:solidFill>
                <a:cs typeface="Ali_K_Alwand" pitchFamily="2" charset="-78"/>
              </a:rPr>
              <a:t>- خوتبة :</a:t>
            </a:r>
            <a:endParaRPr lang="en-US" sz="2800" dirty="0">
              <a:solidFill>
                <a:srgbClr val="C00000"/>
              </a:solidFill>
              <a:cs typeface="Ali_K_Alwand" pitchFamily="2" charset="-78"/>
            </a:endParaRPr>
          </a:p>
          <a:p>
            <a:pPr algn="r">
              <a:buNone/>
            </a:pPr>
            <a:r>
              <a:rPr lang="ar-IQ" sz="2800" dirty="0">
                <a:cs typeface="Ali_K_Alwand" pitchFamily="2" charset="-78"/>
              </a:rPr>
              <a:t>   </a:t>
            </a:r>
            <a:r>
              <a:rPr lang="ar-SA" dirty="0">
                <a:cs typeface="Ali_K_Alwand" pitchFamily="2" charset="-78"/>
              </a:rPr>
              <a:t>بريتيية لة هونةرى قسة كردن لة ثيَناو قايلكردن و كارتيَكردن بةكاردةهيَنريَت ضةند جؤريَكة وةك : ئامؤذطارى ، ئايينى ، رِاميارى ، فيَركردن ، دادطةرى .....هتد.</a:t>
            </a:r>
            <a:endParaRPr lang="ar-IQ" dirty="0">
              <a:cs typeface="Ali_K_Alwand" pitchFamily="2" charset="-78"/>
            </a:endParaRPr>
          </a:p>
          <a:p>
            <a:pPr algn="r" rtl="1">
              <a:buNone/>
            </a:pPr>
            <a:endParaRPr lang="en-US" sz="2800" dirty="0">
              <a:cs typeface="Ali_K_Alwand" pitchFamily="2" charset="-78"/>
            </a:endParaRPr>
          </a:p>
          <a:p>
            <a:pPr algn="r" rtl="1">
              <a:buNone/>
            </a:pPr>
            <a:r>
              <a:rPr lang="ar-SA" sz="2800" b="1" dirty="0">
                <a:solidFill>
                  <a:srgbClr val="C00000"/>
                </a:solidFill>
                <a:cs typeface="Ali_K_Alwand" pitchFamily="2" charset="-78"/>
              </a:rPr>
              <a:t>7-شانؤطةرى:</a:t>
            </a:r>
            <a:endParaRPr lang="en-US" sz="2800" dirty="0">
              <a:solidFill>
                <a:srgbClr val="C00000"/>
              </a:solidFill>
              <a:cs typeface="Ali_K_Alwand" pitchFamily="2" charset="-78"/>
            </a:endParaRPr>
          </a:p>
          <a:p>
            <a:pPr algn="r">
              <a:buNone/>
            </a:pPr>
            <a:r>
              <a:rPr lang="ar-IQ" sz="2800" dirty="0">
                <a:cs typeface="Ali_K_Alwand" pitchFamily="2" charset="-78"/>
              </a:rPr>
              <a:t>   </a:t>
            </a:r>
            <a:r>
              <a:rPr lang="ar-SA" sz="2800" dirty="0">
                <a:cs typeface="Ali_K_Alwand" pitchFamily="2" charset="-78"/>
              </a:rPr>
              <a:t>ضيرؤكيَكة بؤ نواندن ئامادةكراوة يان دةقيَكى نمايشكراوة كة رِووداو و كات و شويَن رِؤلَى تيَدادةبينيَت .</a:t>
            </a:r>
            <a:endParaRPr lang="en-US" sz="2800" dirty="0">
              <a:cs typeface="Ali_K_Alwand" pitchFamily="2" charset="-78"/>
            </a:endParaRPr>
          </a:p>
          <a:p>
            <a:pPr algn="r" rtl="1">
              <a:buNone/>
            </a:pPr>
            <a:r>
              <a:rPr lang="ar-IQ" sz="2800" dirty="0">
                <a:cs typeface="Ali_K_Alwand" pitchFamily="2" charset="-78"/>
              </a:rPr>
              <a:t> </a:t>
            </a:r>
            <a:endParaRPr lang="en-US" sz="2800" dirty="0">
              <a:cs typeface="Ali_K_Alwand" pitchFamily="2" charset="-78"/>
            </a:endParaRPr>
          </a:p>
          <a:p>
            <a:pPr algn="justLow" rtl="1">
              <a:buNone/>
            </a:pPr>
            <a:endParaRPr lang="en-US"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131</a:t>
            </a:fld>
            <a:endParaRPr lang="en-US"/>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blinds(horizontal)">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a:bodyPr>
          <a:lstStyle/>
          <a:p>
            <a:pPr algn="justLow" rtl="1">
              <a:buNone/>
            </a:pPr>
            <a:r>
              <a:rPr lang="ar-IQ" sz="2800" dirty="0">
                <a:cs typeface="Ali_K_Alwand" pitchFamily="2" charset="-78"/>
              </a:rPr>
              <a:t> </a:t>
            </a:r>
          </a:p>
          <a:p>
            <a:pPr algn="justLow" rtl="1">
              <a:buNone/>
            </a:pPr>
            <a:r>
              <a:rPr lang="ar-IQ" sz="2800" dirty="0">
                <a:cs typeface="Ali_K_Alwand" pitchFamily="2" charset="-78"/>
              </a:rPr>
              <a:t> </a:t>
            </a:r>
            <a:endParaRPr lang="en-US" sz="2800" dirty="0">
              <a:cs typeface="Ali_K_Alwand" pitchFamily="2" charset="-78"/>
            </a:endParaRPr>
          </a:p>
          <a:p>
            <a:pPr algn="justLow" rtl="1">
              <a:buNone/>
            </a:pPr>
            <a:endParaRPr lang="en-US"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132</a:t>
            </a:fld>
            <a:endParaRPr lang="en-US"/>
          </a:p>
        </p:txBody>
      </p:sp>
      <p:graphicFrame>
        <p:nvGraphicFramePr>
          <p:cNvPr id="2" name="Table 1"/>
          <p:cNvGraphicFramePr>
            <a:graphicFrameLocks noGrp="1"/>
          </p:cNvGraphicFramePr>
          <p:nvPr/>
        </p:nvGraphicFramePr>
        <p:xfrm>
          <a:off x="1990056" y="1600200"/>
          <a:ext cx="6696744" cy="3631272"/>
        </p:xfrm>
        <a:graphic>
          <a:graphicData uri="http://schemas.openxmlformats.org/drawingml/2006/table">
            <a:tbl>
              <a:tblPr rtl="1" firstRow="1" bandRow="1">
                <a:tableStyleId>{5C22544A-7EE6-4342-B048-85BDC9FD1C3A}</a:tableStyleId>
              </a:tblPr>
              <a:tblGrid>
                <a:gridCol w="3348372">
                  <a:extLst>
                    <a:ext uri="{9D8B030D-6E8A-4147-A177-3AD203B41FA5}">
                      <a16:colId xmlns:a16="http://schemas.microsoft.com/office/drawing/2014/main" val="20000"/>
                    </a:ext>
                  </a:extLst>
                </a:gridCol>
                <a:gridCol w="3348372">
                  <a:extLst>
                    <a:ext uri="{9D8B030D-6E8A-4147-A177-3AD203B41FA5}">
                      <a16:colId xmlns:a16="http://schemas.microsoft.com/office/drawing/2014/main" val="20001"/>
                    </a:ext>
                  </a:extLst>
                </a:gridCol>
              </a:tblGrid>
              <a:tr h="576064">
                <a:tc>
                  <a:txBody>
                    <a:bodyPr/>
                    <a:lstStyle/>
                    <a:p>
                      <a:pPr rtl="1"/>
                      <a:r>
                        <a:rPr lang="ar-SA" sz="2400" dirty="0">
                          <a:cs typeface="Ali_K_Samik" pitchFamily="2" charset="-78"/>
                        </a:rPr>
                        <a:t>شيعر</a:t>
                      </a:r>
                      <a:endParaRPr lang="ar-IQ" sz="2400" dirty="0">
                        <a:cs typeface="Ali_K_Samik" pitchFamily="2" charset="-78"/>
                      </a:endParaRPr>
                    </a:p>
                  </a:txBody>
                  <a:tcPr/>
                </a:tc>
                <a:tc>
                  <a:txBody>
                    <a:bodyPr/>
                    <a:lstStyle/>
                    <a:p>
                      <a:pPr rtl="1"/>
                      <a:r>
                        <a:rPr lang="ar-SA" sz="2400" dirty="0">
                          <a:cs typeface="Ali_K_Samik" pitchFamily="2" charset="-78"/>
                        </a:rPr>
                        <a:t>ثةخشان</a:t>
                      </a:r>
                      <a:endParaRPr lang="ar-IQ" sz="2400" dirty="0">
                        <a:cs typeface="Ali_K_Samik" pitchFamily="2" charset="-78"/>
                      </a:endParaRPr>
                    </a:p>
                  </a:txBody>
                  <a:tcPr/>
                </a:tc>
                <a:extLst>
                  <a:ext uri="{0D108BD9-81ED-4DB2-BD59-A6C34878D82A}">
                    <a16:rowId xmlns:a16="http://schemas.microsoft.com/office/drawing/2014/main" val="10000"/>
                  </a:ext>
                </a:extLst>
              </a:tr>
              <a:tr h="504056">
                <a:tc>
                  <a:txBody>
                    <a:bodyPr/>
                    <a:lstStyle/>
                    <a:p>
                      <a:pPr rtl="1"/>
                      <a:r>
                        <a:rPr lang="ar-SA" sz="2400" dirty="0">
                          <a:cs typeface="Ali_K_Samik" pitchFamily="2" charset="-78"/>
                        </a:rPr>
                        <a:t>1- لة ويذدان و سؤزةوة ثةيدا دةبيَت</a:t>
                      </a:r>
                      <a:endParaRPr lang="ar-IQ" sz="2400" dirty="0">
                        <a:cs typeface="Ali_K_Samik" pitchFamily="2" charset="-78"/>
                      </a:endParaRPr>
                    </a:p>
                  </a:txBody>
                  <a:tcPr/>
                </a:tc>
                <a:tc>
                  <a:txBody>
                    <a:bodyPr/>
                    <a:lstStyle/>
                    <a:p>
                      <a:pPr rtl="1"/>
                      <a:r>
                        <a:rPr lang="ar-SA" sz="2400" dirty="0">
                          <a:cs typeface="Ali_K_Samik" pitchFamily="2" charset="-78"/>
                        </a:rPr>
                        <a:t>1-لة ئةقل و ذيري ثةيدا دةبيَت</a:t>
                      </a:r>
                      <a:endParaRPr lang="ar-IQ" sz="2400" dirty="0">
                        <a:cs typeface="Ali_K_Samik" pitchFamily="2" charset="-78"/>
                      </a:endParaRPr>
                    </a:p>
                  </a:txBody>
                  <a:tcPr/>
                </a:tc>
                <a:extLst>
                  <a:ext uri="{0D108BD9-81ED-4DB2-BD59-A6C34878D82A}">
                    <a16:rowId xmlns:a16="http://schemas.microsoft.com/office/drawing/2014/main" val="10001"/>
                  </a:ext>
                </a:extLst>
              </a:tr>
              <a:tr h="504056">
                <a:tc>
                  <a:txBody>
                    <a:bodyPr/>
                    <a:lstStyle/>
                    <a:p>
                      <a:pPr rtl="1"/>
                      <a:r>
                        <a:rPr lang="ar-SA" sz="2400" dirty="0">
                          <a:cs typeface="Ali_K_Samik" pitchFamily="2" charset="-78"/>
                        </a:rPr>
                        <a:t>2- كيَش</a:t>
                      </a:r>
                      <a:r>
                        <a:rPr lang="ar-SA" sz="2400" baseline="0" dirty="0">
                          <a:cs typeface="Ali_K_Samik" pitchFamily="2" charset="-78"/>
                        </a:rPr>
                        <a:t> و سةرواي هةية</a:t>
                      </a:r>
                      <a:endParaRPr lang="ar-IQ" sz="2400" dirty="0">
                        <a:cs typeface="Ali_K_Samik" pitchFamily="2" charset="-78"/>
                      </a:endParaRPr>
                    </a:p>
                  </a:txBody>
                  <a:tcPr/>
                </a:tc>
                <a:tc>
                  <a:txBody>
                    <a:bodyPr/>
                    <a:lstStyle/>
                    <a:p>
                      <a:pPr rtl="1"/>
                      <a:r>
                        <a:rPr lang="ar-SA" sz="2400" dirty="0">
                          <a:cs typeface="Ali_K_Samik" pitchFamily="2" charset="-78"/>
                        </a:rPr>
                        <a:t>2-</a:t>
                      </a:r>
                      <a:r>
                        <a:rPr lang="ar-SA" sz="2400" baseline="0" dirty="0">
                          <a:cs typeface="Ali_K_Samik" pitchFamily="2" charset="-78"/>
                        </a:rPr>
                        <a:t> </a:t>
                      </a:r>
                      <a:r>
                        <a:rPr lang="ar-SA" sz="2400" dirty="0">
                          <a:cs typeface="Ali_K_Samik" pitchFamily="2" charset="-78"/>
                        </a:rPr>
                        <a:t>مةرج نيية كيَش</a:t>
                      </a:r>
                      <a:r>
                        <a:rPr lang="ar-SA" sz="2400" baseline="0" dirty="0">
                          <a:cs typeface="Ali_K_Samik" pitchFamily="2" charset="-78"/>
                        </a:rPr>
                        <a:t> و سةرواي </a:t>
                      </a:r>
                      <a:r>
                        <a:rPr lang="ar-SA" sz="2400" dirty="0">
                          <a:cs typeface="Ali_K_Samik" pitchFamily="2" charset="-78"/>
                        </a:rPr>
                        <a:t>هةبيَ</a:t>
                      </a:r>
                      <a:endParaRPr lang="ar-IQ" sz="2400" dirty="0">
                        <a:cs typeface="Ali_K_Samik" pitchFamily="2" charset="-78"/>
                      </a:endParaRPr>
                    </a:p>
                  </a:txBody>
                  <a:tcPr/>
                </a:tc>
                <a:extLst>
                  <a:ext uri="{0D108BD9-81ED-4DB2-BD59-A6C34878D82A}">
                    <a16:rowId xmlns:a16="http://schemas.microsoft.com/office/drawing/2014/main" val="10002"/>
                  </a:ext>
                </a:extLst>
              </a:tr>
              <a:tr h="720080">
                <a:tc>
                  <a:txBody>
                    <a:bodyPr/>
                    <a:lstStyle/>
                    <a:p>
                      <a:pPr rtl="1"/>
                      <a:r>
                        <a:rPr lang="ar-SA" sz="2400" dirty="0">
                          <a:cs typeface="Ali_K_Samik" pitchFamily="2" charset="-78"/>
                        </a:rPr>
                        <a:t>3- كورت و ضرو ثرِ واتاية</a:t>
                      </a:r>
                      <a:endParaRPr lang="ar-IQ" sz="2400" dirty="0">
                        <a:cs typeface="Ali_K_Samik" pitchFamily="2" charset="-78"/>
                      </a:endParaRPr>
                    </a:p>
                  </a:txBody>
                  <a:tcPr/>
                </a:tc>
                <a:tc>
                  <a:txBody>
                    <a:bodyPr/>
                    <a:lstStyle/>
                    <a:p>
                      <a:pPr rtl="1"/>
                      <a:r>
                        <a:rPr lang="ar-SA" sz="2400" dirty="0">
                          <a:cs typeface="Ali_K_Samik" pitchFamily="2" charset="-78"/>
                        </a:rPr>
                        <a:t>3- ثةرش و بلاَوةو دريَذدادرة</a:t>
                      </a:r>
                      <a:endParaRPr lang="ar-IQ" sz="2400" dirty="0">
                        <a:cs typeface="Ali_K_Samik" pitchFamily="2" charset="-78"/>
                      </a:endParaRPr>
                    </a:p>
                  </a:txBody>
                  <a:tcPr/>
                </a:tc>
                <a:extLst>
                  <a:ext uri="{0D108BD9-81ED-4DB2-BD59-A6C34878D82A}">
                    <a16:rowId xmlns:a16="http://schemas.microsoft.com/office/drawing/2014/main" val="10003"/>
                  </a:ext>
                </a:extLst>
              </a:tr>
              <a:tr h="504056">
                <a:tc>
                  <a:txBody>
                    <a:bodyPr/>
                    <a:lstStyle/>
                    <a:p>
                      <a:pPr rtl="1"/>
                      <a:r>
                        <a:rPr lang="ar-SA" sz="2400" dirty="0">
                          <a:cs typeface="Ali_K_Samik" pitchFamily="2" charset="-78"/>
                        </a:rPr>
                        <a:t>4- كةسايةتي</a:t>
                      </a:r>
                      <a:r>
                        <a:rPr lang="ar-SA" sz="2400" baseline="0" dirty="0">
                          <a:cs typeface="Ali_K_Samik" pitchFamily="2" charset="-78"/>
                        </a:rPr>
                        <a:t> دةردةكةويَت</a:t>
                      </a:r>
                      <a:endParaRPr lang="ar-IQ" sz="2400" dirty="0">
                        <a:cs typeface="Ali_K_Samik" pitchFamily="2" charset="-78"/>
                      </a:endParaRPr>
                    </a:p>
                  </a:txBody>
                  <a:tcPr/>
                </a:tc>
                <a:tc>
                  <a:txBody>
                    <a:bodyPr/>
                    <a:lstStyle/>
                    <a:p>
                      <a:pPr rtl="1"/>
                      <a:r>
                        <a:rPr lang="ar-SA" sz="2400" dirty="0">
                          <a:cs typeface="Ali_K_Samik" pitchFamily="2" charset="-78"/>
                        </a:rPr>
                        <a:t>4- كةسايةتي دةرناكةويَت</a:t>
                      </a:r>
                      <a:endParaRPr lang="ar-IQ" sz="2400" dirty="0">
                        <a:cs typeface="Ali_K_Samik" pitchFamily="2" charset="-78"/>
                      </a:endParaRPr>
                    </a:p>
                  </a:txBody>
                  <a:tcPr/>
                </a:tc>
                <a:extLst>
                  <a:ext uri="{0D108BD9-81ED-4DB2-BD59-A6C34878D82A}">
                    <a16:rowId xmlns:a16="http://schemas.microsoft.com/office/drawing/2014/main" val="10004"/>
                  </a:ext>
                </a:extLst>
              </a:tr>
              <a:tr h="777686">
                <a:tc>
                  <a:txBody>
                    <a:bodyPr/>
                    <a:lstStyle/>
                    <a:p>
                      <a:pPr rtl="1"/>
                      <a:r>
                        <a:rPr lang="ar-SA" sz="2400" dirty="0">
                          <a:cs typeface="Ali_K_Samik" pitchFamily="2" charset="-78"/>
                        </a:rPr>
                        <a:t>5- بةضةند شيَوة دةنووسريَت</a:t>
                      </a:r>
                      <a:endParaRPr lang="ar-IQ" sz="2400" dirty="0">
                        <a:cs typeface="Ali_K_Samik" pitchFamily="2" charset="-78"/>
                      </a:endParaRPr>
                    </a:p>
                  </a:txBody>
                  <a:tcPr/>
                </a:tc>
                <a:tc>
                  <a:txBody>
                    <a:bodyPr/>
                    <a:lstStyle/>
                    <a:p>
                      <a:pPr rtl="1"/>
                      <a:r>
                        <a:rPr lang="ar-SA" sz="2400" dirty="0">
                          <a:cs typeface="Ali_K_Samik" pitchFamily="2" charset="-78"/>
                        </a:rPr>
                        <a:t>5- بةيةك</a:t>
                      </a:r>
                      <a:r>
                        <a:rPr lang="ar-SA" sz="2400" baseline="0" dirty="0">
                          <a:cs typeface="Ali_K_Samik" pitchFamily="2" charset="-78"/>
                        </a:rPr>
                        <a:t> شيَوة دةنووسريَت</a:t>
                      </a:r>
                      <a:r>
                        <a:rPr lang="en-US" sz="2400" baseline="0" dirty="0">
                          <a:cs typeface="Ali_K_Samik" pitchFamily="2" charset="-78"/>
                        </a:rPr>
                        <a:t> </a:t>
                      </a:r>
                      <a:r>
                        <a:rPr lang="ar-IQ" sz="2400" baseline="0" dirty="0">
                          <a:cs typeface="Ali_K_Samik" pitchFamily="2" charset="-78"/>
                        </a:rPr>
                        <a:t> ثةرةطرافة</a:t>
                      </a:r>
                      <a:endParaRPr lang="ar-IQ" sz="2400" dirty="0">
                        <a:cs typeface="Ali_K_Samik" pitchFamily="2" charset="-78"/>
                      </a:endParaRPr>
                    </a:p>
                  </a:txBody>
                  <a:tcPr/>
                </a:tc>
                <a:extLst>
                  <a:ext uri="{0D108BD9-81ED-4DB2-BD59-A6C34878D82A}">
                    <a16:rowId xmlns:a16="http://schemas.microsoft.com/office/drawing/2014/main" val="10005"/>
                  </a:ext>
                </a:extLst>
              </a:tr>
            </a:tbl>
          </a:graphicData>
        </a:graphic>
      </p:graphicFrame>
      <p:sp>
        <p:nvSpPr>
          <p:cNvPr id="5" name="Rectangle 4"/>
          <p:cNvSpPr/>
          <p:nvPr/>
        </p:nvSpPr>
        <p:spPr>
          <a:xfrm>
            <a:off x="1979712" y="908720"/>
            <a:ext cx="6624736" cy="461665"/>
          </a:xfrm>
          <a:prstGeom prst="rect">
            <a:avLst/>
          </a:prstGeom>
        </p:spPr>
        <p:txBody>
          <a:bodyPr wrap="square">
            <a:spAutoFit/>
          </a:bodyPr>
          <a:lstStyle/>
          <a:p>
            <a:r>
              <a:rPr lang="ar-SA" sz="2400" dirty="0">
                <a:cs typeface="Ali_K_Samik" pitchFamily="2" charset="-78"/>
              </a:rPr>
              <a:t>جياوازي نيَوان شيعرو ثةخشان:</a:t>
            </a:r>
            <a:r>
              <a:rPr lang="en-US" sz="2400" dirty="0">
                <a:cs typeface="Ali_K_Samik" pitchFamily="2" charset="-78"/>
              </a:rPr>
              <a:t> </a:t>
            </a:r>
            <a:endParaRPr lang="en-US" sz="2400" dirty="0"/>
          </a:p>
        </p:txBody>
      </p:sp>
    </p:spTree>
    <p:extLst>
      <p:ext uri="{BB962C8B-B14F-4D97-AF65-F5344CB8AC3E}">
        <p14:creationId xmlns:p14="http://schemas.microsoft.com/office/powerpoint/2010/main" val="3937416550"/>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3600" dirty="0">
                <a:solidFill>
                  <a:srgbClr val="0070C0"/>
                </a:solidFill>
                <a:cs typeface="Ali_K_Alwand" pitchFamily="2" charset="-78"/>
              </a:rPr>
              <a:t>2</a:t>
            </a:r>
            <a:r>
              <a:rPr lang="ar-SA" sz="3600" dirty="0">
                <a:solidFill>
                  <a:srgbClr val="0070C0"/>
                </a:solidFill>
                <a:cs typeface="Ali_K_Alwand" pitchFamily="2" charset="-78"/>
              </a:rPr>
              <a:t>- رِووباري ديجلة :</a:t>
            </a:r>
            <a:r>
              <a:rPr lang="ar-SA" sz="3600" dirty="0">
                <a:cs typeface="Ali_K_Alwand" pitchFamily="2" charset="-78"/>
              </a:rPr>
              <a:t> </a:t>
            </a:r>
            <a:endParaRPr lang="ar-IQ" sz="3600" dirty="0">
              <a:cs typeface="Ali_K_Alwand" pitchFamily="2" charset="-78"/>
            </a:endParaRPr>
          </a:p>
        </p:txBody>
      </p:sp>
      <p:sp>
        <p:nvSpPr>
          <p:cNvPr id="3" name="Content Placeholder 2"/>
          <p:cNvSpPr>
            <a:spLocks noGrp="1"/>
          </p:cNvSpPr>
          <p:nvPr>
            <p:ph idx="1"/>
          </p:nvPr>
        </p:nvSpPr>
        <p:spPr/>
        <p:txBody>
          <a:bodyPr>
            <a:normAutofit/>
          </a:bodyPr>
          <a:lstStyle/>
          <a:p>
            <a:pPr algn="justLow" rtl="1">
              <a:buNone/>
            </a:pPr>
            <a:r>
              <a:rPr lang="ar-IQ" sz="2800" dirty="0">
                <a:cs typeface="Ali_K_Alwand" pitchFamily="2" charset="-78"/>
              </a:rPr>
              <a:t>    </a:t>
            </a:r>
            <a:r>
              <a:rPr lang="ar-SA" sz="2800" dirty="0">
                <a:cs typeface="Ali_K_Alwand" pitchFamily="2" charset="-78"/>
              </a:rPr>
              <a:t>لة باكورى شارى (ديار بةكر) ةوة لة دةرياضةي (طوولجوك ) ةوة سةرضاوة دةطريَت  ، بة خاكى كوردساندا تيَثةر دةبيَت و دواتر  بة زةوييةكاني عيَراقدا بةرةو خوار تيَدةثةريَت تا  لة</a:t>
            </a:r>
            <a:r>
              <a:rPr lang="ar-IQ" sz="2800" dirty="0">
                <a:cs typeface="Ali_K_Alwand" pitchFamily="2" charset="-78"/>
              </a:rPr>
              <a:t> </a:t>
            </a:r>
            <a:r>
              <a:rPr lang="ar-SA" sz="2800" dirty="0">
                <a:cs typeface="Ali_K_Alwand" pitchFamily="2" charset="-78"/>
              </a:rPr>
              <a:t>نزيك شاري ( بةسرِا ) لةطةلَ رِووبارى  ( فورِات)  تيَكةلَ بة</a:t>
            </a:r>
            <a:r>
              <a:rPr lang="ar-IQ" sz="2800" dirty="0">
                <a:cs typeface="Ali_K_Alwand" pitchFamily="2" charset="-78"/>
              </a:rPr>
              <a:t> </a:t>
            </a:r>
            <a:r>
              <a:rPr lang="ar-SA" sz="2800" dirty="0">
                <a:cs typeface="Ali_K_Alwand" pitchFamily="2" charset="-78"/>
              </a:rPr>
              <a:t>يةك دةبنةوةو ( كةنداوي عةرِةب ) ثيَكدةهيَنن . </a:t>
            </a:r>
            <a:endParaRPr lang="en-US" sz="2800" dirty="0">
              <a:cs typeface="Ali_K_Alwand" pitchFamily="2" charset="-78"/>
            </a:endParaRPr>
          </a:p>
          <a:p>
            <a:pPr algn="justLow" rtl="1">
              <a:buNone/>
            </a:pPr>
            <a:endParaRPr lang="ar-IQ"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ransition>
    <p:plus/>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dirty="0">
                <a:solidFill>
                  <a:srgbClr val="0070C0"/>
                </a:solidFill>
                <a:cs typeface="Ali_K_Alwand" pitchFamily="2" charset="-78"/>
              </a:rPr>
              <a:t>3- رِووباري فورات :</a:t>
            </a:r>
            <a:endParaRPr lang="ar-IQ" sz="3600" dirty="0">
              <a:cs typeface="Ali_K_Alwand" pitchFamily="2" charset="-78"/>
            </a:endParaRPr>
          </a:p>
        </p:txBody>
      </p:sp>
      <p:sp>
        <p:nvSpPr>
          <p:cNvPr id="3" name="Content Placeholder 2"/>
          <p:cNvSpPr>
            <a:spLocks noGrp="1"/>
          </p:cNvSpPr>
          <p:nvPr>
            <p:ph idx="1"/>
          </p:nvPr>
        </p:nvSpPr>
        <p:spPr/>
        <p:txBody>
          <a:bodyPr>
            <a:normAutofit/>
          </a:bodyPr>
          <a:lstStyle/>
          <a:p>
            <a:pPr algn="justLow" rtl="1">
              <a:buNone/>
            </a:pPr>
            <a:r>
              <a:rPr lang="ar-IQ" sz="2800" dirty="0">
                <a:cs typeface="Ali_K_Alwand" pitchFamily="2" charset="-78"/>
              </a:rPr>
              <a:t>    </a:t>
            </a:r>
            <a:r>
              <a:rPr lang="ar-SA" sz="2800" dirty="0">
                <a:cs typeface="Ali_K_Alwand" pitchFamily="2" charset="-78"/>
              </a:rPr>
              <a:t>بة دريَذترين رِووباري كوردستان دادةنريَت و لة دوو سةرضاوة ثيَكديَت ، يةكيَكيان (فرات صو)،  سةرضاوةكةي تريش (مراد صو) ئةم دوو لقةش لة</a:t>
            </a:r>
            <a:r>
              <a:rPr lang="ar-IQ" sz="2800" dirty="0">
                <a:cs typeface="Ali_K_Alwand" pitchFamily="2" charset="-78"/>
              </a:rPr>
              <a:t> </a:t>
            </a:r>
            <a:r>
              <a:rPr lang="ar-SA" sz="2800" dirty="0">
                <a:cs typeface="Ali_K_Alwand" pitchFamily="2" charset="-78"/>
              </a:rPr>
              <a:t>باكووري ( ئالازيغ) دةطةنة يةك</a:t>
            </a:r>
            <a:r>
              <a:rPr lang="ar-IQ" sz="2800" dirty="0">
                <a:cs typeface="Ali_K_Alwand" pitchFamily="2" charset="-78"/>
              </a:rPr>
              <a:t>و</a:t>
            </a:r>
            <a:r>
              <a:rPr lang="ar-SA" sz="2800" dirty="0">
                <a:cs typeface="Ali_K_Alwand" pitchFamily="2" charset="-78"/>
              </a:rPr>
              <a:t> رِووباري فورات ثيَكدةهيَنن.</a:t>
            </a:r>
            <a:br>
              <a:rPr lang="ar-SA" sz="2800" dirty="0">
                <a:cs typeface="Ali_K_Alwand" pitchFamily="2" charset="-78"/>
              </a:rPr>
            </a:br>
            <a:endParaRPr lang="ar-IQ"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ransition>
    <p:plus/>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dirty="0">
                <a:solidFill>
                  <a:srgbClr val="0070C0"/>
                </a:solidFill>
                <a:cs typeface="Ali_K_Alwand" pitchFamily="2" charset="-78"/>
              </a:rPr>
              <a:t>4- رِووباري ق</a:t>
            </a:r>
            <a:r>
              <a:rPr lang="ar-IQ" sz="3600" dirty="0">
                <a:solidFill>
                  <a:srgbClr val="0070C0"/>
                </a:solidFill>
                <a:cs typeface="Ali_K_Alwand" pitchFamily="2" charset="-78"/>
              </a:rPr>
              <a:t>ي</a:t>
            </a:r>
            <a:r>
              <a:rPr lang="ar-SA" sz="3600" dirty="0">
                <a:solidFill>
                  <a:srgbClr val="0070C0"/>
                </a:solidFill>
                <a:cs typeface="Ali_K_Alwand" pitchFamily="2" charset="-78"/>
              </a:rPr>
              <a:t>زل ئؤزؤن:</a:t>
            </a:r>
            <a:endParaRPr lang="ar-IQ" sz="3600" dirty="0">
              <a:cs typeface="Ali_K_Alwand" pitchFamily="2" charset="-78"/>
            </a:endParaRPr>
          </a:p>
        </p:txBody>
      </p:sp>
      <p:sp>
        <p:nvSpPr>
          <p:cNvPr id="3" name="Content Placeholder 2"/>
          <p:cNvSpPr>
            <a:spLocks noGrp="1"/>
          </p:cNvSpPr>
          <p:nvPr>
            <p:ph idx="1"/>
          </p:nvPr>
        </p:nvSpPr>
        <p:spPr/>
        <p:txBody>
          <a:bodyPr>
            <a:normAutofit/>
          </a:bodyPr>
          <a:lstStyle/>
          <a:p>
            <a:pPr algn="justLow" rtl="1">
              <a:buNone/>
            </a:pPr>
            <a:r>
              <a:rPr lang="ar-IQ" sz="2800" dirty="0">
                <a:cs typeface="Ali_K_Alwand" pitchFamily="2" charset="-78"/>
              </a:rPr>
              <a:t>    </a:t>
            </a:r>
            <a:r>
              <a:rPr lang="ar-SA" sz="2800" dirty="0">
                <a:cs typeface="Ali_K_Alwand" pitchFamily="2" charset="-78"/>
              </a:rPr>
              <a:t>ئةم رِووبارة لة رِؤذئاواي شاري (ديواندةرة) ي كوردستاني رِؤذهةلاَت سةرضاوة دةطريَت </a:t>
            </a:r>
            <a:r>
              <a:rPr lang="ar-IQ" sz="2800" dirty="0">
                <a:cs typeface="Ali_K_Alwand" pitchFamily="2" charset="-78"/>
              </a:rPr>
              <a:t>و </a:t>
            </a:r>
            <a:r>
              <a:rPr lang="ar-SA" sz="2800" dirty="0">
                <a:cs typeface="Ali_K_Alwand" pitchFamily="2" charset="-78"/>
              </a:rPr>
              <a:t>لة</a:t>
            </a:r>
            <a:r>
              <a:rPr lang="ar-IQ" sz="2800" dirty="0">
                <a:cs typeface="Ali_K_Alwand" pitchFamily="2" charset="-78"/>
              </a:rPr>
              <a:t> </a:t>
            </a:r>
            <a:r>
              <a:rPr lang="ar-SA" sz="2800" dirty="0">
                <a:cs typeface="Ali_K_Alwand" pitchFamily="2" charset="-78"/>
              </a:rPr>
              <a:t>باشووري شاري (رِةشت)  دةرذيَتة دةرياي قةزوين.</a:t>
            </a:r>
            <a:r>
              <a:rPr lang="en-US" sz="2800" dirty="0">
                <a:cs typeface="Ali_K_Alwand" pitchFamily="2" charset="-78"/>
              </a:rPr>
              <a:t>                                  </a:t>
            </a:r>
            <a:br>
              <a:rPr lang="ar-SA" sz="2800" dirty="0">
                <a:cs typeface="Ali_K_Alwand" pitchFamily="2" charset="-78"/>
              </a:rPr>
            </a:br>
            <a:endParaRPr lang="ar-IQ"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ransition>
    <p:plus/>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r>
              <a:rPr lang="ar-SA"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li_K_Samik" pitchFamily="2" charset="-78"/>
              </a:rPr>
              <a:t>دووةم: زيَيةكان</a:t>
            </a:r>
            <a:endParaRPr lang="ar-IQ"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Content Placeholder 2"/>
          <p:cNvSpPr>
            <a:spLocks noGrp="1"/>
          </p:cNvSpPr>
          <p:nvPr>
            <p:ph idx="1"/>
          </p:nvPr>
        </p:nvSpPr>
        <p:spPr>
          <a:solidFill>
            <a:schemeClr val="bg1">
              <a:lumMod val="95000"/>
            </a:schemeClr>
          </a:solidFill>
        </p:spPr>
        <p:txBody>
          <a:bodyPr>
            <a:normAutofit/>
          </a:bodyPr>
          <a:lstStyle/>
          <a:p>
            <a:pPr algn="just" rtl="1">
              <a:buNone/>
            </a:pPr>
            <a:r>
              <a:rPr lang="ar-IQ" sz="2800" dirty="0">
                <a:cs typeface="Ali_K_Alwand" pitchFamily="2" charset="-78"/>
              </a:rPr>
              <a:t>    </a:t>
            </a:r>
            <a:r>
              <a:rPr lang="ar-SA" sz="2800">
                <a:cs typeface="Ali_K_Alwand" pitchFamily="2" charset="-78"/>
              </a:rPr>
              <a:t>زيَ </a:t>
            </a:r>
            <a:r>
              <a:rPr lang="ar-SA" sz="2800" dirty="0">
                <a:cs typeface="Ali_K_Alwand" pitchFamily="2" charset="-78"/>
              </a:rPr>
              <a:t>لة رِووبار بضووكترة ، كوردستان لة</a:t>
            </a:r>
            <a:r>
              <a:rPr lang="ar-IQ" sz="2800" dirty="0">
                <a:cs typeface="Ali_K_Alwand" pitchFamily="2" charset="-78"/>
              </a:rPr>
              <a:t> </a:t>
            </a:r>
            <a:r>
              <a:rPr lang="ar-SA" sz="2800" dirty="0">
                <a:cs typeface="Ali_K_Alwand" pitchFamily="2" charset="-78"/>
              </a:rPr>
              <a:t>ضةند زيَيةكي  طرنط ثيَكديَت،</a:t>
            </a:r>
            <a:r>
              <a:rPr lang="ar-IQ" sz="2800" dirty="0">
                <a:cs typeface="Ali_K_Alwand" pitchFamily="2" charset="-78"/>
              </a:rPr>
              <a:t> </a:t>
            </a:r>
            <a:r>
              <a:rPr lang="ar-SA" sz="2800" dirty="0">
                <a:cs typeface="Ali_K_Alwand" pitchFamily="2" charset="-78"/>
              </a:rPr>
              <a:t>لةوانة:</a:t>
            </a:r>
            <a:r>
              <a:rPr lang="en-US" sz="2800" dirty="0">
                <a:cs typeface="Ali_K_Alwand" pitchFamily="2" charset="-78"/>
              </a:rPr>
              <a:t>   </a:t>
            </a:r>
            <a:br>
              <a:rPr lang="ar-SA" sz="2800" dirty="0">
                <a:cs typeface="Ali_K_Alwand" pitchFamily="2" charset="-78"/>
              </a:rPr>
            </a:br>
            <a:r>
              <a:rPr lang="ar-SA" sz="2800" dirty="0">
                <a:solidFill>
                  <a:srgbClr val="0070C0"/>
                </a:solidFill>
                <a:cs typeface="Ali_K_Alwand" pitchFamily="2" charset="-78"/>
              </a:rPr>
              <a:t>1- زيَي طةورة : </a:t>
            </a:r>
            <a:r>
              <a:rPr lang="ar-SA" sz="2800" dirty="0">
                <a:cs typeface="Ali_K_Alwand" pitchFamily="2" charset="-78"/>
              </a:rPr>
              <a:t>لقي هةرة طةورةي رِووباري ديجلةيةو لة كوردستاني باكوورةوة سةرضاوة دةطريَت بةرةو كوردستاني باشوور دريَذ دةبيَتةوة ، تاكو دةطاتة ئاوبةندي بيَخمة ، لةويَدا بةرةو باشووري رِؤذئاوا دةرِوات ، تاكو لة باشووري شاري موسلَ ، دةر</a:t>
            </a:r>
            <a:r>
              <a:rPr lang="ar-IQ" sz="2800" dirty="0">
                <a:cs typeface="Ali_K_Alwand" pitchFamily="2" charset="-78"/>
              </a:rPr>
              <a:t>ِ</a:t>
            </a:r>
            <a:r>
              <a:rPr lang="ar-SA" sz="2800" dirty="0">
                <a:cs typeface="Ali_K_Alwand" pitchFamily="2" charset="-78"/>
              </a:rPr>
              <a:t>ذيَتة نيَو رِووباري ديجلة</a:t>
            </a:r>
            <a:endParaRPr lang="ar-IQ"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ransition>
    <p:strips dir="l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pPr algn="r"/>
            <a:r>
              <a:rPr lang="ar-IQ" sz="3600" dirty="0">
                <a:solidFill>
                  <a:srgbClr val="0070C0"/>
                </a:solidFill>
                <a:cs typeface="Ali_K_Alwand" pitchFamily="2" charset="-78"/>
              </a:rPr>
              <a:t>2- زيَي بضووك:</a:t>
            </a:r>
            <a:endParaRPr lang="ar-IQ" sz="3600" dirty="0">
              <a:cs typeface="Ali_K_Alwand" pitchFamily="2" charset="-78"/>
            </a:endParaRPr>
          </a:p>
        </p:txBody>
      </p:sp>
      <p:sp>
        <p:nvSpPr>
          <p:cNvPr id="3" name="Content Placeholder 2"/>
          <p:cNvSpPr>
            <a:spLocks noGrp="1"/>
          </p:cNvSpPr>
          <p:nvPr>
            <p:ph idx="1"/>
          </p:nvPr>
        </p:nvSpPr>
        <p:spPr>
          <a:solidFill>
            <a:schemeClr val="bg1">
              <a:lumMod val="95000"/>
            </a:schemeClr>
          </a:solidFill>
        </p:spPr>
        <p:txBody>
          <a:bodyPr>
            <a:normAutofit/>
          </a:bodyPr>
          <a:lstStyle/>
          <a:p>
            <a:pPr algn="justLow" rtl="1">
              <a:buNone/>
            </a:pPr>
            <a:r>
              <a:rPr lang="ar-IQ" sz="2800" dirty="0">
                <a:cs typeface="Ali_K_Alwand" pitchFamily="2" charset="-78"/>
              </a:rPr>
              <a:t>    بة</a:t>
            </a:r>
            <a:r>
              <a:rPr lang="en-US" sz="2800" dirty="0">
                <a:cs typeface="Ali_K_Alwand" pitchFamily="2" charset="-78"/>
              </a:rPr>
              <a:t> </a:t>
            </a:r>
            <a:r>
              <a:rPr lang="ar-IQ" sz="2800" dirty="0">
                <a:cs typeface="Ali_K_Alwand" pitchFamily="2" charset="-78"/>
              </a:rPr>
              <a:t>دريَذترين لقي رِووباري ديجلة دةذميَردريَت كة لة رِؤذئاواي شاري مهاباد </a:t>
            </a:r>
            <a:r>
              <a:rPr lang="ar-SA" sz="2800" dirty="0">
                <a:cs typeface="Ali_K_Alwand" pitchFamily="2" charset="-78"/>
              </a:rPr>
              <a:t>سةرضاوة دةطريَت و  </a:t>
            </a:r>
            <a:r>
              <a:rPr lang="ar-IQ" sz="2800" dirty="0">
                <a:cs typeface="Ali_K_Alwand" pitchFamily="2" charset="-78"/>
              </a:rPr>
              <a:t>لة سنووري قةلاَدزيَوة دةثةرِيَتة كوردستاني عيَراق و دةرِذيَتة ئاوبةندي دؤكان ، لةويَشةوة بةرةو ثرديَ ديَت ، لة</a:t>
            </a:r>
            <a:r>
              <a:rPr lang="en-US" sz="2800" dirty="0">
                <a:cs typeface="Ali_K_Alwand" pitchFamily="2" charset="-78"/>
              </a:rPr>
              <a:t> </a:t>
            </a:r>
            <a:r>
              <a:rPr lang="ar-IQ" sz="2800" dirty="0">
                <a:cs typeface="Ali_K_Alwand" pitchFamily="2" charset="-78"/>
              </a:rPr>
              <a:t>ئةنجامدا لةطةلَ زيَي طةورةدا دةرِذيَتة رِووباري ديجلة.</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ransition>
    <p:strips dir="l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bg1">
              <a:lumMod val="95000"/>
            </a:schemeClr>
          </a:solidFill>
        </p:spPr>
        <p:txBody>
          <a:bodyPr>
            <a:normAutofit/>
          </a:bodyPr>
          <a:lstStyle/>
          <a:p>
            <a:pPr algn="r" rtl="1">
              <a:buNone/>
            </a:pPr>
            <a:r>
              <a:rPr lang="ar-IQ" sz="2800" dirty="0">
                <a:solidFill>
                  <a:srgbClr val="0070C0"/>
                </a:solidFill>
                <a:cs typeface="Ali_K_Alwand" pitchFamily="2" charset="-78"/>
              </a:rPr>
              <a:t>  </a:t>
            </a:r>
            <a:endParaRPr lang="en-US" sz="2800" dirty="0">
              <a:solidFill>
                <a:srgbClr val="0070C0"/>
              </a:solidFill>
              <a:cs typeface="Ali_K_Alwand" pitchFamily="2" charset="-78"/>
            </a:endParaRPr>
          </a:p>
          <a:p>
            <a:pPr algn="r" rtl="1">
              <a:buNone/>
            </a:pPr>
            <a:endParaRPr lang="en-US" sz="2800" dirty="0">
              <a:solidFill>
                <a:srgbClr val="0070C0"/>
              </a:solidFill>
              <a:cs typeface="Ali_K_Alwand" pitchFamily="2" charset="-78"/>
            </a:endParaRPr>
          </a:p>
          <a:p>
            <a:pPr algn="r" rtl="1">
              <a:buNone/>
            </a:pPr>
            <a:r>
              <a:rPr lang="en-US" sz="2800" dirty="0">
                <a:solidFill>
                  <a:srgbClr val="0070C0"/>
                </a:solidFill>
                <a:cs typeface="Ali_K_Alwand" pitchFamily="2" charset="-78"/>
              </a:rPr>
              <a:t>   </a:t>
            </a:r>
            <a:r>
              <a:rPr lang="ar-IQ" sz="2800" dirty="0">
                <a:solidFill>
                  <a:srgbClr val="0070C0"/>
                </a:solidFill>
                <a:cs typeface="Ali_K_Alwand" pitchFamily="2" charset="-78"/>
              </a:rPr>
              <a:t> 3- زي</a:t>
            </a:r>
            <a:r>
              <a:rPr lang="ar-SA" sz="2800" dirty="0">
                <a:solidFill>
                  <a:srgbClr val="0070C0"/>
                </a:solidFill>
                <a:cs typeface="Ali_K_Alwand" pitchFamily="2" charset="-78"/>
              </a:rPr>
              <a:t>َيةكاني بةتليس و بؤتان </a:t>
            </a:r>
            <a:r>
              <a:rPr lang="ar-SA" sz="2800" dirty="0">
                <a:cs typeface="Ali_K_Alwand" pitchFamily="2" charset="-78"/>
              </a:rPr>
              <a:t>لة كوردستاني باكوور.</a:t>
            </a:r>
            <a:r>
              <a:rPr lang="en-US" sz="2800" dirty="0">
                <a:cs typeface="Ali_K_Alwand" pitchFamily="2" charset="-78"/>
              </a:rPr>
              <a:t>           </a:t>
            </a:r>
          </a:p>
          <a:p>
            <a:pPr algn="r" rtl="1">
              <a:buNone/>
            </a:pPr>
            <a:endParaRPr lang="en-US" sz="2800" dirty="0">
              <a:cs typeface="Ali_K_Alwand" pitchFamily="2" charset="-78"/>
            </a:endParaRPr>
          </a:p>
          <a:p>
            <a:pPr algn="r" rtl="1">
              <a:buNone/>
            </a:pPr>
            <a:r>
              <a:rPr lang="en-US" sz="2800" dirty="0">
                <a:cs typeface="Ali_K_Alwand" pitchFamily="2" charset="-78"/>
              </a:rPr>
              <a:t>  </a:t>
            </a:r>
            <a:br>
              <a:rPr lang="ar-SA" sz="2800" dirty="0">
                <a:cs typeface="Ali_K_Alwand" pitchFamily="2" charset="-78"/>
              </a:rPr>
            </a:br>
            <a:r>
              <a:rPr lang="ar-SA" sz="2800" dirty="0">
                <a:solidFill>
                  <a:srgbClr val="0070C0"/>
                </a:solidFill>
                <a:cs typeface="Ali_K_Alwand" pitchFamily="2" charset="-78"/>
              </a:rPr>
              <a:t>4- زيَي سيروان </a:t>
            </a:r>
            <a:r>
              <a:rPr lang="ar-SA" sz="2800" dirty="0">
                <a:cs typeface="Ali_K_Alwand" pitchFamily="2" charset="-78"/>
              </a:rPr>
              <a:t>لة كوردستاني رِؤذهةلاَت بةرةو كوردستاني باشوور دريَذدةبيَتةوة.</a:t>
            </a:r>
            <a:br>
              <a:rPr lang="en-US" sz="2800" dirty="0">
                <a:cs typeface="Ali_K_Alwand" pitchFamily="2" charset="-78"/>
              </a:rPr>
            </a:br>
            <a:endParaRPr lang="ar-IQ"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ransition>
    <p:strips dir="l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a:solidFill>
            <a:schemeClr val="bg1"/>
          </a:solidFill>
        </p:spPr>
        <p:txBody>
          <a:bodyPr>
            <a:normAutofit/>
          </a:bodyPr>
          <a:lstStyle/>
          <a:p>
            <a:pPr algn="justLow" rtl="1">
              <a:buNone/>
            </a:pPr>
            <a:r>
              <a:rPr lang="ar-IQ" sz="2800" dirty="0">
                <a:cs typeface="Ali_K_Alwand" pitchFamily="2" charset="-78"/>
              </a:rPr>
              <a:t>                           </a:t>
            </a:r>
          </a:p>
          <a:p>
            <a:pPr algn="justLow" rtl="1">
              <a:buNone/>
            </a:pPr>
            <a:endParaRPr lang="ar-IQ" sz="2800" dirty="0">
              <a:cs typeface="Ali_K_Alwand" pitchFamily="2" charset="-78"/>
            </a:endParaRPr>
          </a:p>
          <a:p>
            <a:pPr algn="justLow" rtl="1">
              <a:buNone/>
            </a:pPr>
            <a:endParaRPr lang="ar-IQ" sz="2800" dirty="0">
              <a:cs typeface="Ali_K_Alwand" pitchFamily="2" charset="-78"/>
            </a:endParaRPr>
          </a:p>
          <a:p>
            <a:pPr algn="justLow" rtl="1">
              <a:buNone/>
            </a:pPr>
            <a:r>
              <a:rPr lang="ar-IQ" sz="4400" dirty="0">
                <a:solidFill>
                  <a:srgbClr val="C00000"/>
                </a:solidFill>
                <a:cs typeface="Ali_K_Alwand" pitchFamily="2" charset="-78"/>
              </a:rPr>
              <a:t>            بةشى يةكةم / جوطرافيا</a:t>
            </a:r>
            <a:endParaRPr lang="en-US" sz="4400" dirty="0">
              <a:solidFill>
                <a:srgbClr val="C00000"/>
              </a:solidFill>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ransition>
    <p:wedg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r>
              <a:rPr lang="ar-IQ"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li_K_Alwand" pitchFamily="2" charset="-78"/>
              </a:rPr>
              <a:t>سيَيةم : دةرياضةكان</a:t>
            </a:r>
          </a:p>
        </p:txBody>
      </p:sp>
      <p:sp>
        <p:nvSpPr>
          <p:cNvPr id="3" name="Content Placeholder 2"/>
          <p:cNvSpPr>
            <a:spLocks noGrp="1"/>
          </p:cNvSpPr>
          <p:nvPr>
            <p:ph idx="1"/>
          </p:nvPr>
        </p:nvSpPr>
        <p:spPr>
          <a:solidFill>
            <a:schemeClr val="accent5">
              <a:lumMod val="20000"/>
              <a:lumOff val="80000"/>
            </a:schemeClr>
          </a:solidFill>
        </p:spPr>
        <p:txBody>
          <a:bodyPr>
            <a:normAutofit/>
          </a:bodyPr>
          <a:lstStyle/>
          <a:p>
            <a:pPr algn="r" rtl="1">
              <a:buNone/>
            </a:pPr>
            <a:r>
              <a:rPr lang="ar-IQ" sz="2800" dirty="0">
                <a:cs typeface="Ali_K_Alwand" pitchFamily="2" charset="-78"/>
              </a:rPr>
              <a:t>   لة كوردستان ضةند دةرياضةيةكى  طرنط هةن لةوانة:</a:t>
            </a:r>
          </a:p>
          <a:p>
            <a:pPr algn="r" rtl="1">
              <a:buNone/>
            </a:pPr>
            <a:br>
              <a:rPr lang="ar-IQ" sz="2800" dirty="0">
                <a:cs typeface="Ali_K_Alwand" pitchFamily="2" charset="-78"/>
              </a:rPr>
            </a:br>
            <a:r>
              <a:rPr lang="ar-IQ" sz="2800" dirty="0">
                <a:solidFill>
                  <a:srgbClr val="0070C0"/>
                </a:solidFill>
                <a:cs typeface="Ali_K_Alwand" pitchFamily="2" charset="-78"/>
              </a:rPr>
              <a:t>1- دةرياضةي وان: </a:t>
            </a:r>
            <a:r>
              <a:rPr lang="ar-IQ" sz="2800" dirty="0">
                <a:cs typeface="Ali_K_Alwand" pitchFamily="2" charset="-78"/>
              </a:rPr>
              <a:t>طةورةترين دةرياضةية لة كوردستاندا ، دةكةويَتة باكووري كوردستان. ئاوةكةي  زؤر سويَرة بؤية هيض زيندةوةريَكى تيا ناذيت. </a:t>
            </a:r>
          </a:p>
          <a:p>
            <a:pPr algn="r" rtl="1">
              <a:buNone/>
            </a:pPr>
            <a:r>
              <a:rPr lang="ar-SA" sz="2800" dirty="0">
                <a:cs typeface="Ali_K_Alwand" pitchFamily="2" charset="-78"/>
              </a:rPr>
              <a:t>                                         </a:t>
            </a:r>
            <a:r>
              <a:rPr lang="ar-IQ" sz="2800" dirty="0">
                <a:cs typeface="Ali_K_Alwand" pitchFamily="2" charset="-78"/>
              </a:rPr>
              <a:t> </a:t>
            </a:r>
            <a:br>
              <a:rPr lang="ar-IQ" sz="2800" dirty="0">
                <a:cs typeface="Ali_K_Alwand" pitchFamily="2" charset="-78"/>
              </a:rPr>
            </a:br>
            <a:r>
              <a:rPr lang="ar-IQ" sz="2800" dirty="0">
                <a:solidFill>
                  <a:srgbClr val="0070C0"/>
                </a:solidFill>
                <a:cs typeface="Ali_K_Alwand" pitchFamily="2" charset="-78"/>
              </a:rPr>
              <a:t>2- دةرياضةي ورميَ:  </a:t>
            </a:r>
            <a:r>
              <a:rPr lang="ar-IQ" sz="2800" dirty="0">
                <a:cs typeface="Ali_K_Alwand" pitchFamily="2" charset="-78"/>
              </a:rPr>
              <a:t>دةكةويَتة رِؤذهةلاَتي شاري ورميَ لة رِؤذهةلاَتي كوردستان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ransition>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solidFill>
            <a:schemeClr val="accent5">
              <a:lumMod val="20000"/>
              <a:lumOff val="80000"/>
            </a:schemeClr>
          </a:solidFill>
        </p:spPr>
        <p:txBody>
          <a:bodyPr>
            <a:normAutofit/>
          </a:bodyPr>
          <a:lstStyle/>
          <a:p>
            <a:pPr algn="just" rtl="1">
              <a:buNone/>
            </a:pPr>
            <a:r>
              <a:rPr lang="ar-IQ" sz="2800" dirty="0">
                <a:solidFill>
                  <a:srgbClr val="0070C0"/>
                </a:solidFill>
                <a:cs typeface="Ali_K_Alwand" pitchFamily="2" charset="-78"/>
              </a:rPr>
              <a:t>     3- دةرياضةي طوولجوك : </a:t>
            </a:r>
            <a:r>
              <a:rPr lang="ar-IQ" sz="2800" dirty="0">
                <a:cs typeface="Ali_K_Alwand" pitchFamily="2" charset="-78"/>
              </a:rPr>
              <a:t>دةكةويَتة باكووري شاري دياربةكر ، بةرزاييةكةي 1155 م لةئاستي دةرياوة.</a:t>
            </a:r>
          </a:p>
          <a:p>
            <a:pPr algn="just" rtl="1">
              <a:buNone/>
            </a:pPr>
            <a:r>
              <a:rPr lang="ar-SA" sz="2800" dirty="0">
                <a:cs typeface="Ali_K_Alwand" pitchFamily="2" charset="-78"/>
              </a:rPr>
              <a:t> </a:t>
            </a:r>
            <a:r>
              <a:rPr lang="en-US" sz="2800" dirty="0">
                <a:cs typeface="Ali_K_Alwand" pitchFamily="2" charset="-78"/>
              </a:rPr>
              <a:t>                                  </a:t>
            </a:r>
            <a:r>
              <a:rPr lang="ar-SA" sz="2800" dirty="0">
                <a:cs typeface="Ali_K_Alwand" pitchFamily="2" charset="-78"/>
              </a:rPr>
              <a:t>  </a:t>
            </a:r>
            <a:br>
              <a:rPr lang="ar-SA" sz="2800" dirty="0">
                <a:cs typeface="Ali_K_Alwand" pitchFamily="2" charset="-78"/>
              </a:rPr>
            </a:br>
            <a:r>
              <a:rPr lang="ar-IQ" sz="2800" dirty="0">
                <a:solidFill>
                  <a:srgbClr val="0070C0"/>
                </a:solidFill>
                <a:cs typeface="Ali_K_Alwand" pitchFamily="2" charset="-78"/>
              </a:rPr>
              <a:t>4- دةرياضةي زريَبار (زريوار) : </a:t>
            </a:r>
            <a:r>
              <a:rPr lang="ar-IQ" sz="2800" dirty="0">
                <a:cs typeface="Ali_K_Alwand" pitchFamily="2" charset="-78"/>
              </a:rPr>
              <a:t>دةكةويَتة ناوضةي سنة نزيك  شارؤضكةي مةريوان لة كوردستاني رِؤذهةلاَت.</a:t>
            </a:r>
            <a:r>
              <a:rPr lang="ar-SA" sz="2800" dirty="0">
                <a:cs typeface="Ali_K_Alwand" pitchFamily="2" charset="-78"/>
              </a:rPr>
              <a:t>   </a:t>
            </a:r>
            <a:r>
              <a:rPr lang="en-US" sz="2800" dirty="0">
                <a:cs typeface="Ali_K_Alwand" pitchFamily="2" charset="-78"/>
              </a:rPr>
              <a:t>                           </a:t>
            </a:r>
            <a:br>
              <a:rPr lang="ar-IQ" sz="2800" dirty="0">
                <a:cs typeface="Ali_K_Alwand" pitchFamily="2" charset="-78"/>
              </a:rPr>
            </a:br>
            <a:endParaRPr lang="ar-IQ"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ransition>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Low">
              <a:buNone/>
            </a:pPr>
            <a:endParaRPr lang="ar-IQ" sz="3600" dirty="0">
              <a:solidFill>
                <a:srgbClr val="7030A0"/>
              </a:solidFill>
              <a:cs typeface="Ali_K_Alwand" pitchFamily="2" charset="-78"/>
            </a:endParaRPr>
          </a:p>
          <a:p>
            <a:pPr algn="justLow" rtl="1">
              <a:buNone/>
            </a:pPr>
            <a:r>
              <a:rPr lang="ar-IQ" sz="3600" dirty="0">
                <a:solidFill>
                  <a:srgbClr val="C00000"/>
                </a:solidFill>
                <a:cs typeface="Ali_K_Alwand" pitchFamily="2" charset="-78"/>
              </a:rPr>
              <a:t>        بةشى سيَيةم / تايبةتمةندى مرؤيي كوردستان</a:t>
            </a:r>
          </a:p>
          <a:p>
            <a:pPr algn="justLow" rtl="1">
              <a:buNone/>
            </a:pPr>
            <a:endParaRPr lang="ar-IQ" sz="3600" dirty="0">
              <a:solidFill>
                <a:srgbClr val="7030A0"/>
              </a:solidFill>
              <a:cs typeface="Ali_K_Alwand" pitchFamily="2" charset="-78"/>
            </a:endParaRPr>
          </a:p>
          <a:p>
            <a:pPr algn="justLow" rtl="1">
              <a:buNone/>
            </a:pPr>
            <a:r>
              <a:rPr lang="ar-IQ" sz="3600" dirty="0">
                <a:solidFill>
                  <a:srgbClr val="7030A0"/>
                </a:solidFill>
                <a:cs typeface="Ali_K_Alwand" pitchFamily="2" charset="-78"/>
              </a:rPr>
              <a:t>1- دابةشبوونى دانيشتوان بة ثيَى ثيَكهاتة</a:t>
            </a:r>
          </a:p>
          <a:p>
            <a:pPr algn="justLow" rtl="1">
              <a:buNone/>
            </a:pPr>
            <a:r>
              <a:rPr lang="ar-IQ" sz="3600" dirty="0">
                <a:solidFill>
                  <a:srgbClr val="7030A0"/>
                </a:solidFill>
                <a:cs typeface="Ali_K_Alwand" pitchFamily="2" charset="-78"/>
              </a:rPr>
              <a:t>2- دابةشبوونى دانيشتوان بة ثيَى ذينطة </a:t>
            </a:r>
          </a:p>
          <a:p>
            <a:pPr algn="justLow" rtl="1">
              <a:buNone/>
            </a:pPr>
            <a:r>
              <a:rPr lang="ar-IQ" sz="3600" dirty="0">
                <a:solidFill>
                  <a:srgbClr val="7030A0"/>
                </a:solidFill>
                <a:cs typeface="Ali_K_Alwand" pitchFamily="2" charset="-78"/>
              </a:rPr>
              <a:t>3-دابةشبوونى دانيشتوان بة ثيَى قةبارة</a:t>
            </a:r>
            <a:endParaRPr lang="en-US" sz="3600" dirty="0">
              <a:solidFill>
                <a:srgbClr val="7030A0"/>
              </a:solidFill>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algn="justLow" rtl="1">
              <a:buNone/>
            </a:pPr>
            <a:r>
              <a:rPr lang="ar-IQ" dirty="0">
                <a:solidFill>
                  <a:srgbClr val="C00000"/>
                </a:solidFill>
                <a:cs typeface="Ali_K_Alwand" pitchFamily="2" charset="-78"/>
              </a:rPr>
              <a:t>1-دابةش بوونى كوردستان بة ثيَى ثيَكهاتة </a:t>
            </a:r>
          </a:p>
          <a:p>
            <a:pPr algn="justLow" rtl="1">
              <a:buNone/>
            </a:pPr>
            <a:r>
              <a:rPr lang="ar-IQ" dirty="0">
                <a:cs typeface="Ali_K_Alwand" pitchFamily="2" charset="-78"/>
              </a:rPr>
              <a:t> دابةشبونى دانيشتوان بةثيَى ثيَكهاتةى نةتةوةيى و ثيَكهاتةى ئاينى دةطريَتةوة:</a:t>
            </a:r>
            <a:endParaRPr lang="en-US" dirty="0">
              <a:cs typeface="Ali_K_Alwand" pitchFamily="2" charset="-78"/>
            </a:endParaRPr>
          </a:p>
          <a:p>
            <a:pPr algn="justLow" rtl="1">
              <a:buNone/>
            </a:pPr>
            <a:r>
              <a:rPr lang="ar-IQ" b="1" dirty="0">
                <a:solidFill>
                  <a:srgbClr val="C00000"/>
                </a:solidFill>
                <a:cs typeface="Ali_K_Alwand" pitchFamily="2" charset="-78"/>
              </a:rPr>
              <a:t>* بةثيَى ثيَكهاتةى نةتةوةيى</a:t>
            </a:r>
            <a:endParaRPr lang="en-US" dirty="0">
              <a:solidFill>
                <a:srgbClr val="C00000"/>
              </a:solidFill>
              <a:cs typeface="Ali_K_Alwand" pitchFamily="2" charset="-78"/>
            </a:endParaRPr>
          </a:p>
          <a:p>
            <a:pPr marL="0" lvl="0" indent="0" algn="justLow" rtl="1" fontAlgn="base">
              <a:spcBef>
                <a:spcPct val="0"/>
              </a:spcBef>
              <a:spcAft>
                <a:spcPct val="0"/>
              </a:spcAft>
              <a:buNone/>
            </a:pPr>
            <a:endParaRPr lang="ar-IQ" sz="1200" b="1" dirty="0">
              <a:solidFill>
                <a:srgbClr val="0070C0"/>
              </a:solidFill>
              <a:latin typeface="Calibri" pitchFamily="34" charset="0"/>
              <a:cs typeface="Ali_K_Alwand" pitchFamily="2" charset="-78"/>
            </a:endParaRPr>
          </a:p>
          <a:p>
            <a:pPr marL="0" lvl="0" indent="0" algn="justLow" rtl="1" fontAlgn="base">
              <a:spcBef>
                <a:spcPct val="0"/>
              </a:spcBef>
              <a:spcAft>
                <a:spcPct val="0"/>
              </a:spcAft>
              <a:buNone/>
            </a:pPr>
            <a:endParaRPr lang="ar-IQ" sz="1200" b="1" dirty="0">
              <a:solidFill>
                <a:srgbClr val="0070C0"/>
              </a:solidFill>
              <a:latin typeface="Calibri" pitchFamily="34" charset="0"/>
              <a:cs typeface="Ali_K_Alwand" pitchFamily="2" charset="-78"/>
            </a:endParaRPr>
          </a:p>
          <a:p>
            <a:pPr marL="0" lvl="0" indent="0" algn="justLow" rtl="1" fontAlgn="base">
              <a:spcBef>
                <a:spcPct val="0"/>
              </a:spcBef>
              <a:spcAft>
                <a:spcPct val="0"/>
              </a:spcAft>
              <a:buNone/>
            </a:pPr>
            <a:endParaRPr lang="en-US" sz="1200" dirty="0">
              <a:solidFill>
                <a:srgbClr val="0070C0"/>
              </a:solidFill>
              <a:latin typeface="Arial" pitchFamily="34" charset="0"/>
              <a:cs typeface="Arial" pitchFamily="34" charset="0"/>
            </a:endParaRPr>
          </a:p>
          <a:p>
            <a:pPr marL="0" lvl="0" indent="0" algn="justLow" rtl="1" eaLnBrk="0" fontAlgn="base" hangingPunct="0">
              <a:spcBef>
                <a:spcPct val="0"/>
              </a:spcBef>
              <a:spcAft>
                <a:spcPct val="0"/>
              </a:spcAft>
              <a:buNone/>
            </a:pPr>
            <a:r>
              <a:rPr lang="ar-IQ" b="1" dirty="0">
                <a:solidFill>
                  <a:schemeClr val="accent6">
                    <a:lumMod val="75000"/>
                  </a:schemeClr>
                </a:solidFill>
                <a:latin typeface="Calibri" pitchFamily="34" charset="0"/>
                <a:ea typeface="Times New Roman" pitchFamily="18" charset="0"/>
                <a:cs typeface="Ali_K_Alwand" pitchFamily="2" charset="-78"/>
              </a:rPr>
              <a:t>1-</a:t>
            </a:r>
            <a:r>
              <a:rPr lang="en-US" b="1" dirty="0">
                <a:solidFill>
                  <a:schemeClr val="accent6">
                    <a:lumMod val="75000"/>
                  </a:schemeClr>
                </a:solidFill>
                <a:latin typeface="Calibri" pitchFamily="34" charset="0"/>
                <a:ea typeface="Times New Roman" pitchFamily="18" charset="0"/>
                <a:cs typeface="Ali_K_Alwand" pitchFamily="2" charset="-78"/>
              </a:rPr>
              <a:t> </a:t>
            </a:r>
            <a:r>
              <a:rPr lang="ar-IQ" b="1" dirty="0">
                <a:solidFill>
                  <a:schemeClr val="accent6">
                    <a:lumMod val="75000"/>
                  </a:schemeClr>
                </a:solidFill>
                <a:latin typeface="Calibri" pitchFamily="34" charset="0"/>
                <a:ea typeface="Times New Roman" pitchFamily="18" charset="0"/>
                <a:cs typeface="Ali_K_Alwand" pitchFamily="2" charset="-78"/>
              </a:rPr>
              <a:t>كورد</a:t>
            </a:r>
            <a:endParaRPr lang="en-US" sz="1200" dirty="0">
              <a:solidFill>
                <a:schemeClr val="accent6">
                  <a:lumMod val="75000"/>
                </a:schemeClr>
              </a:solidFill>
              <a:latin typeface="Arial" pitchFamily="34" charset="0"/>
              <a:cs typeface="Arial" pitchFamily="34" charset="0"/>
            </a:endParaRPr>
          </a:p>
          <a:p>
            <a:pPr marL="0" lvl="0" indent="0" algn="justLow" rtl="1" eaLnBrk="0" fontAlgn="base" hangingPunct="0">
              <a:spcBef>
                <a:spcPct val="0"/>
              </a:spcBef>
              <a:spcAft>
                <a:spcPct val="0"/>
              </a:spcAft>
              <a:buNone/>
            </a:pPr>
            <a:r>
              <a:rPr lang="ar-IQ" dirty="0">
                <a:solidFill>
                  <a:schemeClr val="tx2"/>
                </a:solidFill>
                <a:latin typeface="Calibri" pitchFamily="34" charset="0"/>
                <a:ea typeface="Times New Roman" pitchFamily="18" charset="0"/>
                <a:cs typeface="Ali_K_Alwand" pitchFamily="2" charset="-78"/>
              </a:rPr>
              <a:t>بة طويَرةى ئامارى 1996 رِيَذةى 76</a:t>
            </a:r>
            <a:r>
              <a:rPr lang="ar-IQ" sz="4000" dirty="0">
                <a:solidFill>
                  <a:schemeClr val="tx2"/>
                </a:solidFill>
                <a:latin typeface="Calibri" pitchFamily="34" charset="0"/>
                <a:ea typeface="Times New Roman" pitchFamily="18" charset="0"/>
                <a:cs typeface="Ali_K_Alwand" pitchFamily="2" charset="-78"/>
              </a:rPr>
              <a:t>% </a:t>
            </a:r>
            <a:r>
              <a:rPr lang="ar-IQ" dirty="0">
                <a:solidFill>
                  <a:schemeClr val="tx2"/>
                </a:solidFill>
                <a:latin typeface="Calibri" pitchFamily="34" charset="0"/>
                <a:ea typeface="Times New Roman" pitchFamily="18" charset="0"/>
                <a:cs typeface="Ali_K_Alwand" pitchFamily="2" charset="-78"/>
              </a:rPr>
              <a:t>دانيشتوانى كوردستان ثيَكديَنن، ئةمةش دواى ئةوةى كورد بة دريَذايي ميَذوو نكؤلَى لة بوونى كراوةو ثالَةثةستؤيان خراوةتة سةر كة بة نةتةوةى تر خؤيان بنووسن و سةرةرِاى سياسةتى دةركردن و طواستنةوة ئةمةش وايكردووة ذمارةيةكى زؤر لة كورد رِوو لة هةندةران بكةن بةتايبةت ولاَتةكانى ئةورِوثا.</a:t>
            </a:r>
            <a:endParaRPr lang="ar-IQ" sz="3600" dirty="0">
              <a:solidFill>
                <a:schemeClr val="tx2"/>
              </a:solidFill>
              <a:latin typeface="Arial" pitchFamily="34" charset="0"/>
              <a:cs typeface="Arial" pitchFamily="34" charset="0"/>
            </a:endParaRPr>
          </a:p>
          <a:p>
            <a:pPr algn="r" rtl="1">
              <a:buNone/>
            </a:pPr>
            <a:endParaRPr lang="en-US" dirty="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transition>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92500" lnSpcReduction="20000"/>
          </a:bodyPr>
          <a:lstStyle/>
          <a:p>
            <a:pPr algn="justLow" rtl="1">
              <a:buNone/>
            </a:pPr>
            <a:r>
              <a:rPr lang="en-US" b="1" dirty="0">
                <a:solidFill>
                  <a:schemeClr val="accent6">
                    <a:lumMod val="75000"/>
                  </a:schemeClr>
                </a:solidFill>
                <a:cs typeface="Ali_K_Alwand" pitchFamily="2" charset="-78"/>
              </a:rPr>
              <a:t>2</a:t>
            </a:r>
            <a:r>
              <a:rPr lang="ar-IQ" b="1" dirty="0">
                <a:solidFill>
                  <a:schemeClr val="accent6">
                    <a:lumMod val="75000"/>
                  </a:schemeClr>
                </a:solidFill>
                <a:cs typeface="Ali_K_Alwand" pitchFamily="2" charset="-78"/>
              </a:rPr>
              <a:t>-توركمان</a:t>
            </a:r>
            <a:endParaRPr lang="en-US" dirty="0">
              <a:solidFill>
                <a:schemeClr val="accent6">
                  <a:lumMod val="75000"/>
                </a:schemeClr>
              </a:solidFill>
              <a:cs typeface="Ali_K_Alwand" pitchFamily="2" charset="-78"/>
            </a:endParaRPr>
          </a:p>
          <a:p>
            <a:pPr algn="justLow" rtl="1">
              <a:buNone/>
            </a:pPr>
            <a:r>
              <a:rPr lang="en-US" dirty="0">
                <a:solidFill>
                  <a:schemeClr val="tx2"/>
                </a:solidFill>
                <a:cs typeface="Ali_K_Alwand" pitchFamily="2" charset="-78"/>
              </a:rPr>
              <a:t>   </a:t>
            </a:r>
            <a:r>
              <a:rPr lang="ar-IQ" dirty="0">
                <a:solidFill>
                  <a:schemeClr val="tx2"/>
                </a:solidFill>
                <a:cs typeface="Ali_K_Alwand" pitchFamily="2" charset="-78"/>
              </a:rPr>
              <a:t>ذمارةيةك لة دانيشتوانى كوردستان ثيَكدينن و دةربارةى رِةضةلَةكيان دوو بيرورِا هةية، يةكةميان ثيَيان واية دةطةرِيَتةوة بؤ ئةو سةربازة كوردانةى ، كة عوسمانييةكان لة شكريَكيان لىَ دروست كرد دذ بة سةفةوييةكان ، بيرورِاى دووةميش ئةوةية، كة دةطةرِيَنةوة بؤ ئةو كةسانةى كة لة سةردةمى عوسمانيةكاندا فةرمانبةربوون ، ضونكة دةبواية توركى بزانن ، ئةم ناوة دواى رِوخانى عوسمانييةكانيش هةرمايةوة.</a:t>
            </a:r>
            <a:endParaRPr lang="en-US" dirty="0">
              <a:solidFill>
                <a:schemeClr val="tx2"/>
              </a:solidFill>
              <a:cs typeface="Ali_K_Alwand" pitchFamily="2" charset="-78"/>
            </a:endParaRPr>
          </a:p>
          <a:p>
            <a:pPr algn="justLow" rtl="1">
              <a:buNone/>
            </a:pPr>
            <a:r>
              <a:rPr lang="ar-IQ" b="1" dirty="0">
                <a:solidFill>
                  <a:schemeClr val="accent6">
                    <a:lumMod val="75000"/>
                  </a:schemeClr>
                </a:solidFill>
                <a:cs typeface="Ali_K_Alwand" pitchFamily="2" charset="-78"/>
              </a:rPr>
              <a:t>3-عةرةب </a:t>
            </a:r>
            <a:endParaRPr lang="en-US" dirty="0">
              <a:solidFill>
                <a:schemeClr val="accent6">
                  <a:lumMod val="75000"/>
                </a:schemeClr>
              </a:solidFill>
              <a:cs typeface="Ali_K_Alwand" pitchFamily="2" charset="-78"/>
            </a:endParaRPr>
          </a:p>
          <a:p>
            <a:pPr algn="justLow" rtl="1">
              <a:buNone/>
            </a:pPr>
            <a:r>
              <a:rPr lang="en-US" dirty="0">
                <a:cs typeface="Ali_K_Alwand" pitchFamily="2" charset="-78"/>
              </a:rPr>
              <a:t>    </a:t>
            </a:r>
            <a:r>
              <a:rPr lang="ar-IQ" dirty="0">
                <a:solidFill>
                  <a:schemeClr val="tx2"/>
                </a:solidFill>
                <a:cs typeface="Ali_K_Alwand" pitchFamily="2" charset="-78"/>
              </a:rPr>
              <a:t>سةرةتاى ثةيدابوونيان دةطةرِيَتةوة بؤنيوةى يةكةمى سةدةى حةوتى زايينى كة شويَنى بنةرِةتيان دةطةرِيَتةوة بؤ نيمضة دوورطةى عةرةب و لة دواى بلاَوبوونةوةى ئاينى ئيسلام لة كوردستان جيَطيربوون و دواتريش لة ئةنجامى سياسةتى بة عةرةبكردن رِيَذةيان بةرةو زيادى ضوو.</a:t>
            </a:r>
            <a:endParaRPr lang="en-US" dirty="0">
              <a:solidFill>
                <a:schemeClr val="tx2"/>
              </a:solidFill>
              <a:cs typeface="Ali_K_Alwand" pitchFamily="2" charset="-78"/>
            </a:endParaRPr>
          </a:p>
          <a:p>
            <a:pPr algn="justLow" rtl="1">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Bottom)">
                                      <p:cBhvr>
                                        <p:cTn id="7" dur="500"/>
                                        <p:tgtEl>
                                          <p:spTgt spid="3">
                                            <p:txEl>
                                              <p:pRg st="2" end="2"/>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slide(fromBottom)">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algn="justLow" rtl="1">
              <a:buNone/>
            </a:pPr>
            <a:r>
              <a:rPr lang="en-US" dirty="0">
                <a:solidFill>
                  <a:schemeClr val="accent6">
                    <a:lumMod val="75000"/>
                  </a:schemeClr>
                </a:solidFill>
                <a:cs typeface="Ali_K_Alwand" pitchFamily="2" charset="-78"/>
              </a:rPr>
              <a:t>4</a:t>
            </a:r>
            <a:r>
              <a:rPr lang="ar-IQ" dirty="0">
                <a:solidFill>
                  <a:schemeClr val="accent6">
                    <a:lumMod val="75000"/>
                  </a:schemeClr>
                </a:solidFill>
                <a:cs typeface="Ali_K_Alwand" pitchFamily="2" charset="-78"/>
              </a:rPr>
              <a:t>-عةجةم </a:t>
            </a:r>
            <a:endParaRPr lang="en-US" dirty="0">
              <a:solidFill>
                <a:schemeClr val="accent6">
                  <a:lumMod val="75000"/>
                </a:schemeClr>
              </a:solidFill>
              <a:cs typeface="Ali_K_Alwand" pitchFamily="2" charset="-78"/>
            </a:endParaRPr>
          </a:p>
          <a:p>
            <a:pPr algn="justLow" rtl="1">
              <a:buNone/>
            </a:pPr>
            <a:r>
              <a:rPr lang="en-US" dirty="0">
                <a:solidFill>
                  <a:schemeClr val="tx2"/>
                </a:solidFill>
                <a:cs typeface="Ali_K_Alwand" pitchFamily="2" charset="-78"/>
              </a:rPr>
              <a:t>    </a:t>
            </a:r>
            <a:r>
              <a:rPr lang="ar-IQ" dirty="0">
                <a:solidFill>
                  <a:schemeClr val="tx2"/>
                </a:solidFill>
                <a:cs typeface="Ali_K_Alwand" pitchFamily="2" charset="-78"/>
              </a:rPr>
              <a:t>دواى نةتةوةى عةرةب دىَ رِةضةلَةكيان تا ئيَستا رِوون نةبؤتةوة ، يةكىَ لة بيرو رِاكان ئةوةية دةطةرِيَنةوة بؤتورك و خؤشيان لة هةولَى ضةسثاندنى ئةوةن كة بة تورك هةذماربكريَن.</a:t>
            </a:r>
            <a:endParaRPr lang="en-US" dirty="0">
              <a:solidFill>
                <a:schemeClr val="tx2"/>
              </a:solidFill>
              <a:cs typeface="Ali_K_Alwand" pitchFamily="2" charset="-78"/>
            </a:endParaRPr>
          </a:p>
          <a:p>
            <a:pPr algn="justLow" rtl="1">
              <a:buNone/>
            </a:pPr>
            <a:r>
              <a:rPr lang="ar-IQ" b="1" dirty="0">
                <a:solidFill>
                  <a:schemeClr val="accent6">
                    <a:lumMod val="75000"/>
                  </a:schemeClr>
                </a:solidFill>
                <a:cs typeface="Ali_K_Alwand" pitchFamily="2" charset="-78"/>
              </a:rPr>
              <a:t>5-فارس</a:t>
            </a:r>
            <a:endParaRPr lang="en-US" dirty="0">
              <a:solidFill>
                <a:schemeClr val="accent6">
                  <a:lumMod val="75000"/>
                </a:schemeClr>
              </a:solidFill>
              <a:cs typeface="Ali_K_Alwand" pitchFamily="2" charset="-78"/>
            </a:endParaRPr>
          </a:p>
          <a:p>
            <a:pPr algn="justLow" rtl="1">
              <a:buNone/>
            </a:pPr>
            <a:r>
              <a:rPr lang="en-US" dirty="0">
                <a:solidFill>
                  <a:schemeClr val="tx2"/>
                </a:solidFill>
                <a:cs typeface="Ali_K_Alwand" pitchFamily="2" charset="-78"/>
              </a:rPr>
              <a:t>    </a:t>
            </a:r>
            <a:r>
              <a:rPr lang="ar-IQ" dirty="0">
                <a:solidFill>
                  <a:schemeClr val="tx2"/>
                </a:solidFill>
                <a:cs typeface="Ali_K_Alwand" pitchFamily="2" charset="-78"/>
              </a:rPr>
              <a:t>رِيَذةيان دواى عةجةمةكان ديَت و بةزؤرى لة كوردستانى رِؤذهةلاَتدا دةذين.</a:t>
            </a:r>
            <a:endParaRPr lang="en-US" dirty="0">
              <a:solidFill>
                <a:schemeClr val="tx2"/>
              </a:solidFill>
              <a:cs typeface="Ali_K_Alwand" pitchFamily="2" charset="-78"/>
            </a:endParaRPr>
          </a:p>
          <a:p>
            <a:pPr algn="justLow" rtl="1">
              <a:buNone/>
            </a:pPr>
            <a:endParaRPr lang="en-US" dirty="0">
              <a:cs typeface="Ali_K_Alwand" pitchFamily="2" charset="-78"/>
            </a:endParaRPr>
          </a:p>
          <a:p>
            <a:pPr algn="r">
              <a:buNone/>
            </a:pPr>
            <a:r>
              <a:rPr lang="ar-IQ" b="1" dirty="0">
                <a:solidFill>
                  <a:schemeClr val="accent6">
                    <a:lumMod val="75000"/>
                  </a:schemeClr>
                </a:solidFill>
                <a:cs typeface="Ali_K_Alwand" pitchFamily="2" charset="-78"/>
              </a:rPr>
              <a:t>6- جطة لة مانة كلدان و ئاسوور و ئةرمةنى </a:t>
            </a:r>
            <a:r>
              <a:rPr lang="ar-IQ" dirty="0">
                <a:solidFill>
                  <a:schemeClr val="tx2"/>
                </a:solidFill>
                <a:cs typeface="Ali_K_Alwand" pitchFamily="2" charset="-78"/>
              </a:rPr>
              <a:t>بة ريَذةى جياواز لة كوردستاندا بوونيان هةية</a:t>
            </a:r>
            <a:endParaRPr lang="en-US" dirty="0">
              <a:solidFill>
                <a:schemeClr val="tx2"/>
              </a:solidFill>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Bottom)">
                                      <p:cBhvr>
                                        <p:cTn id="7" dur="500"/>
                                        <p:tgtEl>
                                          <p:spTgt spid="3">
                                            <p:txEl>
                                              <p:pRg st="2" end="2"/>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slide(fromBottom)">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slide(fromBottom)">
                                      <p:cBhvr>
                                        <p:cTn id="1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pPr algn="justLow" rtl="1">
              <a:buNone/>
            </a:pPr>
            <a:r>
              <a:rPr lang="ar-IQ" sz="2800" b="1" dirty="0">
                <a:solidFill>
                  <a:srgbClr val="C00000"/>
                </a:solidFill>
                <a:cs typeface="Ali_K_Alwand" pitchFamily="2" charset="-78"/>
              </a:rPr>
              <a:t>* بةثيَى ثيَكهاتةى ئاينى </a:t>
            </a:r>
            <a:endParaRPr lang="en-US" sz="2800" b="1" dirty="0">
              <a:solidFill>
                <a:srgbClr val="C00000"/>
              </a:solidFill>
              <a:cs typeface="Ali_K_Alwand" pitchFamily="2" charset="-78"/>
            </a:endParaRPr>
          </a:p>
          <a:p>
            <a:pPr algn="justLow" rtl="1">
              <a:buNone/>
            </a:pPr>
            <a:r>
              <a:rPr lang="en-US" sz="2400" dirty="0">
                <a:cs typeface="Ali_K_Alwand" pitchFamily="2" charset="-78"/>
              </a:rPr>
              <a:t>     </a:t>
            </a:r>
            <a:r>
              <a:rPr lang="ar-IQ" sz="2400" dirty="0">
                <a:cs typeface="Ali_K_Alwand" pitchFamily="2" charset="-78"/>
              </a:rPr>
              <a:t>كورد بؤ ماوةيةكى زؤر ثيَش بلاَوبوونةوةى ئيسلام لة نيشتيمانة شاخاوييةكةى خؤيدا ذياوة . بةشي زؤرى كوردة كؤنةكانى ئةو رِؤذطارةش ثةيرِةوييان لة ئاينى (ميتراييزم ) كردووة كة (رِؤذ) يان بة خودا زانييوة و ثةرستوويانة و قوربانييان ثيَشكةش كردووة . ثةرستنى ميترا ماوةيةكى زؤري خاياند تا ئةو كاتةى ئاينى زةردةشتى دةركةوت كة بة خيَرايي لة هةموو كوردستان بلاَو بؤوة و كوردةكان بة دريَذايي فةرمانرِةوايي ميدييةكان و ساسانييةكان لة سةر ئةو ئايينة مانةوة تا بلاَو بوونةوةى ئاينى ئيسلام .</a:t>
            </a:r>
            <a:endParaRPr lang="en-US" sz="2400" dirty="0">
              <a:cs typeface="Ali_K_Alwand" pitchFamily="2" charset="-78"/>
            </a:endParaRPr>
          </a:p>
          <a:p>
            <a:pPr algn="justLow" rtl="1">
              <a:buNone/>
            </a:pPr>
            <a:r>
              <a:rPr lang="en-US" sz="2400" dirty="0">
                <a:cs typeface="Ali_K_Alwand" pitchFamily="2" charset="-78"/>
              </a:rPr>
              <a:t> </a:t>
            </a:r>
          </a:p>
          <a:p>
            <a:pPr algn="justLow" rtl="1">
              <a:buNone/>
            </a:pPr>
            <a:r>
              <a:rPr lang="en-US" sz="2400" dirty="0">
                <a:cs typeface="Ali_K_Alwand" pitchFamily="2" charset="-78"/>
              </a:rPr>
              <a:t>  </a:t>
            </a:r>
            <a:r>
              <a:rPr lang="ar-IQ" sz="2400" dirty="0">
                <a:cs typeface="Ali_K_Alwand" pitchFamily="2" charset="-78"/>
              </a:rPr>
              <a:t>  </a:t>
            </a:r>
            <a:r>
              <a:rPr lang="ar-SA" sz="2400" dirty="0">
                <a:cs typeface="Ali_K_Alwand" pitchFamily="2" charset="-78"/>
              </a:rPr>
              <a:t>ئيَستا زؤرينةي نةتةوةي كورد موسلَمانن سةربة مةزهةبي سونةن كة 75 % ي كورد ثيَكديَنيَت  و ئةواني تريش كة دةكاتة 20%  لةسةر مةزهةبي شيعةن  و ئةو    </a:t>
            </a:r>
            <a:br>
              <a:rPr lang="ar-SA" sz="2400" dirty="0">
                <a:cs typeface="Ali_K_Alwand" pitchFamily="2" charset="-78"/>
              </a:rPr>
            </a:br>
            <a:r>
              <a:rPr lang="ar-SA" sz="2400" dirty="0">
                <a:cs typeface="Ali_K_Alwand" pitchFamily="2" charset="-78"/>
              </a:rPr>
              <a:t>5% ي كة دةميَنيَتةوة هةنديَك لة سةر ئايني جوولةكةن ،ئةواني تريش عةلةوي و ئيَزيدي و كاكةيي و (عةلي ئيلاهي)  ئةهلي حةقن . </a:t>
            </a:r>
            <a:endParaRPr lang="en-US" sz="2400" dirty="0">
              <a:cs typeface="Ali_K_Alwand" pitchFamily="2" charset="-78"/>
            </a:endParaRPr>
          </a:p>
          <a:p>
            <a:pPr algn="justLow" rtl="1">
              <a:buNone/>
            </a:pPr>
            <a:endParaRPr lang="en-US" sz="2400" dirty="0">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26</a:t>
            </a:fld>
            <a:endParaRPr lang="ar-IQ"/>
          </a:p>
        </p:txBody>
      </p:sp>
    </p:spTree>
  </p:cSld>
  <p:clrMapOvr>
    <a:masterClrMapping/>
  </p:clrMapOvr>
  <p:transition spd="slow">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304800"/>
            <a:ext cx="8229600" cy="5821363"/>
          </a:xfrm>
        </p:spPr>
        <p:txBody>
          <a:bodyPr>
            <a:noAutofit/>
          </a:bodyPr>
          <a:lstStyle/>
          <a:p>
            <a:pPr algn="justLow" rtl="1">
              <a:buNone/>
            </a:pPr>
            <a:r>
              <a:rPr lang="ar-IQ" sz="2800" b="1" dirty="0">
                <a:solidFill>
                  <a:srgbClr val="C00000"/>
                </a:solidFill>
                <a:cs typeface="Ali_K_Alwand" pitchFamily="2" charset="-78"/>
              </a:rPr>
              <a:t>ا- ئاينى زةردةشت :</a:t>
            </a:r>
            <a:endParaRPr lang="en-US" sz="2800" dirty="0">
              <a:solidFill>
                <a:srgbClr val="C00000"/>
              </a:solidFill>
              <a:cs typeface="Ali_K_Alwand" pitchFamily="2" charset="-78"/>
            </a:endParaRPr>
          </a:p>
          <a:p>
            <a:pPr algn="justLow" rtl="1">
              <a:buNone/>
            </a:pPr>
            <a:r>
              <a:rPr lang="en-US" sz="2800" dirty="0">
                <a:cs typeface="Ali_K_Alwand" pitchFamily="2" charset="-78"/>
              </a:rPr>
              <a:t>      </a:t>
            </a:r>
            <a:r>
              <a:rPr lang="ar-IQ" sz="2800" dirty="0">
                <a:cs typeface="Ali_K_Alwand" pitchFamily="2" charset="-78"/>
              </a:rPr>
              <a:t>ئةم ئاينة لة سةدةى ( 7 ث. ز) لة ولاَتى ميديا ثةيدا بوو . (ئاظيَستا ) كتيَبى ثيرؤزى زةردةشتيية بةطويَرةى ئايينى زةردةشت جيهان لة رِووناكى و تاريكى ثيَكهاتووة بة بةردةوامى ئةم دوو هيَزة لة شةرِدا بوونة و جيهانيان لة نيَوان خؤياندا دابةش كردووة بةشى يةكةميان رِابةرةكةى  ( ئاهورامةزدا ) ية كة بة دةست رِؤناكيية و حةوت فريشتةى هةية و بةشى دووةميان ( ئةهريمةن ) ة ، كة لة ذيَر دةسةلاَتى تاريكى دايةو سىَ فريشتةى هةية . </a:t>
            </a:r>
            <a:endParaRPr lang="en-US" sz="2800" dirty="0">
              <a:cs typeface="Ali_K_Alwand" pitchFamily="2" charset="-78"/>
            </a:endParaRPr>
          </a:p>
          <a:p>
            <a:pPr algn="justLow" rtl="1">
              <a:buNone/>
            </a:pPr>
            <a:r>
              <a:rPr lang="en-US" sz="2800" dirty="0">
                <a:cs typeface="Ali_K_Alwand" pitchFamily="2" charset="-78"/>
              </a:rPr>
              <a:t>     </a:t>
            </a:r>
            <a:r>
              <a:rPr lang="ar-IQ" sz="2800" dirty="0">
                <a:cs typeface="Ali_K_Alwand" pitchFamily="2" charset="-78"/>
              </a:rPr>
              <a:t>طيان لة ئاينى زةردةشتدا دواى مردن لة ناو ناضىَ و بؤ ماوةى سىَ رِؤذ هةست بةخؤشي و ناخؤشي دةكات ، لة دواييدا بةرةو رِووى دادطاو ليَثرسينةوة دةبيَتةوة لة بةردةم سى َ قازيدا دادطايي دةكريَت ، بؤ ئةوةى طيان بة بةرزترين شيَوة بطات دةبيَت بة قؤناغى (بيرى ضاك</a:t>
            </a:r>
            <a:r>
              <a:rPr lang="en-US" sz="2800" dirty="0">
                <a:cs typeface="Ali_K_Alwand" pitchFamily="2" charset="-78"/>
              </a:rPr>
              <a:t> </a:t>
            </a:r>
            <a:r>
              <a:rPr lang="ar-IQ" sz="2800" dirty="0">
                <a:cs typeface="Ali_K_Alwand" pitchFamily="2" charset="-78"/>
              </a:rPr>
              <a:t>و  وتةى ضاك و كردةوةى ضاك ) دا تيَثةرِيَت .</a:t>
            </a:r>
            <a:endParaRPr lang="en-US" sz="2800" dirty="0">
              <a:cs typeface="Ali_K_Alwand" pitchFamily="2" charset="-78"/>
            </a:endParaRPr>
          </a:p>
          <a:p>
            <a:pPr algn="justLow" rtl="1">
              <a:buNone/>
            </a:pPr>
            <a:endParaRPr lang="ar-IQ" sz="2800" dirty="0">
              <a:cs typeface="Ali_K_Alwand" pitchFamily="2" charset="-78"/>
            </a:endParaRPr>
          </a:p>
        </p:txBody>
      </p:sp>
      <p:sp>
        <p:nvSpPr>
          <p:cNvPr id="5" name="Slide Number Placeholder 4"/>
          <p:cNvSpPr>
            <a:spLocks noGrp="1"/>
          </p:cNvSpPr>
          <p:nvPr>
            <p:ph type="sldNum" sz="quarter" idx="12"/>
          </p:nvPr>
        </p:nvSpPr>
        <p:spPr/>
        <p:txBody>
          <a:bodyPr/>
          <a:lstStyle/>
          <a:p>
            <a:fld id="{8807113F-9B11-4DF0-B9A6-1AEF512E585A}" type="slidenum">
              <a:rPr lang="ar-IQ" smtClean="0"/>
              <a:pPr/>
              <a:t>27</a:t>
            </a:fld>
            <a:endParaRPr lang="ar-IQ"/>
          </a:p>
        </p:txBody>
      </p:sp>
    </p:spTree>
  </p:cSld>
  <p:clrMapOvr>
    <a:masterClrMapping/>
  </p:clrMapOvr>
  <p:transition spd="slow">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r" rtl="1">
              <a:buNone/>
            </a:pPr>
            <a:endParaRPr lang="en-US" dirty="0"/>
          </a:p>
          <a:p>
            <a:pPr algn="justLow" rtl="1">
              <a:buNone/>
            </a:pPr>
            <a:r>
              <a:rPr lang="ar-IQ" b="1" dirty="0">
                <a:solidFill>
                  <a:srgbClr val="C00000"/>
                </a:solidFill>
                <a:cs typeface="Ali_K_Alwand" pitchFamily="2" charset="-78"/>
              </a:rPr>
              <a:t>ب- ئاينى ئيسلام :</a:t>
            </a:r>
            <a:endParaRPr lang="en-US" dirty="0">
              <a:solidFill>
                <a:srgbClr val="C00000"/>
              </a:solidFill>
              <a:cs typeface="Ali_K_Alwand" pitchFamily="2" charset="-78"/>
            </a:endParaRPr>
          </a:p>
          <a:p>
            <a:pPr algn="justLow" rtl="1">
              <a:buNone/>
            </a:pPr>
            <a:r>
              <a:rPr lang="en-US" dirty="0">
                <a:cs typeface="Ali_K_Alwand" pitchFamily="2" charset="-78"/>
              </a:rPr>
              <a:t>      </a:t>
            </a:r>
            <a:r>
              <a:rPr lang="ar-SA" dirty="0">
                <a:cs typeface="Ali_K_Alwand" pitchFamily="2" charset="-78"/>
              </a:rPr>
              <a:t>ثةيدا بووني ئيسلام لة كوردستاندا ، بؤ نيوةي يةكةمي سةدةي حةوتةمي زايني دةطةرِيَتةوة ، لة سةردةمي خةلافةتي( عومةري كورِي خةتاب ) بةشيَك لة كوردةكان بوون بة موسلَمان . ثاش بلاَو بوونةوةى ئاينى ئسلام لة ناو كؤمةلَى كوردةوارى دا ، كورد بة باوةرِيَكى ثاك و بيَطةردةوة ثةيرِةوييان لةم ئايينة كرد و ئةمة  بووة هؤى ئةوةى كؤمةلَيَكى زؤر لة زانايانى ئاينى ئيسلام لة ناو كوردا ثةيدابن و خزمةتيَكى طةورةى ئايينةكة بكةن . </a:t>
            </a:r>
            <a:endParaRPr lang="en-US" dirty="0">
              <a:cs typeface="Ali_K_Alwand" pitchFamily="2" charset="-78"/>
            </a:endParaRPr>
          </a:p>
          <a:p>
            <a:pPr algn="r" rtl="1">
              <a:buNone/>
            </a:pPr>
            <a:endParaRPr lang="en-US" dirty="0"/>
          </a:p>
        </p:txBody>
      </p:sp>
      <p:sp>
        <p:nvSpPr>
          <p:cNvPr id="4" name="Slide Number Placeholder 3"/>
          <p:cNvSpPr>
            <a:spLocks noGrp="1"/>
          </p:cNvSpPr>
          <p:nvPr>
            <p:ph type="sldNum" sz="quarter" idx="12"/>
          </p:nvPr>
        </p:nvSpPr>
        <p:spPr/>
        <p:txBody>
          <a:bodyPr/>
          <a:lstStyle/>
          <a:p>
            <a:fld id="{8807113F-9B11-4DF0-B9A6-1AEF512E585A}" type="slidenum">
              <a:rPr lang="ar-IQ" smtClean="0"/>
              <a:pPr/>
              <a:t>28</a:t>
            </a:fld>
            <a:endParaRPr lang="ar-IQ"/>
          </a:p>
        </p:txBody>
      </p:sp>
    </p:spTree>
  </p:cSld>
  <p:clrMapOvr>
    <a:masterClrMapping/>
  </p:clrMapOvr>
  <p:transition spd="slow">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Low" rtl="1"/>
            <a:r>
              <a:rPr lang="ar-IQ" dirty="0">
                <a:solidFill>
                  <a:srgbClr val="C00000"/>
                </a:solidFill>
                <a:cs typeface="Ali_K_Alwand" pitchFamily="2" charset="-78"/>
              </a:rPr>
              <a:t>2- دابةشبوونى دانيشتوان بةثيَى ذينطة</a:t>
            </a:r>
            <a:endParaRPr lang="en-US" dirty="0">
              <a:solidFill>
                <a:srgbClr val="C00000"/>
              </a:solidFill>
              <a:cs typeface="Ali_K_Alwand" pitchFamily="2" charset="-78"/>
            </a:endParaRPr>
          </a:p>
        </p:txBody>
      </p:sp>
      <p:sp>
        <p:nvSpPr>
          <p:cNvPr id="3" name="Content Placeholder 2"/>
          <p:cNvSpPr>
            <a:spLocks noGrp="1"/>
          </p:cNvSpPr>
          <p:nvPr>
            <p:ph idx="1"/>
          </p:nvPr>
        </p:nvSpPr>
        <p:spPr/>
        <p:txBody>
          <a:bodyPr/>
          <a:lstStyle/>
          <a:p>
            <a:pPr algn="justLow" rtl="1">
              <a:buNone/>
            </a:pPr>
            <a:r>
              <a:rPr lang="ar-IQ" dirty="0">
                <a:solidFill>
                  <a:schemeClr val="accent1">
                    <a:lumMod val="75000"/>
                  </a:schemeClr>
                </a:solidFill>
                <a:cs typeface="Ali_K_Alwand" pitchFamily="2" charset="-78"/>
              </a:rPr>
              <a:t>   واتا دابةشبونى دانيشتوان بةثيَى شارو طوند . دياردةيةكى ئاسايية كة ذمارةى طوندنشين  لة ولاَتة ثيَشكةوتووةكان زؤر كةمترة لة ذمارةى شارنشين ، بةلاَم سةبارةت بة ولاَتة تازةثيَطةيشتووةكان ذمارةى شارنشين كةمترة لة ذمارةى لاديَنشين ،  هةريَمى كوردستانيش هةرضةندة لة رِيزى ولاَتة تازة ثيَطةيشتووةكانة ، بةلاَم ذمارةى شارنشينى زؤرترة ئةمةش دةطةرِيَتةوة بؤ هؤكاري سياسى.</a:t>
            </a:r>
            <a:endParaRPr lang="en-US" dirty="0">
              <a:solidFill>
                <a:schemeClr val="accent1">
                  <a:lumMod val="75000"/>
                </a:schemeClr>
              </a:solidFill>
              <a:cs typeface="Ali_K_Alwand" pitchFamily="2" charset="-78"/>
            </a:endParaRPr>
          </a:p>
          <a:p>
            <a:pPr algn="justLow" rtl="1">
              <a:buNone/>
            </a:pPr>
            <a:endParaRPr lang="en-US" dirty="0">
              <a:solidFill>
                <a:schemeClr val="accent1">
                  <a:lumMod val="75000"/>
                </a:schemeClr>
              </a:solidFill>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lgn="justLow" rtl="1">
              <a:buNone/>
            </a:pPr>
            <a:r>
              <a:rPr lang="ar-IQ" sz="2800" b="1" dirty="0">
                <a:solidFill>
                  <a:srgbClr val="C00000"/>
                </a:solidFill>
                <a:cs typeface="Ali_K_Alwand" pitchFamily="2" charset="-78"/>
              </a:rPr>
              <a:t>بةشى يةكةم : دةروازةيةك بؤ كوردستان</a:t>
            </a:r>
            <a:endParaRPr lang="en-US" sz="2800" b="1" dirty="0">
              <a:solidFill>
                <a:srgbClr val="C00000"/>
              </a:solidFill>
              <a:cs typeface="Ali_K_Alwand" pitchFamily="2" charset="-78"/>
            </a:endParaRPr>
          </a:p>
          <a:p>
            <a:pPr algn="justLow" rtl="1">
              <a:buNone/>
            </a:pPr>
            <a:endParaRPr lang="en-US" sz="2800" dirty="0">
              <a:solidFill>
                <a:srgbClr val="C00000"/>
              </a:solidFill>
              <a:cs typeface="Ali_K_Alwand" pitchFamily="2" charset="-78"/>
            </a:endParaRPr>
          </a:p>
          <a:p>
            <a:pPr algn="justLow" rtl="1">
              <a:buNone/>
            </a:pPr>
            <a:r>
              <a:rPr lang="ar-IQ" sz="2800" b="1" dirty="0">
                <a:solidFill>
                  <a:srgbClr val="C00000"/>
                </a:solidFill>
                <a:cs typeface="Ali_K_Alwand" pitchFamily="2" charset="-78"/>
              </a:rPr>
              <a:t>1-زاراوةى كوردستان </a:t>
            </a:r>
            <a:endParaRPr lang="en-US" sz="2800" dirty="0">
              <a:solidFill>
                <a:srgbClr val="C00000"/>
              </a:solidFill>
              <a:cs typeface="Ali_K_Alwand" pitchFamily="2" charset="-78"/>
            </a:endParaRPr>
          </a:p>
          <a:p>
            <a:pPr algn="justLow" rtl="1">
              <a:buNone/>
            </a:pPr>
            <a:r>
              <a:rPr lang="en-US" sz="2800" dirty="0">
                <a:solidFill>
                  <a:schemeClr val="accent1">
                    <a:lumMod val="50000"/>
                  </a:schemeClr>
                </a:solidFill>
                <a:cs typeface="Ali_K_Alwand" pitchFamily="2" charset="-78"/>
              </a:rPr>
              <a:t>     </a:t>
            </a:r>
            <a:r>
              <a:rPr lang="ar-JO" sz="2800" dirty="0">
                <a:solidFill>
                  <a:schemeClr val="accent1">
                    <a:lumMod val="50000"/>
                  </a:schemeClr>
                </a:solidFill>
                <a:cs typeface="Ali_K_Alwand" pitchFamily="2" charset="-78"/>
              </a:rPr>
              <a:t>زاراو</a:t>
            </a:r>
            <a:r>
              <a:rPr lang="ar-IQ" sz="2800" dirty="0">
                <a:solidFill>
                  <a:schemeClr val="accent1">
                    <a:lumMod val="50000"/>
                  </a:schemeClr>
                </a:solidFill>
                <a:cs typeface="Ali_K_Alwand" pitchFamily="2" charset="-78"/>
              </a:rPr>
              <a:t>ةى كوردستان لة بنةرِةتدا لة دوو مؤرفيم  ثيَكهاتووة: (كورد+ ستان)  (كورد) كة مةبةست ليَى نةتةوةى كوردة و   واتاى ( ئازا ) دةدات  (ستان)يش ثاشطريَكة لة هةندىَ زمانة هيندؤ ئةو روثييةكاندا بة واتاى ولاَت يان نيشتمان ديَت. كةواتة كوردستان بة واتاى ولاَتى كوردان يان ئةو خاكةى كة نةتةوةى كوردى لةسةر دةذيت ديَت .</a:t>
            </a:r>
            <a:endParaRPr lang="en-US" sz="2800" dirty="0">
              <a:solidFill>
                <a:schemeClr val="accent1">
                  <a:lumMod val="50000"/>
                </a:schemeClr>
              </a:solidFill>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ransitio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3600" dirty="0">
                <a:solidFill>
                  <a:srgbClr val="C00000"/>
                </a:solidFill>
                <a:cs typeface="Ali_K_Alwand" pitchFamily="2" charset="-78"/>
              </a:rPr>
              <a:t>3- دابةشبوونى دانيشتوان بةثيَى قةبارة</a:t>
            </a:r>
            <a:r>
              <a:rPr lang="ar-SA" sz="3600" dirty="0">
                <a:solidFill>
                  <a:srgbClr val="C00000"/>
                </a:solidFill>
                <a:cs typeface="Ali_K_Alwand" pitchFamily="2" charset="-78"/>
              </a:rPr>
              <a:t>:</a:t>
            </a:r>
            <a:endParaRPr lang="ar-IQ" sz="3600" dirty="0">
              <a:cs typeface="Ali_K_Alwand" pitchFamily="2" charset="-78"/>
            </a:endParaRPr>
          </a:p>
        </p:txBody>
      </p:sp>
      <p:sp>
        <p:nvSpPr>
          <p:cNvPr id="3" name="Content Placeholder 2"/>
          <p:cNvSpPr>
            <a:spLocks noGrp="1"/>
          </p:cNvSpPr>
          <p:nvPr>
            <p:ph idx="1"/>
          </p:nvPr>
        </p:nvSpPr>
        <p:spPr>
          <a:xfrm>
            <a:off x="838200" y="1371600"/>
            <a:ext cx="8077200" cy="4449763"/>
          </a:xfrm>
        </p:spPr>
        <p:txBody>
          <a:bodyPr>
            <a:normAutofit/>
          </a:bodyPr>
          <a:lstStyle/>
          <a:p>
            <a:pPr lvl="2" algn="justLow" rtl="1">
              <a:buNone/>
            </a:pPr>
            <a:r>
              <a:rPr lang="ar-IQ" sz="3600" dirty="0">
                <a:solidFill>
                  <a:srgbClr val="C00000"/>
                </a:solidFill>
                <a:cs typeface="Ali_K_Alwand" pitchFamily="2" charset="-78"/>
              </a:rPr>
              <a:t>1- توركيا </a:t>
            </a:r>
          </a:p>
          <a:p>
            <a:pPr lvl="2" algn="justLow" rtl="1">
              <a:buNone/>
            </a:pPr>
            <a:r>
              <a:rPr lang="ar-IQ" sz="2800" dirty="0">
                <a:cs typeface="Ali_K_Alwand" pitchFamily="2" charset="-78"/>
              </a:rPr>
              <a:t> ذمارةي كورد لة توركيا زياترلة  (20) مليؤنة . لة (21) ثاريَزطا بوونى هةية لةكؤي (81) ثاريَزطايةى كة</a:t>
            </a:r>
            <a:r>
              <a:rPr lang="en-US" sz="2800" dirty="0">
                <a:cs typeface="Ali_K_Alwand" pitchFamily="2" charset="-78"/>
              </a:rPr>
              <a:t> </a:t>
            </a:r>
            <a:r>
              <a:rPr lang="ar-IQ" sz="2800" dirty="0">
                <a:cs typeface="Ali_K_Alwand" pitchFamily="2" charset="-78"/>
              </a:rPr>
              <a:t>توركياى ليَثيَكديت .</a:t>
            </a:r>
          </a:p>
          <a:p>
            <a:pPr lvl="2" algn="justLow" rtl="1">
              <a:buNone/>
            </a:pPr>
            <a:r>
              <a:rPr lang="ar-IQ" sz="2800" dirty="0">
                <a:cs typeface="Ali_K_Alwand" pitchFamily="2" charset="-78"/>
              </a:rPr>
              <a:t>  ناوضة كوردييةكان دةكةونة رِؤذهةلاَت و باشووري رِؤذهةلاَتي توركيا  وةك : دياربةكر ، وان ، ئورفة، ماردين ، هةكاري ، بةتليس ، شرناخ ، قارس، مةلاتية ، دةرسيم (تونجةلي) ، باتمان ، ئالازيغ، بينطؤل ، موش ، ئةدييمان ، سيرت ، طازي عةنتاب ، مةرعةش،.... هتد).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ransition>
    <p:pull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3600" dirty="0">
                <a:solidFill>
                  <a:srgbClr val="C00000"/>
                </a:solidFill>
                <a:cs typeface="Ali_K_Alwand" pitchFamily="2" charset="-78"/>
              </a:rPr>
              <a:t>2- ئيَران:</a:t>
            </a:r>
            <a:endParaRPr lang="ar-IQ" sz="3600" dirty="0">
              <a:cs typeface="Ali_K_Alwand" pitchFamily="2" charset="-78"/>
            </a:endParaRPr>
          </a:p>
        </p:txBody>
      </p:sp>
      <p:sp>
        <p:nvSpPr>
          <p:cNvPr id="3" name="Content Placeholder 2"/>
          <p:cNvSpPr>
            <a:spLocks noGrp="1"/>
          </p:cNvSpPr>
          <p:nvPr>
            <p:ph idx="1"/>
          </p:nvPr>
        </p:nvSpPr>
        <p:spPr/>
        <p:txBody>
          <a:bodyPr>
            <a:noAutofit/>
          </a:bodyPr>
          <a:lstStyle/>
          <a:p>
            <a:pPr algn="justLow" rtl="1">
              <a:buNone/>
            </a:pPr>
            <a:r>
              <a:rPr lang="ar-IQ" sz="2800" dirty="0">
                <a:cs typeface="Ali_K_Alwand" pitchFamily="2" charset="-78"/>
              </a:rPr>
              <a:t>    </a:t>
            </a:r>
            <a:r>
              <a:rPr lang="ar-SA" sz="2800" dirty="0">
                <a:cs typeface="Ali_K_Alwand" pitchFamily="2" charset="-78"/>
              </a:rPr>
              <a:t>ذمارةي كورد لة</a:t>
            </a:r>
            <a:r>
              <a:rPr lang="ar-IQ" sz="2800" dirty="0">
                <a:cs typeface="Ali_K_Alwand" pitchFamily="2" charset="-78"/>
              </a:rPr>
              <a:t> </a:t>
            </a:r>
            <a:r>
              <a:rPr lang="ar-SA" sz="2800" dirty="0">
                <a:cs typeface="Ali_K_Alwand" pitchFamily="2" charset="-78"/>
              </a:rPr>
              <a:t>ئيَران زياتر لة (</a:t>
            </a:r>
            <a:r>
              <a:rPr lang="ar-IQ" sz="2800" dirty="0">
                <a:cs typeface="Ali_K_Alwand" pitchFamily="2" charset="-78"/>
              </a:rPr>
              <a:t>10</a:t>
            </a:r>
            <a:r>
              <a:rPr lang="ar-SA" sz="2800" dirty="0">
                <a:cs typeface="Ali_K_Alwand" pitchFamily="2" charset="-78"/>
              </a:rPr>
              <a:t>) مليؤنة</a:t>
            </a:r>
            <a:r>
              <a:rPr lang="ar-IQ" sz="2800" dirty="0">
                <a:cs typeface="Ali_K_Alwand" pitchFamily="2" charset="-78"/>
              </a:rPr>
              <a:t>.  </a:t>
            </a:r>
            <a:r>
              <a:rPr lang="ar-SA" sz="2800" dirty="0">
                <a:cs typeface="Ali_K_Alwand" pitchFamily="2" charset="-78"/>
              </a:rPr>
              <a:t>لة رِؤذئاواي ئيَران و رِؤذئاواو باشووري دةرياضةي ورميَ بلاَوبوونةتةوة ، كة ئةم ناوضانة دةطريَتةوة </a:t>
            </a:r>
            <a:r>
              <a:rPr lang="ar-IQ" sz="2800" dirty="0">
                <a:cs typeface="Ali_K_Alwand" pitchFamily="2" charset="-78"/>
              </a:rPr>
              <a:t>:</a:t>
            </a:r>
            <a:r>
              <a:rPr lang="ar-SA" sz="2800" dirty="0">
                <a:cs typeface="Ali_K_Alwand" pitchFamily="2" charset="-78"/>
              </a:rPr>
              <a:t> مهاباد ، سنة ، قةسري شيرين ، كرماشان ، بؤكان ، سةقز، سةردةشت ، بانة،</a:t>
            </a:r>
            <a:r>
              <a:rPr lang="ar-IQ" sz="2800" dirty="0">
                <a:cs typeface="Ali_K_Alwand" pitchFamily="2" charset="-78"/>
              </a:rPr>
              <a:t> </a:t>
            </a:r>
            <a:r>
              <a:rPr lang="ar-SA" sz="2800" dirty="0">
                <a:cs typeface="Ali_K_Alwand" pitchFamily="2" charset="-78"/>
              </a:rPr>
              <a:t>مةريوان ،....هتد </a:t>
            </a:r>
            <a:r>
              <a:rPr lang="ar-IQ" sz="2800" dirty="0">
                <a:cs typeface="Ali_K_Alwand" pitchFamily="2" charset="-78"/>
              </a:rPr>
              <a:t>.</a:t>
            </a:r>
            <a:r>
              <a:rPr lang="ar-SA" sz="2800" dirty="0">
                <a:cs typeface="Ali_K_Alwand" pitchFamily="2" charset="-78"/>
              </a:rPr>
              <a:t>  ناوضة كوردة لورِةكانيش بريتين لة لورستان و ئيلام و بةختياري و.... هتد .   </a:t>
            </a:r>
            <a:r>
              <a:rPr lang="en-US" sz="2800" dirty="0">
                <a:cs typeface="Ali_K_Alwand" pitchFamily="2" charset="-78"/>
              </a:rPr>
              <a:t>                     </a:t>
            </a:r>
            <a:br>
              <a:rPr lang="ar-SA" sz="2800" dirty="0">
                <a:cs typeface="Ali_K_Alwand" pitchFamily="2" charset="-78"/>
              </a:rPr>
            </a:br>
            <a:br>
              <a:rPr lang="ar-SA" sz="2800" dirty="0">
                <a:cs typeface="Ali_K_Alwand" pitchFamily="2" charset="-78"/>
              </a:rPr>
            </a:br>
            <a:endParaRPr lang="ar-IQ"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transition>
    <p:pull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4000" dirty="0">
                <a:solidFill>
                  <a:srgbClr val="C00000"/>
                </a:solidFill>
                <a:cs typeface="Ali_K_Alwand" pitchFamily="2" charset="-78"/>
              </a:rPr>
              <a:t>3- عيَراق :</a:t>
            </a:r>
            <a:endParaRPr lang="ar-IQ" sz="4000" dirty="0">
              <a:cs typeface="Ali_K_Alwand" pitchFamily="2" charset="-78"/>
            </a:endParaRPr>
          </a:p>
        </p:txBody>
      </p:sp>
      <p:sp>
        <p:nvSpPr>
          <p:cNvPr id="3" name="Content Placeholder 2"/>
          <p:cNvSpPr>
            <a:spLocks noGrp="1"/>
          </p:cNvSpPr>
          <p:nvPr>
            <p:ph idx="1"/>
          </p:nvPr>
        </p:nvSpPr>
        <p:spPr/>
        <p:txBody>
          <a:bodyPr>
            <a:normAutofit/>
          </a:bodyPr>
          <a:lstStyle/>
          <a:p>
            <a:pPr algn="justLow" rtl="1">
              <a:buNone/>
            </a:pPr>
            <a:r>
              <a:rPr lang="ar-IQ" sz="2800" dirty="0">
                <a:cs typeface="Ali_K_Alwand" pitchFamily="2" charset="-78"/>
              </a:rPr>
              <a:t>    </a:t>
            </a:r>
            <a:r>
              <a:rPr lang="ar-SA" sz="2800" dirty="0">
                <a:cs typeface="Ali_K_Alwand" pitchFamily="2" charset="-78"/>
              </a:rPr>
              <a:t>ذمارة</a:t>
            </a:r>
            <a:r>
              <a:rPr lang="ar-IQ" sz="2800" dirty="0">
                <a:cs typeface="Ali_K_Alwand" pitchFamily="2" charset="-78"/>
              </a:rPr>
              <a:t>ى </a:t>
            </a:r>
            <a:r>
              <a:rPr lang="ar-SA" sz="2800" dirty="0">
                <a:cs typeface="Ali_K_Alwand" pitchFamily="2" charset="-78"/>
              </a:rPr>
              <a:t> كورد لةعيَراق زياتر لة (</a:t>
            </a:r>
            <a:r>
              <a:rPr lang="en-US" sz="2800" dirty="0">
                <a:cs typeface="Ali_K_Alwand" pitchFamily="2" charset="-78"/>
              </a:rPr>
              <a:t>6</a:t>
            </a:r>
            <a:r>
              <a:rPr lang="ar-SA" sz="2800" dirty="0">
                <a:cs typeface="Ali_K_Alwand" pitchFamily="2" charset="-78"/>
              </a:rPr>
              <a:t>) مليؤنة</a:t>
            </a:r>
            <a:r>
              <a:rPr lang="ar-IQ" sz="2800" dirty="0">
                <a:cs typeface="Ali_K_Alwand" pitchFamily="2" charset="-78"/>
              </a:rPr>
              <a:t> بةشيَوةيةكى سةرةكى لة شارةكانى </a:t>
            </a:r>
            <a:r>
              <a:rPr lang="ar-SA" sz="2800" dirty="0">
                <a:cs typeface="Ali_K_Alwand" pitchFamily="2" charset="-78"/>
              </a:rPr>
              <a:t> باكورو باكووري رِؤذهةلاَت بلاَوبوونةتةوة ، كة ئةم ناوضانة دةطريَتةوة </a:t>
            </a:r>
            <a:r>
              <a:rPr lang="ar-IQ" sz="2800" dirty="0">
                <a:cs typeface="Ali_K_Alwand" pitchFamily="2" charset="-78"/>
              </a:rPr>
              <a:t>: </a:t>
            </a:r>
            <a:r>
              <a:rPr lang="ar-SA" sz="2800" dirty="0">
                <a:cs typeface="Ali_K_Alwand" pitchFamily="2" charset="-78"/>
              </a:rPr>
              <a:t>هةوليَر ، سليَماني ، كةركووك ،</a:t>
            </a:r>
            <a:r>
              <a:rPr lang="ar-IQ" sz="2800" dirty="0">
                <a:cs typeface="Ali_K_Alwand" pitchFamily="2" charset="-78"/>
              </a:rPr>
              <a:t>هةلَةبجة </a:t>
            </a:r>
            <a:r>
              <a:rPr lang="ar-SA" sz="2800" dirty="0">
                <a:cs typeface="Ali_K_Alwand" pitchFamily="2" charset="-78"/>
              </a:rPr>
              <a:t>، دهؤك، و قةزاكاني تر وةك سنجار و ز</a:t>
            </a:r>
            <a:r>
              <a:rPr lang="ar-IQ" sz="2800" dirty="0">
                <a:cs typeface="Ali_K_Alwand" pitchFamily="2" charset="-78"/>
              </a:rPr>
              <a:t>و</a:t>
            </a:r>
            <a:r>
              <a:rPr lang="ar-SA" sz="2800" dirty="0">
                <a:cs typeface="Ali_K_Alwand" pitchFamily="2" charset="-78"/>
              </a:rPr>
              <a:t>مار</a:t>
            </a:r>
            <a:r>
              <a:rPr lang="ar-IQ" sz="2800" dirty="0">
                <a:cs typeface="Ali_K_Alwand" pitchFamily="2" charset="-78"/>
              </a:rPr>
              <a:t> و</a:t>
            </a:r>
            <a:r>
              <a:rPr lang="ar-SA" sz="2800" dirty="0">
                <a:cs typeface="Ali_K_Alwand" pitchFamily="2" charset="-78"/>
              </a:rPr>
              <a:t> شيَخان ئاكريَ وحةمدانية و لاي ضةثي موصل خانةقين و مةندةلي لة ثاريَزطاي ديال</a:t>
            </a:r>
            <a:r>
              <a:rPr lang="ar-IQ" sz="2800" dirty="0">
                <a:cs typeface="Ali_K_Alwand" pitchFamily="2" charset="-78"/>
              </a:rPr>
              <a:t>ة</a:t>
            </a:r>
            <a:r>
              <a:rPr lang="ar-SA" sz="2800" dirty="0">
                <a:cs typeface="Ali_K_Alwand" pitchFamily="2" charset="-78"/>
              </a:rPr>
              <a:t> </a:t>
            </a:r>
            <a:r>
              <a:rPr lang="ar-IQ" sz="2800" dirty="0">
                <a:cs typeface="Ali_K_Alwand" pitchFamily="2" charset="-78"/>
              </a:rPr>
              <a:t>و</a:t>
            </a:r>
            <a:r>
              <a:rPr lang="ar-SA" sz="2800" dirty="0">
                <a:cs typeface="Ali_K_Alwand" pitchFamily="2" charset="-78"/>
              </a:rPr>
              <a:t> هةنديَ ناوضةي تر.</a:t>
            </a:r>
            <a:endParaRPr lang="ar-IQ"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transition>
    <p:pull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dirty="0">
                <a:solidFill>
                  <a:srgbClr val="C00000"/>
                </a:solidFill>
                <a:cs typeface="Ali_K_Alwand" pitchFamily="2" charset="-78"/>
              </a:rPr>
              <a:t>4-سوريا:</a:t>
            </a:r>
            <a:endParaRPr lang="ar-IQ" sz="3600" dirty="0">
              <a:cs typeface="Ali_K_Alwand" pitchFamily="2" charset="-78"/>
            </a:endParaRPr>
          </a:p>
        </p:txBody>
      </p:sp>
      <p:sp>
        <p:nvSpPr>
          <p:cNvPr id="3" name="Content Placeholder 2"/>
          <p:cNvSpPr>
            <a:spLocks noGrp="1"/>
          </p:cNvSpPr>
          <p:nvPr>
            <p:ph idx="1"/>
          </p:nvPr>
        </p:nvSpPr>
        <p:spPr/>
        <p:txBody>
          <a:bodyPr>
            <a:noAutofit/>
          </a:bodyPr>
          <a:lstStyle/>
          <a:p>
            <a:pPr algn="just" rtl="1">
              <a:buNone/>
            </a:pPr>
            <a:r>
              <a:rPr lang="ar-IQ" sz="2800" dirty="0">
                <a:cs typeface="Ali_K_Alwand" pitchFamily="2" charset="-78"/>
              </a:rPr>
              <a:t>    </a:t>
            </a:r>
            <a:r>
              <a:rPr lang="ar-SA" sz="2800" dirty="0">
                <a:cs typeface="Ali_K_Alwand" pitchFamily="2" charset="-78"/>
              </a:rPr>
              <a:t>ذمارةي كورد لة</a:t>
            </a:r>
            <a:r>
              <a:rPr lang="en-US" sz="2800" dirty="0">
                <a:cs typeface="Ali_K_Alwand" pitchFamily="2" charset="-78"/>
              </a:rPr>
              <a:t> </a:t>
            </a:r>
            <a:r>
              <a:rPr lang="ar-SA" sz="2800" dirty="0">
                <a:cs typeface="Ali_K_Alwand" pitchFamily="2" charset="-78"/>
              </a:rPr>
              <a:t>سوريا </a:t>
            </a:r>
            <a:r>
              <a:rPr lang="ar-IQ" sz="2800" dirty="0">
                <a:cs typeface="Ali_K_Alwand" pitchFamily="2" charset="-78"/>
              </a:rPr>
              <a:t>زياتر </a:t>
            </a:r>
            <a:r>
              <a:rPr lang="ar-SA" sz="2800" dirty="0">
                <a:cs typeface="Ali_K_Alwand" pitchFamily="2" charset="-78"/>
              </a:rPr>
              <a:t>لة (</a:t>
            </a:r>
            <a:r>
              <a:rPr lang="ar-IQ" sz="2800" dirty="0">
                <a:cs typeface="Ali_K_Alwand" pitchFamily="2" charset="-78"/>
              </a:rPr>
              <a:t>2</a:t>
            </a:r>
            <a:r>
              <a:rPr lang="ar-SA" sz="2800" dirty="0">
                <a:cs typeface="Ali_K_Alwand" pitchFamily="2" charset="-78"/>
              </a:rPr>
              <a:t>) مليؤن</a:t>
            </a:r>
            <a:r>
              <a:rPr lang="ar-IQ" sz="2800" dirty="0">
                <a:cs typeface="Ali_K_Alwand" pitchFamily="2" charset="-78"/>
              </a:rPr>
              <a:t>ة ، </a:t>
            </a:r>
            <a:r>
              <a:rPr lang="ar-SA" sz="2800" dirty="0">
                <a:cs typeface="Ali_K_Alwand" pitchFamily="2" charset="-78"/>
              </a:rPr>
              <a:t>ناوضة كوردييةكان دةكةويَتة باكورو باكوري رِؤذهةلاَت ، ئةم شارو ناوضانة دةطريَتةوة</a:t>
            </a:r>
            <a:r>
              <a:rPr lang="ar-IQ" sz="2800" dirty="0">
                <a:cs typeface="Ali_K_Alwand" pitchFamily="2" charset="-78"/>
              </a:rPr>
              <a:t> :</a:t>
            </a:r>
            <a:r>
              <a:rPr lang="ar-SA" sz="2800" dirty="0">
                <a:cs typeface="Ali_K_Alwand" pitchFamily="2" charset="-78"/>
              </a:rPr>
              <a:t> ثاريَزطاي حةسةكة بة</a:t>
            </a:r>
            <a:r>
              <a:rPr lang="en-US" sz="2800" dirty="0">
                <a:cs typeface="Ali_K_Alwand" pitchFamily="2" charset="-78"/>
              </a:rPr>
              <a:t> </a:t>
            </a:r>
            <a:r>
              <a:rPr lang="ar-SA" sz="2800" dirty="0">
                <a:cs typeface="Ali_K_Alwand" pitchFamily="2" charset="-78"/>
              </a:rPr>
              <a:t>تايبةتيش </a:t>
            </a:r>
            <a:r>
              <a:rPr lang="en-US" sz="2800" dirty="0">
                <a:cs typeface="Ali_K_Alwand" pitchFamily="2" charset="-78"/>
              </a:rPr>
              <a:t> </a:t>
            </a:r>
            <a:r>
              <a:rPr lang="ar-SA" sz="2800" dirty="0">
                <a:cs typeface="Ali_K_Alwand" pitchFamily="2" charset="-78"/>
              </a:rPr>
              <a:t>قةزاكان</a:t>
            </a:r>
            <a:r>
              <a:rPr lang="ar-IQ" sz="2800" dirty="0">
                <a:cs typeface="Ali_K_Alwand" pitchFamily="2" charset="-78"/>
              </a:rPr>
              <a:t> و</a:t>
            </a:r>
            <a:r>
              <a:rPr lang="ar-SA" sz="2800" dirty="0">
                <a:cs typeface="Ali_K_Alwand" pitchFamily="2" charset="-78"/>
              </a:rPr>
              <a:t> ناوضةكاني قاميشلي و ماليكي و ئامودة ودةرباسي و سةر</a:t>
            </a:r>
            <a:r>
              <a:rPr lang="ar-IQ" sz="2800" dirty="0">
                <a:cs typeface="Ali_K_Alwand" pitchFamily="2" charset="-78"/>
              </a:rPr>
              <a:t>يَ</a:t>
            </a:r>
            <a:r>
              <a:rPr lang="ar-SA" sz="2800" dirty="0">
                <a:cs typeface="Ali_K_Alwand" pitchFamily="2" charset="-78"/>
              </a:rPr>
              <a:t>كاني</a:t>
            </a:r>
            <a:r>
              <a:rPr lang="ar-IQ" sz="2800" dirty="0">
                <a:cs typeface="Ali_K_Alwand" pitchFamily="2" charset="-78"/>
              </a:rPr>
              <a:t> </a:t>
            </a:r>
            <a:r>
              <a:rPr lang="ar-SA" sz="2800" dirty="0">
                <a:cs typeface="Ali_K_Alwand" pitchFamily="2" charset="-78"/>
              </a:rPr>
              <a:t>دةطريَتةوة ، لة</a:t>
            </a:r>
            <a:r>
              <a:rPr lang="en-US" sz="2800" dirty="0">
                <a:cs typeface="Ali_K_Alwand" pitchFamily="2" charset="-78"/>
              </a:rPr>
              <a:t> </a:t>
            </a:r>
            <a:r>
              <a:rPr lang="ar-SA" sz="2800" dirty="0">
                <a:cs typeface="Ali_K_Alwand" pitchFamily="2" charset="-78"/>
              </a:rPr>
              <a:t>ثاريَزطاي حةلةبيش  ناوضةكاني  كو</a:t>
            </a:r>
            <a:r>
              <a:rPr lang="ar-IQ" sz="2800" dirty="0">
                <a:cs typeface="Ali_K_Alwand" pitchFamily="2" charset="-78"/>
              </a:rPr>
              <a:t>َ</a:t>
            </a:r>
            <a:r>
              <a:rPr lang="ar-SA" sz="2800" dirty="0">
                <a:cs typeface="Ali_K_Alwand" pitchFamily="2" charset="-78"/>
              </a:rPr>
              <a:t>باني</a:t>
            </a:r>
            <a:r>
              <a:rPr lang="ar-IQ" sz="2800" dirty="0">
                <a:cs typeface="Ali_K_Alwand" pitchFamily="2" charset="-78"/>
              </a:rPr>
              <a:t>َ</a:t>
            </a:r>
            <a:r>
              <a:rPr lang="ar-SA" sz="2800" dirty="0">
                <a:cs typeface="Ali_K_Alwand" pitchFamily="2" charset="-78"/>
              </a:rPr>
              <a:t>  و عةفرين و شارةكاني ئ</a:t>
            </a:r>
            <a:r>
              <a:rPr lang="ar-IQ" sz="2800" dirty="0">
                <a:cs typeface="Ali_K_Alwand" pitchFamily="2" charset="-78"/>
              </a:rPr>
              <a:t>يدلي</a:t>
            </a:r>
            <a:r>
              <a:rPr lang="ar-SA" sz="2800" dirty="0">
                <a:cs typeface="Ali_K_Alwand" pitchFamily="2" charset="-78"/>
              </a:rPr>
              <a:t>ب و لازقية ، لة</a:t>
            </a:r>
            <a:r>
              <a:rPr lang="en-US" sz="2800" dirty="0">
                <a:cs typeface="Ali_K_Alwand" pitchFamily="2" charset="-78"/>
              </a:rPr>
              <a:t> </a:t>
            </a:r>
            <a:r>
              <a:rPr lang="ar-SA" sz="2800" dirty="0">
                <a:cs typeface="Ali_K_Alwand" pitchFamily="2" charset="-78"/>
              </a:rPr>
              <a:t>هةنديَ شاري تريش وةك ديمةشق ،جولان ....هتد.  </a:t>
            </a:r>
            <a:r>
              <a:rPr lang="en-US" sz="2800" dirty="0">
                <a:cs typeface="Ali_K_Alwand" pitchFamily="2" charset="-78"/>
              </a:rPr>
              <a:t>                                      </a:t>
            </a:r>
            <a:br>
              <a:rPr lang="en-US" sz="2800" dirty="0">
                <a:cs typeface="Ali_K_Alwand" pitchFamily="2" charset="-78"/>
              </a:rPr>
            </a:br>
            <a:br>
              <a:rPr lang="ar-SA" sz="2800" dirty="0">
                <a:cs typeface="Ali_K_Alwand" pitchFamily="2" charset="-78"/>
              </a:rPr>
            </a:br>
            <a:endParaRPr lang="ar-IQ"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ransition>
    <p:pull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8077200" cy="5821363"/>
          </a:xfrm>
        </p:spPr>
        <p:txBody>
          <a:bodyPr>
            <a:normAutofit/>
          </a:bodyPr>
          <a:lstStyle/>
          <a:p>
            <a:pPr algn="just" rtl="1">
              <a:buNone/>
            </a:pPr>
            <a:endParaRPr lang="ar-IQ" sz="2800" dirty="0">
              <a:cs typeface="Ali_K_Alwand" pitchFamily="2" charset="-78"/>
            </a:endParaRPr>
          </a:p>
          <a:p>
            <a:pPr algn="just" rtl="1">
              <a:buNone/>
            </a:pPr>
            <a:r>
              <a:rPr lang="ar-SA" sz="2800" dirty="0">
                <a:solidFill>
                  <a:srgbClr val="C00000"/>
                </a:solidFill>
                <a:cs typeface="Ali_K_Alwand" pitchFamily="2" charset="-78"/>
              </a:rPr>
              <a:t>5-هةنديَ ولاَتي تر: </a:t>
            </a:r>
            <a:r>
              <a:rPr lang="ar-SA" sz="2800" dirty="0">
                <a:cs typeface="Ali_K_Alwand" pitchFamily="2" charset="-78"/>
              </a:rPr>
              <a:t>وةك لوبنان ، ئيسرائيل ، ثاكستان ، ئةفغانستان ، ولاَتةكاني يةكيَتي سؤظيةتي ثيَشوو لةوانة(ئةرمينيا و ئازةربايجان و طورجستان،</a:t>
            </a:r>
            <a:r>
              <a:rPr lang="ar-IQ" sz="2800" dirty="0">
                <a:cs typeface="Ali_K_Alwand" pitchFamily="2" charset="-78"/>
              </a:rPr>
              <a:t> </a:t>
            </a:r>
            <a:r>
              <a:rPr lang="ar-SA" sz="2800" dirty="0">
                <a:cs typeface="Ali_K_Alwand" pitchFamily="2" charset="-78"/>
              </a:rPr>
              <a:t>توركمانستان ) ، سةرةرِاي ذمارةيةكي زؤري كوردي نيشتةجيَ لة</a:t>
            </a:r>
            <a:r>
              <a:rPr lang="ar-IQ" sz="2800" dirty="0">
                <a:cs typeface="Ali_K_Alwand" pitchFamily="2" charset="-78"/>
              </a:rPr>
              <a:t> </a:t>
            </a:r>
            <a:r>
              <a:rPr lang="ar-SA" sz="2800" dirty="0">
                <a:cs typeface="Ali_K_Alwand" pitchFamily="2" charset="-78"/>
              </a:rPr>
              <a:t>ئةوروثا.  </a:t>
            </a:r>
            <a:r>
              <a:rPr lang="en-US" sz="2800" dirty="0">
                <a:cs typeface="Ali_K_Alwand" pitchFamily="2" charset="-78"/>
              </a:rPr>
              <a:t>                           </a:t>
            </a:r>
            <a:br>
              <a:rPr lang="ar-SA" sz="2800" dirty="0">
                <a:cs typeface="Ali_K_Alwand" pitchFamily="2" charset="-78"/>
              </a:rPr>
            </a:br>
            <a:endParaRPr lang="ar-IQ"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transition>
    <p:pull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86800" cy="6049963"/>
          </a:xfrm>
        </p:spPr>
        <p:txBody>
          <a:bodyPr>
            <a:normAutofit/>
          </a:bodyPr>
          <a:lstStyle/>
          <a:p>
            <a:pPr algn="justLow" rtl="1">
              <a:buNone/>
            </a:pPr>
            <a:r>
              <a:rPr lang="ar-IQ" sz="4000" dirty="0">
                <a:solidFill>
                  <a:srgbClr val="C00000"/>
                </a:solidFill>
                <a:cs typeface="Ali_K_Alwand" pitchFamily="2" charset="-78"/>
              </a:rPr>
              <a:t>      بةشى ضوارةم / ذيانى ئابوورى لة كوردستاندا</a:t>
            </a:r>
          </a:p>
          <a:p>
            <a:pPr algn="justLow" rtl="1">
              <a:buNone/>
            </a:pPr>
            <a:endParaRPr lang="ar-IQ" sz="4000" dirty="0">
              <a:solidFill>
                <a:srgbClr val="C00000"/>
              </a:solidFill>
              <a:cs typeface="Ali_K_Alwand" pitchFamily="2" charset="-78"/>
            </a:endParaRPr>
          </a:p>
          <a:p>
            <a:pPr algn="justLow" rtl="1">
              <a:buNone/>
            </a:pPr>
            <a:r>
              <a:rPr lang="ar-IQ" sz="4000" dirty="0">
                <a:solidFill>
                  <a:srgbClr val="C00000"/>
                </a:solidFill>
                <a:cs typeface="Ali_K_Alwand" pitchFamily="2" charset="-78"/>
              </a:rPr>
              <a:t>1- كشتوكالَ</a:t>
            </a:r>
          </a:p>
          <a:p>
            <a:pPr algn="justLow" rtl="1">
              <a:buNone/>
            </a:pPr>
            <a:r>
              <a:rPr lang="ar-IQ" sz="4000" dirty="0">
                <a:solidFill>
                  <a:srgbClr val="C00000"/>
                </a:solidFill>
                <a:cs typeface="Ali_K_Alwand" pitchFamily="2" charset="-78"/>
              </a:rPr>
              <a:t>2- سامانى ئاذةلَ</a:t>
            </a:r>
          </a:p>
          <a:p>
            <a:pPr algn="justLow" rtl="1">
              <a:buNone/>
            </a:pPr>
            <a:r>
              <a:rPr lang="ar-IQ" sz="4000" dirty="0">
                <a:solidFill>
                  <a:srgbClr val="C00000"/>
                </a:solidFill>
                <a:cs typeface="Ali_K_Alwand" pitchFamily="2" charset="-78"/>
              </a:rPr>
              <a:t>3-ثيشةسازى و كانزاكان</a:t>
            </a:r>
          </a:p>
          <a:p>
            <a:pPr algn="justLow" rtl="1">
              <a:buNone/>
            </a:pPr>
            <a:r>
              <a:rPr lang="ar-IQ" sz="4000" dirty="0">
                <a:solidFill>
                  <a:srgbClr val="C00000"/>
                </a:solidFill>
                <a:cs typeface="Ali_K_Alwand" pitchFamily="2" charset="-78"/>
              </a:rPr>
              <a:t>4- طةشت وطوزار  </a:t>
            </a:r>
            <a:endParaRPr lang="en-US" sz="4000" dirty="0">
              <a:solidFill>
                <a:srgbClr val="C00000"/>
              </a:solidFill>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3">
              <a:lumMod val="20000"/>
              <a:lumOff val="80000"/>
            </a:schemeClr>
          </a:solidFill>
        </p:spPr>
        <p:txBody>
          <a:bodyPr>
            <a:normAutofit/>
          </a:bodyPr>
          <a:lstStyle/>
          <a:p>
            <a:pPr algn="justLow" rtl="1">
              <a:buNone/>
            </a:pPr>
            <a:endParaRPr lang="en-US" sz="2400" dirty="0">
              <a:cs typeface="Ali_K_Alwand" pitchFamily="2" charset="-78"/>
            </a:endParaRPr>
          </a:p>
          <a:p>
            <a:pPr algn="justLow" rtl="1">
              <a:buNone/>
            </a:pPr>
            <a:r>
              <a:rPr lang="en-US" b="1" dirty="0">
                <a:solidFill>
                  <a:schemeClr val="accent3">
                    <a:lumMod val="75000"/>
                  </a:schemeClr>
                </a:solidFill>
                <a:effectLst>
                  <a:reflection blurRad="6350" stA="55000" endA="50" endPos="85000" dir="5400000" sy="-100000" algn="bl" rotWithShape="0"/>
                </a:effectLst>
                <a:cs typeface="Ali_K_Alwand" pitchFamily="2" charset="-78"/>
              </a:rPr>
              <a:t>     </a:t>
            </a:r>
            <a:r>
              <a:rPr lang="ar-IQ" b="1" dirty="0">
                <a:solidFill>
                  <a:schemeClr val="accent3">
                    <a:lumMod val="75000"/>
                  </a:schemeClr>
                </a:solidFill>
                <a:effectLst>
                  <a:reflection blurRad="6350" stA="55000" endA="50" endPos="85000" dir="5400000" sy="-100000" algn="bl" rotWithShape="0"/>
                </a:effectLst>
                <a:cs typeface="Ali_K_Alwand" pitchFamily="2" charset="-78"/>
              </a:rPr>
              <a:t>1-</a:t>
            </a:r>
            <a:r>
              <a:rPr lang="en-US" b="1" dirty="0">
                <a:solidFill>
                  <a:schemeClr val="accent3">
                    <a:lumMod val="75000"/>
                  </a:schemeClr>
                </a:solidFill>
                <a:effectLst>
                  <a:reflection blurRad="6350" stA="55000" endA="50" endPos="85000" dir="5400000" sy="-100000" algn="bl" rotWithShape="0"/>
                </a:effectLst>
                <a:cs typeface="Ali_K_Alwand" pitchFamily="2" charset="-78"/>
              </a:rPr>
              <a:t>  </a:t>
            </a:r>
            <a:r>
              <a:rPr lang="ar-IQ" b="1" dirty="0">
                <a:solidFill>
                  <a:schemeClr val="accent3">
                    <a:lumMod val="75000"/>
                  </a:schemeClr>
                </a:solidFill>
                <a:effectLst>
                  <a:reflection blurRad="6350" stA="55000" endA="50" endPos="85000" dir="5400000" sy="-100000" algn="bl" rotWithShape="0"/>
                </a:effectLst>
                <a:cs typeface="Ali_K_Alwand" pitchFamily="2" charset="-78"/>
              </a:rPr>
              <a:t>كشتوكالَى كوردستان  </a:t>
            </a:r>
          </a:p>
          <a:p>
            <a:pPr algn="justLow" rtl="1">
              <a:buNone/>
            </a:pPr>
            <a:endParaRPr lang="en-US" dirty="0">
              <a:solidFill>
                <a:schemeClr val="accent3">
                  <a:lumMod val="75000"/>
                </a:schemeClr>
              </a:solidFill>
              <a:effectLst>
                <a:reflection blurRad="6350" stA="55000" endA="50" endPos="85000" dir="5400000" sy="-100000" algn="bl" rotWithShape="0"/>
              </a:effectLst>
              <a:cs typeface="Ali_K_Alwand" pitchFamily="2" charset="-78"/>
            </a:endParaRPr>
          </a:p>
          <a:p>
            <a:pPr algn="justLow" rtl="1">
              <a:buNone/>
            </a:pPr>
            <a:r>
              <a:rPr lang="ar-IQ" sz="2400" dirty="0">
                <a:cs typeface="Ali_K_Alwand" pitchFamily="2" charset="-78"/>
              </a:rPr>
              <a:t>     </a:t>
            </a:r>
            <a:r>
              <a:rPr lang="ar-SA" sz="2400" dirty="0">
                <a:cs typeface="Ali_K_Alwand" pitchFamily="2" charset="-78"/>
              </a:rPr>
              <a:t>كشتوكالَكردن بؤيةكةمجار لة رِؤذهةلاَتى ناوةرِاست بة</a:t>
            </a:r>
            <a:r>
              <a:rPr lang="ar-IQ" sz="2400" dirty="0">
                <a:cs typeface="Ali_K_Alwand" pitchFamily="2" charset="-78"/>
              </a:rPr>
              <a:t> </a:t>
            </a:r>
            <a:r>
              <a:rPr lang="ar-SA" sz="2400" dirty="0">
                <a:cs typeface="Ali_K_Alwand" pitchFamily="2" charset="-78"/>
              </a:rPr>
              <a:t>طشتى و كوردستان بة</a:t>
            </a:r>
            <a:r>
              <a:rPr lang="ar-IQ" sz="2400" dirty="0">
                <a:cs typeface="Ali_K_Alwand" pitchFamily="2" charset="-78"/>
              </a:rPr>
              <a:t> </a:t>
            </a:r>
            <a:r>
              <a:rPr lang="ar-SA" sz="2400" dirty="0">
                <a:cs typeface="Ali_K_Alwand" pitchFamily="2" charset="-78"/>
              </a:rPr>
              <a:t>تايبةتى بووة ، هةرئةمةش مرؤظى ناضاركردووة لة ئةشكةوتةكان بيَتةدةرةوةو خانوو طوند دروست بكات بة مةبةستى خؤثاراستن وحةوانةوة ، طوندى ضةرمؤش كة كةوتؤتة هةريَمى كوردستانةوة ولة نزيك شارى ضةمضةمالَ بةيةكةم طوند دادةنريَت لة جيهاندا و هةتا ئةمرِؤش كؤنترين طوندى كشتوكالَيية كة دؤزرابيَتةوة ، ميَذووةكةى دةطةرِيَتةوة بؤ( 10000-6000) سالَ لةمةوبةر . وة يةكةمين هةولَيش لة بوارى كشتوكالَيدا ضاندنى دانةويَلَةو سةوزة بووة. لة ئيَستاشدا هةريَمى كوردستان </a:t>
            </a:r>
            <a:r>
              <a:rPr lang="ar-IQ" sz="2400" dirty="0">
                <a:cs typeface="Ali_K_Alwand" pitchFamily="2" charset="-78"/>
              </a:rPr>
              <a:t> دةولَةمةندة بة سامانى  رِووةكي  ، ض لة رِووي بووني ضةندين داري جؤراو جؤرى وةك : بةرِوو ، طويَز ، بادةم ، بادةمي كيَوي ،   هةنار ، سماق ، توو ، سنةوبةر، ... هتد </a:t>
            </a:r>
          </a:p>
          <a:p>
            <a:pPr algn="justLow" rtl="1">
              <a:buNone/>
            </a:pPr>
            <a:r>
              <a:rPr lang="ar-IQ" sz="2400" dirty="0">
                <a:cs typeface="Ali_K_Alwand" pitchFamily="2" charset="-78"/>
              </a:rPr>
              <a:t>    ياخود لة رِووي طياو طوَلَي خؤرِسكييةوة كة بؤ رِةنط و كاري ثزيشكي و سمغ و بؤن و خؤراك بةكار دةهيَندريَن .</a:t>
            </a:r>
            <a:endParaRPr lang="en-US" sz="24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transition>
    <p:checker dir="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justLow" rtl="1">
              <a:buNone/>
            </a:pPr>
            <a:r>
              <a:rPr lang="ar-IQ" sz="3600" b="1" dirty="0">
                <a:solidFill>
                  <a:srgbClr val="C00000"/>
                </a:solidFill>
                <a:cs typeface="Ali_K_Alwand" pitchFamily="2" charset="-78"/>
              </a:rPr>
              <a:t>2</a:t>
            </a:r>
            <a:r>
              <a:rPr lang="ar-SA" sz="3600" b="1" dirty="0">
                <a:solidFill>
                  <a:srgbClr val="C00000"/>
                </a:solidFill>
                <a:cs typeface="Ali_K_Alwand" pitchFamily="2" charset="-78"/>
              </a:rPr>
              <a:t>-سامانى ئاذةلَ </a:t>
            </a:r>
            <a:endParaRPr lang="en-US" sz="3600" dirty="0">
              <a:solidFill>
                <a:srgbClr val="C00000"/>
              </a:solidFill>
              <a:cs typeface="Ali_K_Alwand" pitchFamily="2" charset="-78"/>
            </a:endParaRPr>
          </a:p>
          <a:p>
            <a:pPr algn="justLow" rtl="1">
              <a:buNone/>
            </a:pPr>
            <a:r>
              <a:rPr lang="ar-IQ" dirty="0">
                <a:solidFill>
                  <a:schemeClr val="accent1">
                    <a:lumMod val="75000"/>
                  </a:schemeClr>
                </a:solidFill>
                <a:cs typeface="Ali_K_Alwand" pitchFamily="2" charset="-78"/>
              </a:rPr>
              <a:t>  كوردستان خاوةنى سةرمايةكي زؤري ئاذةلَة ، ذمارةو جؤرى ئةو ئاذةلاَنةش كة لة كوردستان بةخيَودةكريَن ، مةرِ بة ثلةى يةكةم و بزن و مانطا بة ثلةى دووةم و سيَيةم ، ئامانج لة بةخيَوكردنى ئةم ئاذةلاَنة بؤ طؤشت و شيرة بة ثلةى يةكةم و خورى و ثيَست بة ثلةى دووةم ، لة هةموو ناوضةكانى كوردستان شيَوازى كشتوكالَى تيَكةلاَو ثةيرِةوى دةكريَت ، واتة بةرووبوومى رِوةكى شانبةشانى بةخيَوكردنى ئاذةلَ. </a:t>
            </a:r>
            <a:endParaRPr lang="en-US" dirty="0">
              <a:solidFill>
                <a:schemeClr val="accent1">
                  <a:lumMod val="75000"/>
                </a:schemeClr>
              </a:solidFill>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transition>
    <p:wip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algn="justLow" rtl="1">
              <a:buNone/>
            </a:pPr>
            <a:r>
              <a:rPr lang="ar-IQ" b="1" dirty="0">
                <a:solidFill>
                  <a:srgbClr val="C00000"/>
                </a:solidFill>
                <a:cs typeface="Ali_K_Alwand" pitchFamily="2" charset="-78"/>
              </a:rPr>
              <a:t>3-ثيشةسازى و كانزاكان  </a:t>
            </a:r>
            <a:endParaRPr lang="en-US" dirty="0">
              <a:solidFill>
                <a:srgbClr val="C00000"/>
              </a:solidFill>
              <a:cs typeface="Ali_K_Alwand" pitchFamily="2" charset="-78"/>
            </a:endParaRPr>
          </a:p>
          <a:p>
            <a:pPr algn="justLow" rtl="1">
              <a:buNone/>
            </a:pPr>
            <a:r>
              <a:rPr lang="en-US" dirty="0">
                <a:solidFill>
                  <a:schemeClr val="accent1">
                    <a:lumMod val="75000"/>
                  </a:schemeClr>
                </a:solidFill>
                <a:cs typeface="Ali_K_Alwand" pitchFamily="2" charset="-78"/>
              </a:rPr>
              <a:t> </a:t>
            </a:r>
            <a:r>
              <a:rPr lang="ar-IQ" dirty="0">
                <a:solidFill>
                  <a:schemeClr val="accent1">
                    <a:lumMod val="75000"/>
                  </a:schemeClr>
                </a:solidFill>
                <a:cs typeface="Ali_K_Alwand" pitchFamily="2" charset="-78"/>
              </a:rPr>
              <a:t>  لة بةر ئةوةى كوردستان ولاَتيَكى سةربةخؤ نيية ، ثيشةسازى لة ولاَتةكةماندا طةشةى نةكردووة بةلاَم هةندىَ كارطةى بضوك لة شارةكانى هةوليَرو دهؤك و سليَمانى و كرماشان و سنةو ديار بةكرو عةفرين ...هتد هةن . هةرضى كانزاكانيشة ئةوا  نةوت بة طرينطترين سامان دادةنريَت لة كوردستان ، ضونكة كوردستان  ولاَتيَكي دةولَةمةندة بة ساماني سروشتى و بة تايبةتي ساماني نةوت . هةر ئةم سامانةشة واي لة كوردستان كردووة ببيَتة طؤرِةثاني شةرِي هةريَمايةتي و واى لة ولاَتة داطيركةرةكان كردووة كة بة دريَذايي ميَذوو  داطيري بكةن و  خيَر و بيَري ببةن . بيرة نةوتةكان لة هةموو شويَنةكاني كوردستان بلاَوبوونةتةوة ،  طرنطترين  ئةم كيَلَطة نةوتييانةش بريتين لة :  </a:t>
            </a:r>
            <a:endParaRPr lang="en-US" dirty="0">
              <a:solidFill>
                <a:schemeClr val="accent1">
                  <a:lumMod val="75000"/>
                </a:schemeClr>
              </a:solidFill>
              <a:cs typeface="Ali_K_Alwand" pitchFamily="2" charset="-78"/>
            </a:endParaRPr>
          </a:p>
          <a:p>
            <a:pPr algn="justLow" rtl="1">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bg1">
              <a:lumMod val="95000"/>
            </a:schemeClr>
          </a:solidFill>
        </p:spPr>
        <p:txBody>
          <a:bodyPr>
            <a:normAutofit/>
          </a:bodyPr>
          <a:lstStyle/>
          <a:p>
            <a:pPr algn="r" rtl="1">
              <a:buNone/>
            </a:pPr>
            <a:r>
              <a:rPr lang="ar-IQ" sz="2800" dirty="0">
                <a:cs typeface="Ali_K_Alwand" pitchFamily="2" charset="-78"/>
              </a:rPr>
              <a:t>    </a:t>
            </a:r>
            <a:endParaRPr lang="en-US" sz="2800" dirty="0">
              <a:cs typeface="Ali_K_Alwand" pitchFamily="2" charset="-78"/>
            </a:endParaRPr>
          </a:p>
          <a:p>
            <a:pPr algn="r" rtl="1">
              <a:buNone/>
            </a:pPr>
            <a:r>
              <a:rPr lang="en-US" sz="2800" dirty="0">
                <a:cs typeface="Ali_K_Alwand" pitchFamily="2" charset="-78"/>
              </a:rPr>
              <a:t>   </a:t>
            </a:r>
            <a:r>
              <a:rPr lang="ar-IQ" sz="2800" dirty="0">
                <a:cs typeface="Ali_K_Alwand" pitchFamily="2" charset="-78"/>
              </a:rPr>
              <a:t> 1- </a:t>
            </a:r>
            <a:r>
              <a:rPr lang="ar-IQ" sz="2800" dirty="0">
                <a:solidFill>
                  <a:schemeClr val="tx2">
                    <a:lumMod val="60000"/>
                    <a:lumOff val="40000"/>
                  </a:schemeClr>
                </a:solidFill>
                <a:cs typeface="Ali_K_Alwand" pitchFamily="2" charset="-78"/>
              </a:rPr>
              <a:t>سعرةت  </a:t>
            </a:r>
            <a:r>
              <a:rPr lang="ar-IQ" sz="2800" dirty="0">
                <a:cs typeface="Ali_K_Alwand" pitchFamily="2" charset="-78"/>
              </a:rPr>
              <a:t>و</a:t>
            </a:r>
            <a:r>
              <a:rPr lang="ar-IQ" sz="2800" dirty="0">
                <a:solidFill>
                  <a:schemeClr val="tx2">
                    <a:lumMod val="60000"/>
                    <a:lumOff val="40000"/>
                  </a:schemeClr>
                </a:solidFill>
                <a:cs typeface="Ali_K_Alwand" pitchFamily="2" charset="-78"/>
              </a:rPr>
              <a:t> باتمان  </a:t>
            </a:r>
            <a:r>
              <a:rPr lang="ar-IQ" sz="2800" dirty="0">
                <a:cs typeface="Ali_K_Alwand" pitchFamily="2" charset="-78"/>
              </a:rPr>
              <a:t>لة كوردستاني توركيا .</a:t>
            </a:r>
            <a:r>
              <a:rPr lang="ar-SA" sz="2800" dirty="0">
                <a:cs typeface="Ali_K_Alwand" pitchFamily="2" charset="-78"/>
              </a:rPr>
              <a:t>  </a:t>
            </a:r>
            <a:r>
              <a:rPr lang="en-US" sz="2800" dirty="0">
                <a:cs typeface="Ali_K_Alwand" pitchFamily="2" charset="-78"/>
              </a:rPr>
              <a:t>                   </a:t>
            </a:r>
            <a:br>
              <a:rPr lang="ar-IQ" sz="2800" dirty="0">
                <a:cs typeface="Ali_K_Alwand" pitchFamily="2" charset="-78"/>
              </a:rPr>
            </a:br>
            <a:r>
              <a:rPr lang="ar-IQ" sz="2800" dirty="0">
                <a:cs typeface="Ali_K_Alwand" pitchFamily="2" charset="-78"/>
              </a:rPr>
              <a:t>2- </a:t>
            </a:r>
            <a:r>
              <a:rPr lang="ar-IQ" sz="2800" dirty="0">
                <a:solidFill>
                  <a:schemeClr val="tx2">
                    <a:lumMod val="60000"/>
                    <a:lumOff val="40000"/>
                  </a:schemeClr>
                </a:solidFill>
                <a:cs typeface="Ali_K_Alwand" pitchFamily="2" charset="-78"/>
              </a:rPr>
              <a:t>شاة ئاباد </a:t>
            </a:r>
            <a:r>
              <a:rPr lang="ar-IQ" sz="2800" dirty="0">
                <a:cs typeface="Ali_K_Alwand" pitchFamily="2" charset="-78"/>
              </a:rPr>
              <a:t>و</a:t>
            </a:r>
            <a:r>
              <a:rPr lang="ar-IQ" sz="2800" dirty="0">
                <a:solidFill>
                  <a:schemeClr val="tx2">
                    <a:lumMod val="60000"/>
                    <a:lumOff val="40000"/>
                  </a:schemeClr>
                </a:solidFill>
                <a:cs typeface="Ali_K_Alwand" pitchFamily="2" charset="-78"/>
              </a:rPr>
              <a:t> قةسري شيرين</a:t>
            </a:r>
            <a:r>
              <a:rPr lang="ar-IQ" sz="2800" dirty="0">
                <a:cs typeface="Ali_K_Alwand" pitchFamily="2" charset="-78"/>
              </a:rPr>
              <a:t> لة كوردستاني ئيَران.</a:t>
            </a:r>
            <a:br>
              <a:rPr lang="ar-IQ" sz="2800" dirty="0">
                <a:cs typeface="Ali_K_Alwand" pitchFamily="2" charset="-78"/>
              </a:rPr>
            </a:br>
            <a:r>
              <a:rPr lang="ar-IQ" sz="2800" dirty="0">
                <a:cs typeface="Ali_K_Alwand" pitchFamily="2" charset="-78"/>
              </a:rPr>
              <a:t>3- (</a:t>
            </a:r>
            <a:r>
              <a:rPr lang="ar-IQ" sz="2800" dirty="0">
                <a:solidFill>
                  <a:schemeClr val="tx2">
                    <a:lumMod val="60000"/>
                    <a:lumOff val="40000"/>
                  </a:schemeClr>
                </a:solidFill>
                <a:cs typeface="Ali_K_Alwand" pitchFamily="2" charset="-78"/>
              </a:rPr>
              <a:t>عين زالة </a:t>
            </a:r>
            <a:r>
              <a:rPr lang="ar-IQ" sz="2800" dirty="0">
                <a:cs typeface="Ali_K_Alwand" pitchFamily="2" charset="-78"/>
              </a:rPr>
              <a:t>) لة موصل و (</a:t>
            </a:r>
            <a:r>
              <a:rPr lang="ar-IQ" sz="2800" dirty="0">
                <a:solidFill>
                  <a:schemeClr val="tx2">
                    <a:lumMod val="60000"/>
                    <a:lumOff val="40000"/>
                  </a:schemeClr>
                </a:solidFill>
                <a:cs typeface="Ali_K_Alwand" pitchFamily="2" charset="-78"/>
              </a:rPr>
              <a:t>بابةطورِطورِ </a:t>
            </a:r>
            <a:r>
              <a:rPr lang="ar-IQ" sz="2800" dirty="0">
                <a:cs typeface="Ali_K_Alwand" pitchFamily="2" charset="-78"/>
              </a:rPr>
              <a:t>–</a:t>
            </a:r>
            <a:r>
              <a:rPr lang="ar-IQ" sz="2800" dirty="0">
                <a:solidFill>
                  <a:schemeClr val="tx2">
                    <a:lumMod val="60000"/>
                    <a:lumOff val="40000"/>
                  </a:schemeClr>
                </a:solidFill>
                <a:cs typeface="Ali_K_Alwand" pitchFamily="2" charset="-78"/>
              </a:rPr>
              <a:t> باي حةسةن </a:t>
            </a:r>
            <a:r>
              <a:rPr lang="ar-IQ" sz="2800" dirty="0">
                <a:cs typeface="Ali_K_Alwand" pitchFamily="2" charset="-78"/>
              </a:rPr>
              <a:t>–</a:t>
            </a:r>
            <a:r>
              <a:rPr lang="ar-IQ" sz="2800" dirty="0">
                <a:solidFill>
                  <a:schemeClr val="tx2">
                    <a:lumMod val="60000"/>
                    <a:lumOff val="40000"/>
                  </a:schemeClr>
                </a:solidFill>
                <a:cs typeface="Ali_K_Alwand" pitchFamily="2" charset="-78"/>
              </a:rPr>
              <a:t> زةنبوور </a:t>
            </a:r>
            <a:r>
              <a:rPr lang="ar-IQ" sz="2800" dirty="0">
                <a:cs typeface="Ali_K_Alwand" pitchFamily="2" charset="-78"/>
              </a:rPr>
              <a:t>) لة كةركووك و (</a:t>
            </a:r>
            <a:r>
              <a:rPr lang="ar-IQ" sz="2800" dirty="0">
                <a:solidFill>
                  <a:schemeClr val="tx2">
                    <a:lumMod val="60000"/>
                    <a:lumOff val="40000"/>
                  </a:schemeClr>
                </a:solidFill>
                <a:cs typeface="Ali_K_Alwand" pitchFamily="2" charset="-78"/>
              </a:rPr>
              <a:t>شيواشؤك</a:t>
            </a:r>
            <a:r>
              <a:rPr lang="ar-IQ" sz="2800" dirty="0">
                <a:cs typeface="Ali_K_Alwand" pitchFamily="2" charset="-78"/>
              </a:rPr>
              <a:t>) لة هةوليَرو (</a:t>
            </a:r>
            <a:r>
              <a:rPr lang="ar-IQ" sz="2800" dirty="0">
                <a:solidFill>
                  <a:schemeClr val="tx2">
                    <a:lumMod val="60000"/>
                    <a:lumOff val="40000"/>
                  </a:schemeClr>
                </a:solidFill>
                <a:cs typeface="Ali_K_Alwand" pitchFamily="2" charset="-78"/>
              </a:rPr>
              <a:t>تاوكى</a:t>
            </a:r>
            <a:r>
              <a:rPr lang="ar-IQ" sz="2800" dirty="0">
                <a:cs typeface="Ali_K_Alwand" pitchFamily="2" charset="-78"/>
              </a:rPr>
              <a:t>) لة دهؤك (</a:t>
            </a:r>
            <a:r>
              <a:rPr lang="ar-IQ" sz="2800" dirty="0">
                <a:solidFill>
                  <a:schemeClr val="tx2">
                    <a:lumMod val="60000"/>
                    <a:lumOff val="40000"/>
                  </a:schemeClr>
                </a:solidFill>
                <a:cs typeface="Ali_K_Alwand" pitchFamily="2" charset="-78"/>
              </a:rPr>
              <a:t>نةفتخانة</a:t>
            </a:r>
            <a:r>
              <a:rPr lang="ar-IQ" sz="2800" dirty="0">
                <a:cs typeface="Ali_K_Alwand" pitchFamily="2" charset="-78"/>
              </a:rPr>
              <a:t>) لة خانةقين  لة  كوردستاني  عيَراق .</a:t>
            </a:r>
            <a:r>
              <a:rPr lang="ar-SA" sz="2800" dirty="0">
                <a:cs typeface="Ali_K_Alwand" pitchFamily="2" charset="-78"/>
              </a:rPr>
              <a:t> </a:t>
            </a:r>
            <a:r>
              <a:rPr lang="en-US" sz="2800" dirty="0">
                <a:cs typeface="Ali_K_Alwand" pitchFamily="2" charset="-78"/>
              </a:rPr>
              <a:t>                       </a:t>
            </a:r>
            <a:br>
              <a:rPr lang="ar-IQ" sz="2800" dirty="0">
                <a:cs typeface="Ali_K_Alwand" pitchFamily="2" charset="-78"/>
              </a:rPr>
            </a:br>
            <a:r>
              <a:rPr lang="ar-IQ" sz="2800" dirty="0">
                <a:cs typeface="Ali_K_Alwand" pitchFamily="2" charset="-78"/>
              </a:rPr>
              <a:t>4- ( </a:t>
            </a:r>
            <a:r>
              <a:rPr lang="ar-IQ" sz="2800" dirty="0">
                <a:solidFill>
                  <a:schemeClr val="tx2">
                    <a:lumMod val="60000"/>
                    <a:lumOff val="40000"/>
                  </a:schemeClr>
                </a:solidFill>
                <a:cs typeface="Ali_K_Alwand" pitchFamily="2" charset="-78"/>
              </a:rPr>
              <a:t>رميَلان</a:t>
            </a:r>
            <a:r>
              <a:rPr lang="ar-IQ" sz="2800" dirty="0">
                <a:cs typeface="Ali_K_Alwand" pitchFamily="2" charset="-78"/>
              </a:rPr>
              <a:t> ) لة كوردستاني سوريا. </a:t>
            </a:r>
          </a:p>
          <a:p>
            <a:pPr algn="r" rtl="1">
              <a:buNone/>
            </a:pPr>
            <a:endParaRPr lang="ar-IQ" sz="2800" dirty="0">
              <a:cs typeface="Ali_K_Alwand" pitchFamily="2" charset="-78"/>
            </a:endParaRPr>
          </a:p>
          <a:p>
            <a:pPr algn="r" rtl="1">
              <a:buNone/>
            </a:pPr>
            <a:r>
              <a:rPr lang="ar-IQ" sz="2800" dirty="0">
                <a:cs typeface="Ali_K_Alwand" pitchFamily="2" charset="-78"/>
              </a:rPr>
              <a:t>     هةروةها كانزاي تر هةن لة كوردستان وةكو ( ئاسن ، مةنطةنيز ، مس ، فؤسفات ، يؤرانيؤم ، طؤطرد ، كرؤم ، بةردي بةنرخ ، .... هتد.</a:t>
            </a:r>
            <a:r>
              <a:rPr lang="ar-SA" sz="2800" dirty="0">
                <a:cs typeface="Ali_K_Alwand" pitchFamily="2" charset="-78"/>
              </a:rPr>
              <a:t>   </a:t>
            </a:r>
            <a:r>
              <a:rPr lang="en-US" sz="2800" dirty="0">
                <a:cs typeface="Ali_K_Alwand" pitchFamily="2" charset="-78"/>
              </a:rPr>
              <a:t>                         </a:t>
            </a:r>
            <a:endParaRPr lang="ar-IQ" sz="2800" dirty="0">
              <a:cs typeface="Ali_K_Alwand" pitchFamily="2" charset="-78"/>
            </a:endParaRPr>
          </a:p>
          <a:p>
            <a:pPr algn="r" rtl="1">
              <a:buNone/>
            </a:pPr>
            <a:endParaRPr lang="ar-IQ" sz="2800" dirty="0">
              <a:cs typeface="Ali_K_Alwand" pitchFamily="2" charset="-78"/>
            </a:endParaRPr>
          </a:p>
          <a:p>
            <a:pPr algn="r" rtl="1">
              <a:buNone/>
            </a:pPr>
            <a:r>
              <a:rPr lang="ar-IQ" sz="2800" dirty="0">
                <a:cs typeface="Ali_K_Alwand" pitchFamily="2" charset="-78"/>
              </a:rPr>
              <a:t>  </a:t>
            </a:r>
            <a:r>
              <a:rPr lang="ar-SA" sz="2800" dirty="0">
                <a:cs typeface="Ali_K_Alwand" pitchFamily="2" charset="-78"/>
              </a:rPr>
              <a:t>  </a:t>
            </a:r>
            <a:r>
              <a:rPr lang="en-US" sz="2800" dirty="0">
                <a:cs typeface="Ali_K_Alwand" pitchFamily="2" charset="-78"/>
              </a:rPr>
              <a:t>                  </a:t>
            </a:r>
            <a:br>
              <a:rPr lang="ar-IQ" sz="2800" dirty="0">
                <a:cs typeface="Ali_K_Alwand" pitchFamily="2" charset="-78"/>
              </a:rPr>
            </a:br>
            <a:br>
              <a:rPr lang="ar-IQ" sz="2800" dirty="0">
                <a:cs typeface="Ali_K_Alwand" pitchFamily="2" charset="-78"/>
              </a:rPr>
            </a:br>
            <a:endParaRPr lang="ar-IQ"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algn="justLow" rtl="1">
              <a:buNone/>
            </a:pPr>
            <a:r>
              <a:rPr lang="en-US" sz="2800" b="1" dirty="0">
                <a:solidFill>
                  <a:srgbClr val="C00000"/>
                </a:solidFill>
                <a:cs typeface="Ali_K_Alwand" pitchFamily="2" charset="-78"/>
              </a:rPr>
              <a:t>2</a:t>
            </a:r>
            <a:r>
              <a:rPr lang="ar-IQ" sz="2800" b="1" dirty="0">
                <a:solidFill>
                  <a:srgbClr val="C00000"/>
                </a:solidFill>
                <a:cs typeface="Ali_K_Alwand" pitchFamily="2" charset="-78"/>
              </a:rPr>
              <a:t>- شويَن (ثيَطةى جوطرافي)</a:t>
            </a:r>
            <a:endParaRPr lang="en-US" sz="2800" dirty="0">
              <a:solidFill>
                <a:srgbClr val="C00000"/>
              </a:solidFill>
              <a:cs typeface="Ali_K_Alwand" pitchFamily="2" charset="-78"/>
            </a:endParaRPr>
          </a:p>
          <a:p>
            <a:pPr algn="justLow" rtl="1">
              <a:buNone/>
            </a:pPr>
            <a:r>
              <a:rPr lang="en-US" sz="2800" dirty="0">
                <a:solidFill>
                  <a:schemeClr val="tx2"/>
                </a:solidFill>
                <a:cs typeface="Ali_K_Alwand" pitchFamily="2" charset="-78"/>
              </a:rPr>
              <a:t>    </a:t>
            </a:r>
            <a:r>
              <a:rPr lang="ar-IQ" sz="2800" dirty="0">
                <a:solidFill>
                  <a:schemeClr val="tx2"/>
                </a:solidFill>
                <a:cs typeface="Ali_K_Alwand" pitchFamily="2" charset="-78"/>
              </a:rPr>
              <a:t>كوردستان دةكةويَتة باشووري رِؤذئاواي كيشوةري ئاسيا . كوردستان خاوةنى سنوريَكي سياسي دياريكراو  و دان ثيانراو نيية، بةلَكو بةشيَكة لة خاكي دةولَةتاني توركيا ، ئيَران ، عيَراق ، سوريا .لة لايةن ئةم ضوار دةولَةتةوة ، نة دان بة بوونى خاكى كوردستاندا دةنيَن و نة برِواش بةو سنوورانة دةكةن، بةلَكو كوردستان بة بةشيَك لة خاك و نةتةوةى كورديش بة بةشيَك لة نةتةوةكانى خؤيان دادةنيَن. </a:t>
            </a:r>
            <a:endParaRPr lang="en-US" sz="2800" dirty="0">
              <a:solidFill>
                <a:schemeClr val="tx2"/>
              </a:solidFill>
              <a:cs typeface="Ali_K_Alwand" pitchFamily="2" charset="-78"/>
            </a:endParaRPr>
          </a:p>
          <a:p>
            <a:pPr algn="justLow" rtl="1">
              <a:buNone/>
            </a:pPr>
            <a:endParaRPr lang="en-US" sz="2800" dirty="0">
              <a:cs typeface="Ali_K_Alwand" pitchFamily="2" charset="-78"/>
            </a:endParaRPr>
          </a:p>
          <a:p>
            <a:pPr algn="justLow" rtl="1">
              <a:buNone/>
            </a:pPr>
            <a:r>
              <a:rPr lang="ar-IQ" sz="2800" b="1" dirty="0">
                <a:solidFill>
                  <a:srgbClr val="C00000"/>
                </a:solidFill>
                <a:cs typeface="Ali_K_Alwand" pitchFamily="2" charset="-78"/>
              </a:rPr>
              <a:t> 3- شويَنى ئةسترؤنؤمى</a:t>
            </a:r>
            <a:endParaRPr lang="en-US" sz="2800" dirty="0">
              <a:solidFill>
                <a:srgbClr val="C00000"/>
              </a:solidFill>
              <a:cs typeface="Ali_K_Alwand" pitchFamily="2" charset="-78"/>
            </a:endParaRPr>
          </a:p>
          <a:p>
            <a:pPr algn="justLow" rtl="1">
              <a:buNone/>
            </a:pPr>
            <a:r>
              <a:rPr lang="en-US" sz="2800" dirty="0">
                <a:solidFill>
                  <a:schemeClr val="tx2"/>
                </a:solidFill>
                <a:cs typeface="Ali_K_Alwand" pitchFamily="2" charset="-78"/>
              </a:rPr>
              <a:t>    </a:t>
            </a:r>
            <a:r>
              <a:rPr lang="ar-IQ" sz="2800" dirty="0">
                <a:solidFill>
                  <a:schemeClr val="tx2"/>
                </a:solidFill>
                <a:cs typeface="Ali_K_Alwand" pitchFamily="2" charset="-78"/>
              </a:rPr>
              <a:t>مةبةست لة شويَنى ئةسترؤنؤمى بريتية لة شويَنى دةولَةت بة ثيَى هيَلةكانى دريَذى و بازنةكانى ثانى ، هةريَمى كوردستانى عيراقيش كةوتؤتة نيَوان هةردوو بازنةى ثانى( 33- 37,22 ) باكور و هةردوو هيَلَى دريَذى(41,08 - 46,18 ) لة رِؤذهةلاَت .</a:t>
            </a:r>
            <a:endParaRPr lang="en-US" sz="2800" dirty="0">
              <a:solidFill>
                <a:schemeClr val="tx2"/>
              </a:solidFill>
              <a:cs typeface="Ali_K_Alwand" pitchFamily="2" charset="-78"/>
            </a:endParaRPr>
          </a:p>
          <a:p>
            <a:pPr algn="justLow" rtl="1">
              <a:buNone/>
            </a:pPr>
            <a:r>
              <a:rPr lang="ar-SA" sz="2800" dirty="0">
                <a:cs typeface="Ali_K_Alwand" pitchFamily="2" charset="-78"/>
              </a:rPr>
              <a:t>. </a:t>
            </a:r>
            <a:br>
              <a:rPr lang="ar-SA" sz="2800" dirty="0">
                <a:cs typeface="Ali_K_Alwand" pitchFamily="2" charset="-78"/>
              </a:rPr>
            </a:br>
            <a:endParaRPr lang="en-US"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justLow" rtl="1">
              <a:buNone/>
            </a:pPr>
            <a:r>
              <a:rPr lang="ar-SA" b="1" dirty="0">
                <a:solidFill>
                  <a:srgbClr val="C00000"/>
                </a:solidFill>
                <a:cs typeface="Ali_K_Alwand" pitchFamily="2" charset="-78"/>
              </a:rPr>
              <a:t> </a:t>
            </a:r>
            <a:r>
              <a:rPr lang="ar-IQ" b="1" dirty="0">
                <a:solidFill>
                  <a:srgbClr val="C00000"/>
                </a:solidFill>
                <a:cs typeface="Ali_K_Alwand" pitchFamily="2" charset="-78"/>
              </a:rPr>
              <a:t>4- طةشت و طوزار</a:t>
            </a:r>
            <a:endParaRPr lang="en-US" dirty="0">
              <a:solidFill>
                <a:srgbClr val="C00000"/>
              </a:solidFill>
              <a:cs typeface="Ali_K_Alwand" pitchFamily="2" charset="-78"/>
            </a:endParaRPr>
          </a:p>
          <a:p>
            <a:pPr algn="justLow" rtl="1">
              <a:buNone/>
            </a:pPr>
            <a:r>
              <a:rPr lang="ar-IQ" dirty="0">
                <a:cs typeface="Ali_K_Alwand" pitchFamily="2" charset="-78"/>
              </a:rPr>
              <a:t>   </a:t>
            </a:r>
          </a:p>
          <a:p>
            <a:pPr algn="justLow" rtl="1">
              <a:buNone/>
            </a:pPr>
            <a:r>
              <a:rPr lang="ar-IQ" dirty="0">
                <a:cs typeface="Ali_K_Alwand" pitchFamily="2" charset="-78"/>
              </a:rPr>
              <a:t>   </a:t>
            </a:r>
            <a:r>
              <a:rPr lang="ar-SA" dirty="0">
                <a:solidFill>
                  <a:schemeClr val="tx2">
                    <a:lumMod val="75000"/>
                  </a:schemeClr>
                </a:solidFill>
                <a:cs typeface="Ali_K_Alwand" pitchFamily="2" charset="-78"/>
              </a:rPr>
              <a:t>كةرتى طةشتيارى كةرتيَكى طرينطةو لة جةذنةكان و بؤنة نةتةوةيى و وةرزييةكان بة سةدان هةزار هاولاَتى لة ناوضةكانى ناوةرِاست و خوارووى عيراق و لة دةرةوةش ديَنة كوردستانى عيراق و بةم هؤيةوة سةرمايةكى زؤر ديَتةوة كوردستان و جموجؤلَى بازرطانى بةهيَز دةبىَ . </a:t>
            </a:r>
            <a:endParaRPr lang="en-US" dirty="0">
              <a:solidFill>
                <a:schemeClr val="tx2">
                  <a:lumMod val="75000"/>
                </a:schemeClr>
              </a:solidFill>
              <a:cs typeface="Ali_K_Alwand" pitchFamily="2" charset="-78"/>
            </a:endParaRPr>
          </a:p>
          <a:p>
            <a:pPr algn="justLow" rtl="1">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transition>
    <p:wip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a:solidFill>
            <a:schemeClr val="bg2"/>
          </a:solidFill>
        </p:spPr>
        <p:txBody>
          <a:bodyPr>
            <a:normAutofit/>
          </a:bodyPr>
          <a:lstStyle/>
          <a:p>
            <a:pPr algn="ctr">
              <a:buNone/>
            </a:pPr>
            <a:endParaRPr lang="ar-IQ" sz="4000" dirty="0">
              <a:solidFill>
                <a:srgbClr val="C00000"/>
              </a:solidFill>
              <a:cs typeface="Ali_K_Alwand" pitchFamily="2" charset="-78"/>
            </a:endParaRPr>
          </a:p>
          <a:p>
            <a:pPr algn="ctr">
              <a:buNone/>
            </a:pPr>
            <a:endParaRPr lang="ar-IQ" sz="4000" dirty="0">
              <a:solidFill>
                <a:srgbClr val="C00000"/>
              </a:solidFill>
              <a:cs typeface="Ali_K_Alwand" pitchFamily="2" charset="-78"/>
            </a:endParaRPr>
          </a:p>
          <a:p>
            <a:pPr algn="ctr">
              <a:buNone/>
            </a:pPr>
            <a:endParaRPr lang="ar-IQ" sz="4000" dirty="0">
              <a:solidFill>
                <a:srgbClr val="C00000"/>
              </a:solidFill>
              <a:cs typeface="Ali_K_Alwand" pitchFamily="2" charset="-78"/>
            </a:endParaRPr>
          </a:p>
          <a:p>
            <a:pPr algn="ctr">
              <a:buNone/>
            </a:pPr>
            <a:r>
              <a:rPr lang="ar-IQ" sz="5400" b="1" i="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Ali_K_Alwand" pitchFamily="2" charset="-78"/>
              </a:rPr>
              <a:t>ميَذووى كوردو كوردستان  </a:t>
            </a:r>
          </a:p>
          <a:p>
            <a:pPr algn="ctr">
              <a:buNone/>
            </a:pPr>
            <a:endParaRPr lang="en-US" sz="4000" dirty="0">
              <a:solidFill>
                <a:srgbClr val="C00000"/>
              </a:solidFill>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41</a:t>
            </a:fld>
            <a:endParaRPr lang="ar-IQ"/>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a:solidFill>
            <a:schemeClr val="bg1">
              <a:lumMod val="95000"/>
            </a:schemeClr>
          </a:solidFill>
        </p:spPr>
        <p:txBody>
          <a:bodyPr>
            <a:normAutofit/>
          </a:bodyPr>
          <a:lstStyle/>
          <a:p>
            <a:pPr algn="justLow" rtl="1">
              <a:buNone/>
            </a:pPr>
            <a:r>
              <a:rPr lang="ar-IQ" b="1" dirty="0">
                <a:solidFill>
                  <a:srgbClr val="C00000"/>
                </a:solidFill>
                <a:cs typeface="Ali_K_Alwand" pitchFamily="2" charset="-78"/>
              </a:rPr>
              <a:t>ا-</a:t>
            </a:r>
            <a:r>
              <a:rPr lang="en-US" b="1" dirty="0">
                <a:solidFill>
                  <a:srgbClr val="C00000"/>
                </a:solidFill>
                <a:cs typeface="Ali_K_Alwand" pitchFamily="2" charset="-78"/>
              </a:rPr>
              <a:t> </a:t>
            </a:r>
            <a:r>
              <a:rPr lang="ar-IQ" b="1" dirty="0">
                <a:solidFill>
                  <a:srgbClr val="C00000"/>
                </a:solidFill>
                <a:cs typeface="Ali_K_Alwand" pitchFamily="2" charset="-78"/>
              </a:rPr>
              <a:t>ناوى كوردستان لة سةرضاوةكاندا</a:t>
            </a:r>
            <a:endParaRPr lang="en-US" dirty="0">
              <a:solidFill>
                <a:srgbClr val="C00000"/>
              </a:solidFill>
              <a:cs typeface="Ali_K_Alwand" pitchFamily="2" charset="-78"/>
            </a:endParaRPr>
          </a:p>
          <a:p>
            <a:pPr algn="justLow" rtl="1">
              <a:buNone/>
            </a:pPr>
            <a:r>
              <a:rPr lang="ar-IQ" sz="2400" dirty="0">
                <a:cs typeface="Ali_K_Alwand" pitchFamily="2" charset="-78"/>
              </a:rPr>
              <a:t> </a:t>
            </a:r>
            <a:r>
              <a:rPr lang="en-US" sz="2400" dirty="0">
                <a:cs typeface="Ali_K_Alwand" pitchFamily="2" charset="-78"/>
              </a:rPr>
              <a:t>    </a:t>
            </a:r>
          </a:p>
          <a:p>
            <a:pPr algn="justLow" rtl="1">
              <a:buNone/>
            </a:pPr>
            <a:r>
              <a:rPr lang="en-US" sz="2400" dirty="0">
                <a:cs typeface="Ali_K_Alwand" pitchFamily="2" charset="-78"/>
              </a:rPr>
              <a:t>     </a:t>
            </a:r>
            <a:r>
              <a:rPr lang="ar-IQ" sz="2400" dirty="0">
                <a:cs typeface="Ali_K_Alwand" pitchFamily="2" charset="-78"/>
              </a:rPr>
              <a:t>كوردستان وةك ناوضة لة ديَرزةمانةوة بوونى هةبووة ثيَش ئةوةى ئةم ناوة ناسرابيَت ناوى جؤراو جؤرى بؤ بةكارهاتووة بؤ نموونة : </a:t>
            </a:r>
            <a:endParaRPr lang="en-US" sz="2400" dirty="0">
              <a:cs typeface="Ali_K_Alwand" pitchFamily="2" charset="-78"/>
            </a:endParaRPr>
          </a:p>
          <a:p>
            <a:pPr algn="justLow" rtl="1">
              <a:buNone/>
            </a:pPr>
            <a:r>
              <a:rPr lang="en-US" sz="2400" dirty="0">
                <a:solidFill>
                  <a:srgbClr val="C00000"/>
                </a:solidFill>
                <a:cs typeface="Ali_K_Alwand" pitchFamily="2" charset="-78"/>
              </a:rPr>
              <a:t>      </a:t>
            </a:r>
            <a:r>
              <a:rPr lang="ar-JO" sz="2400" dirty="0">
                <a:solidFill>
                  <a:srgbClr val="C00000"/>
                </a:solidFill>
                <a:cs typeface="Ali_K_Alwand" pitchFamily="2" charset="-78"/>
              </a:rPr>
              <a:t>سوَمةري و بابلييةكان </a:t>
            </a:r>
            <a:r>
              <a:rPr lang="ar-JO" sz="2400" dirty="0">
                <a:cs typeface="Ali_K_Alwand" pitchFamily="2" charset="-78"/>
              </a:rPr>
              <a:t>ناويان نابوو </a:t>
            </a:r>
            <a:r>
              <a:rPr lang="ar-JO" sz="2400" dirty="0">
                <a:solidFill>
                  <a:srgbClr val="C00000"/>
                </a:solidFill>
                <a:cs typeface="Ali_K_Alwand" pitchFamily="2" charset="-78"/>
              </a:rPr>
              <a:t>(كورتي) </a:t>
            </a:r>
            <a:endParaRPr lang="en-US" sz="2400" dirty="0">
              <a:solidFill>
                <a:srgbClr val="C00000"/>
              </a:solidFill>
              <a:cs typeface="Ali_K_Alwand" pitchFamily="2" charset="-78"/>
            </a:endParaRPr>
          </a:p>
          <a:p>
            <a:pPr algn="justLow" rtl="1">
              <a:buNone/>
            </a:pPr>
            <a:r>
              <a:rPr lang="en-US" sz="2400" dirty="0">
                <a:solidFill>
                  <a:srgbClr val="C00000"/>
                </a:solidFill>
                <a:cs typeface="Ali_K_Alwand" pitchFamily="2" charset="-78"/>
              </a:rPr>
              <a:t>     </a:t>
            </a:r>
            <a:r>
              <a:rPr lang="ar-JO" sz="2400" dirty="0">
                <a:solidFill>
                  <a:srgbClr val="C00000"/>
                </a:solidFill>
                <a:cs typeface="Ali_K_Alwand" pitchFamily="2" charset="-78"/>
              </a:rPr>
              <a:t> ئاشورييةكان </a:t>
            </a:r>
            <a:r>
              <a:rPr lang="ar-JO" sz="2400" dirty="0">
                <a:cs typeface="Ali_K_Alwand" pitchFamily="2" charset="-78"/>
              </a:rPr>
              <a:t>ناويان نابوو </a:t>
            </a:r>
            <a:r>
              <a:rPr lang="ar-JO" sz="2400" dirty="0">
                <a:solidFill>
                  <a:srgbClr val="C00000"/>
                </a:solidFill>
                <a:cs typeface="Ali_K_Alwand" pitchFamily="2" charset="-78"/>
              </a:rPr>
              <a:t>(كورا قتيوم) </a:t>
            </a:r>
            <a:endParaRPr lang="en-US" sz="2400" dirty="0">
              <a:solidFill>
                <a:srgbClr val="C00000"/>
              </a:solidFill>
              <a:cs typeface="Ali_K_Alwand" pitchFamily="2" charset="-78"/>
            </a:endParaRPr>
          </a:p>
          <a:p>
            <a:pPr algn="justLow" rtl="1">
              <a:buNone/>
            </a:pPr>
            <a:r>
              <a:rPr lang="en-US" sz="2400" dirty="0">
                <a:solidFill>
                  <a:schemeClr val="accent6">
                    <a:lumMod val="50000"/>
                  </a:schemeClr>
                </a:solidFill>
                <a:cs typeface="Ali_K_Alwand" pitchFamily="2" charset="-78"/>
              </a:rPr>
              <a:t>    </a:t>
            </a:r>
            <a:r>
              <a:rPr lang="ar-JO" sz="2400" dirty="0">
                <a:solidFill>
                  <a:schemeClr val="accent6">
                    <a:lumMod val="50000"/>
                  </a:schemeClr>
                </a:solidFill>
                <a:cs typeface="Ali_K_Alwand" pitchFamily="2" charset="-78"/>
              </a:rPr>
              <a:t> </a:t>
            </a:r>
            <a:r>
              <a:rPr lang="ar-JO" sz="2400" dirty="0">
                <a:solidFill>
                  <a:srgbClr val="C00000"/>
                </a:solidFill>
                <a:cs typeface="Ali_K_Alwand" pitchFamily="2" charset="-78"/>
              </a:rPr>
              <a:t>رِؤمان</a:t>
            </a:r>
            <a:r>
              <a:rPr lang="ar-IQ" sz="2400" dirty="0">
                <a:solidFill>
                  <a:srgbClr val="C00000"/>
                </a:solidFill>
                <a:cs typeface="Ali_K_Alwand" pitchFamily="2" charset="-78"/>
              </a:rPr>
              <a:t>ية</a:t>
            </a:r>
            <a:r>
              <a:rPr lang="ar-JO" sz="2400" dirty="0">
                <a:solidFill>
                  <a:srgbClr val="C00000"/>
                </a:solidFill>
                <a:cs typeface="Ali_K_Alwand" pitchFamily="2" charset="-78"/>
              </a:rPr>
              <a:t>‌كان </a:t>
            </a:r>
            <a:r>
              <a:rPr lang="ar-JO" sz="2400" dirty="0">
                <a:cs typeface="Ali_K_Alwand" pitchFamily="2" charset="-78"/>
              </a:rPr>
              <a:t>ناويان نابوو </a:t>
            </a:r>
            <a:r>
              <a:rPr lang="ar-JO" sz="2400" dirty="0">
                <a:solidFill>
                  <a:srgbClr val="C00000"/>
                </a:solidFill>
                <a:cs typeface="Ali_K_Alwand" pitchFamily="2" charset="-78"/>
              </a:rPr>
              <a:t>(قاردشؤى) </a:t>
            </a:r>
            <a:endParaRPr lang="en-US" sz="2400" dirty="0">
              <a:solidFill>
                <a:srgbClr val="C00000"/>
              </a:solidFill>
              <a:cs typeface="Ali_K_Alwand" pitchFamily="2" charset="-78"/>
            </a:endParaRPr>
          </a:p>
          <a:p>
            <a:pPr algn="justLow" rtl="1">
              <a:buNone/>
            </a:pPr>
            <a:r>
              <a:rPr lang="en-US" sz="2400" dirty="0">
                <a:solidFill>
                  <a:schemeClr val="accent3">
                    <a:lumMod val="75000"/>
                  </a:schemeClr>
                </a:solidFill>
                <a:cs typeface="Ali_K_Alwand" pitchFamily="2" charset="-78"/>
              </a:rPr>
              <a:t>    </a:t>
            </a:r>
            <a:r>
              <a:rPr lang="ar-JO" sz="2400" dirty="0">
                <a:solidFill>
                  <a:schemeClr val="accent3">
                    <a:lumMod val="75000"/>
                  </a:schemeClr>
                </a:solidFill>
                <a:cs typeface="Ali_K_Alwand" pitchFamily="2" charset="-78"/>
              </a:rPr>
              <a:t> </a:t>
            </a:r>
            <a:r>
              <a:rPr lang="ar-JO" sz="2400" dirty="0">
                <a:solidFill>
                  <a:srgbClr val="C00000"/>
                </a:solidFill>
                <a:cs typeface="Ali_K_Alwand" pitchFamily="2" charset="-78"/>
              </a:rPr>
              <a:t>يؤنانية‌كان</a:t>
            </a:r>
            <a:r>
              <a:rPr lang="ar-JO" sz="2400" dirty="0">
                <a:solidFill>
                  <a:schemeClr val="accent3">
                    <a:lumMod val="75000"/>
                  </a:schemeClr>
                </a:solidFill>
                <a:cs typeface="Ali_K_Alwand" pitchFamily="2" charset="-78"/>
              </a:rPr>
              <a:t> </a:t>
            </a:r>
            <a:r>
              <a:rPr lang="ar-JO" sz="2400" dirty="0">
                <a:cs typeface="Ali_K_Alwand" pitchFamily="2" charset="-78"/>
              </a:rPr>
              <a:t>ناويان نابوو </a:t>
            </a:r>
            <a:r>
              <a:rPr lang="ar-JO" sz="2400" dirty="0">
                <a:solidFill>
                  <a:srgbClr val="C00000"/>
                </a:solidFill>
                <a:cs typeface="Ali_K_Alwand" pitchFamily="2" charset="-78"/>
              </a:rPr>
              <a:t>(قاردو)</a:t>
            </a:r>
            <a:endParaRPr lang="en-US" sz="2400" dirty="0">
              <a:solidFill>
                <a:srgbClr val="C00000"/>
              </a:solidFill>
              <a:cs typeface="Ali_K_Alwand" pitchFamily="2" charset="-78"/>
            </a:endParaRPr>
          </a:p>
          <a:p>
            <a:pPr algn="justLow" rtl="1">
              <a:buNone/>
            </a:pPr>
            <a:r>
              <a:rPr lang="en-US" sz="2400" dirty="0">
                <a:cs typeface="Ali_K_Alwand" pitchFamily="2" charset="-78"/>
              </a:rPr>
              <a:t>    </a:t>
            </a:r>
            <a:r>
              <a:rPr lang="ar-JO" sz="2400" dirty="0">
                <a:solidFill>
                  <a:srgbClr val="C00000"/>
                </a:solidFill>
                <a:cs typeface="Ali_K_Alwand" pitchFamily="2" charset="-78"/>
              </a:rPr>
              <a:t> عةرةبةكانيش </a:t>
            </a:r>
            <a:r>
              <a:rPr lang="ar-JO" sz="2400" dirty="0">
                <a:cs typeface="Ali_K_Alwand" pitchFamily="2" charset="-78"/>
              </a:rPr>
              <a:t>ناويان نابوو </a:t>
            </a:r>
            <a:r>
              <a:rPr lang="ar-JO" sz="2400" dirty="0">
                <a:solidFill>
                  <a:srgbClr val="C00000"/>
                </a:solidFill>
                <a:cs typeface="Ali_K_Alwand" pitchFamily="2" charset="-78"/>
              </a:rPr>
              <a:t>(بلاد الاكراد) </a:t>
            </a:r>
            <a:r>
              <a:rPr lang="ar-JO" sz="2400" dirty="0">
                <a:cs typeface="Ali_K_Alwand" pitchFamily="2" charset="-78"/>
              </a:rPr>
              <a:t>، </a:t>
            </a:r>
            <a:r>
              <a:rPr lang="ar-IQ" sz="2400" dirty="0">
                <a:cs typeface="Ali_K_Alwand" pitchFamily="2" charset="-78"/>
              </a:rPr>
              <a:t> كة ئاماذة بوونة بؤ ناوضةكانى كوردنشين</a:t>
            </a:r>
            <a:r>
              <a:rPr lang="en-US" sz="2400" dirty="0">
                <a:cs typeface="Ali_K_Alwand" pitchFamily="2" charset="-78"/>
              </a:rPr>
              <a:t> </a:t>
            </a:r>
          </a:p>
        </p:txBody>
      </p:sp>
      <p:sp>
        <p:nvSpPr>
          <p:cNvPr id="4" name="Slide Number Placeholder 3"/>
          <p:cNvSpPr>
            <a:spLocks noGrp="1"/>
          </p:cNvSpPr>
          <p:nvPr>
            <p:ph type="sldNum" sz="quarter" idx="12"/>
          </p:nvPr>
        </p:nvSpPr>
        <p:spPr/>
        <p:txBody>
          <a:bodyPr/>
          <a:lstStyle/>
          <a:p>
            <a:fld id="{8807113F-9B11-4DF0-B9A6-1AEF512E585A}" type="slidenum">
              <a:rPr lang="ar-IQ" smtClean="0"/>
              <a:pPr/>
              <a:t>42</a:t>
            </a:fld>
            <a:endParaRPr lang="ar-IQ"/>
          </a:p>
        </p:txBody>
      </p:sp>
    </p:spTree>
  </p:cSld>
  <p:clrMapOvr>
    <a:masterClrMapping/>
  </p:clrMapOvr>
  <p:transition spd="slow">
    <p:diamon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a:solidFill>
            <a:schemeClr val="bg1">
              <a:lumMod val="95000"/>
            </a:schemeClr>
          </a:solidFill>
        </p:spPr>
        <p:txBody>
          <a:bodyPr/>
          <a:lstStyle/>
          <a:p>
            <a:pPr algn="justLow" rtl="1">
              <a:buNone/>
            </a:pPr>
            <a:r>
              <a:rPr lang="en-US" dirty="0">
                <a:solidFill>
                  <a:srgbClr val="C00000"/>
                </a:solidFill>
                <a:cs typeface="Ali_K_Alwand" pitchFamily="2" charset="-78"/>
              </a:rPr>
              <a:t>     </a:t>
            </a:r>
            <a:r>
              <a:rPr lang="ar-IQ" dirty="0">
                <a:solidFill>
                  <a:srgbClr val="C00000"/>
                </a:solidFill>
                <a:cs typeface="Ali_K_Alwand" pitchFamily="2" charset="-78"/>
              </a:rPr>
              <a:t>ميَذووى بةكارهيَنانى وشةى كوردستان وةك زاراوةيةكى ئيدارى و جوطرافي دةطةرِيَتةوة بؤ كؤتايي سةدةى شةشةم و سةرةتاى سةدةى حةوتةم  ، كة بؤ يةكةمجار نووسةر (نورالدين محمد) لةكتيَبى (لباب الالباب )بةكاريهيَناوة  </a:t>
            </a:r>
            <a:endParaRPr lang="en-US" dirty="0">
              <a:solidFill>
                <a:srgbClr val="C00000"/>
              </a:solidFill>
              <a:cs typeface="Ali_K_Alwand" pitchFamily="2" charset="-78"/>
            </a:endParaRPr>
          </a:p>
          <a:p>
            <a:pPr algn="justLow" rtl="1">
              <a:buNone/>
            </a:pPr>
            <a:r>
              <a:rPr lang="en-US" dirty="0">
                <a:solidFill>
                  <a:schemeClr val="accent1">
                    <a:lumMod val="75000"/>
                  </a:schemeClr>
                </a:solidFill>
                <a:cs typeface="Ali_K_Alwand" pitchFamily="2" charset="-78"/>
              </a:rPr>
              <a:t>    </a:t>
            </a:r>
            <a:r>
              <a:rPr lang="ar-IQ" dirty="0">
                <a:solidFill>
                  <a:schemeClr val="accent1">
                    <a:lumMod val="75000"/>
                  </a:schemeClr>
                </a:solidFill>
                <a:cs typeface="Ali_K_Alwand" pitchFamily="2" charset="-78"/>
              </a:rPr>
              <a:t>هةروةها  جاريَكي تر لة سةدةى دوازدةهةم ( سنجر ملكشاة ) سولتانى سةلجوقيةكان  ناوى ويلايةتى( كوردستان)ى بةكارهيَنا بؤ ئةو ناوضانةى دةكةويَتة نيَوان ئازةربايجان و لورستانةوة. . </a:t>
            </a:r>
            <a:endParaRPr lang="en-US"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43</a:t>
            </a:fld>
            <a:endParaRPr lang="ar-IQ"/>
          </a:p>
        </p:txBody>
      </p:sp>
    </p:spTree>
  </p:cSld>
  <p:clrMapOvr>
    <a:masterClrMapping/>
  </p:clrMapOvr>
  <p:transition spd="slow">
    <p:wip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Low" rtl="1">
              <a:buNone/>
            </a:pPr>
            <a:endParaRPr lang="en-US" sz="2800" dirty="0">
              <a:solidFill>
                <a:srgbClr val="CC3300"/>
              </a:solidFill>
              <a:cs typeface="Ali_K_Alwand" pitchFamily="2" charset="-78"/>
            </a:endParaRPr>
          </a:p>
          <a:p>
            <a:pPr algn="justLow" rtl="1">
              <a:buNone/>
            </a:pPr>
            <a:r>
              <a:rPr lang="ar-SA" sz="2800" b="1" dirty="0">
                <a:solidFill>
                  <a:srgbClr val="C00000"/>
                </a:solidFill>
                <a:cs typeface="Ali_K_Alwand" pitchFamily="2" charset="-78"/>
              </a:rPr>
              <a:t>ب- كوردناسى ضةمك و واتاكةى </a:t>
            </a:r>
            <a:endParaRPr lang="en-US" sz="2800" b="1" dirty="0">
              <a:solidFill>
                <a:srgbClr val="C00000"/>
              </a:solidFill>
              <a:cs typeface="Ali_K_Alwand" pitchFamily="2" charset="-78"/>
            </a:endParaRPr>
          </a:p>
          <a:p>
            <a:pPr algn="justLow" rtl="1">
              <a:buNone/>
            </a:pPr>
            <a:endParaRPr lang="en-US" sz="2800" dirty="0">
              <a:cs typeface="Ali_K_Alwand" pitchFamily="2" charset="-78"/>
            </a:endParaRPr>
          </a:p>
          <a:p>
            <a:pPr algn="justLow" rtl="1">
              <a:buNone/>
            </a:pPr>
            <a:r>
              <a:rPr lang="en-US" sz="2800" dirty="0">
                <a:solidFill>
                  <a:schemeClr val="tx2"/>
                </a:solidFill>
                <a:cs typeface="Ali_K_Alwand" pitchFamily="2" charset="-78"/>
              </a:rPr>
              <a:t>    </a:t>
            </a:r>
            <a:r>
              <a:rPr lang="ar-SA" sz="2800" dirty="0">
                <a:solidFill>
                  <a:schemeClr val="tx2"/>
                </a:solidFill>
                <a:cs typeface="Ali_K_Alwand" pitchFamily="2" charset="-78"/>
              </a:rPr>
              <a:t>كوردناسي وشةيةكى ليَكدراوة كة لة ناوى كورد (وةك طةليَك) و قةدى ضاوطى (ناسين) ثيَكهاتووة  ، وة هةموو نوسراو و تويَذينةوة زانستيةكان دةطريَتةوة كة لة سةر هةموو لايةنةكانى ذيانى كورد وةك (زمان , ئةدةب , ميَذوو , ئاين و كلتور و...هتد)  نوسراوة و بلاَوكراوةتةوة بة ئامانجى ناساندنى كورد. </a:t>
            </a:r>
            <a:endParaRPr lang="en-US" sz="2800" dirty="0">
              <a:solidFill>
                <a:schemeClr val="tx2"/>
              </a:solidFill>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44</a:t>
            </a:fld>
            <a:endParaRPr lang="ar-IQ"/>
          </a:p>
        </p:txBody>
      </p:sp>
    </p:spTree>
  </p:cSld>
  <p:clrMapOvr>
    <a:masterClrMapping/>
  </p:clrMapOvr>
  <p:transition spd="slow">
    <p:wip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gn="justLow" rtl="1">
              <a:buNone/>
            </a:pPr>
            <a:r>
              <a:rPr lang="ar-SA" b="1" dirty="0">
                <a:solidFill>
                  <a:schemeClr val="accent2">
                    <a:lumMod val="75000"/>
                  </a:schemeClr>
                </a:solidFill>
                <a:cs typeface="Ali_K_Alwand" pitchFamily="2" charset="-78"/>
              </a:rPr>
              <a:t>ج- ميَذووى رِيشةى نةذادى كورد</a:t>
            </a:r>
            <a:endParaRPr lang="en-US" b="1" dirty="0">
              <a:solidFill>
                <a:schemeClr val="accent2">
                  <a:lumMod val="75000"/>
                </a:schemeClr>
              </a:solidFill>
              <a:cs typeface="Ali_K_Alwand" pitchFamily="2" charset="-78"/>
            </a:endParaRPr>
          </a:p>
          <a:p>
            <a:pPr algn="justLow" rtl="1">
              <a:buNone/>
            </a:pPr>
            <a:endParaRPr lang="en-US" dirty="0">
              <a:cs typeface="Ali_K_Alwand" pitchFamily="2" charset="-78"/>
            </a:endParaRPr>
          </a:p>
          <a:p>
            <a:pPr algn="justLow" rtl="1">
              <a:buNone/>
            </a:pPr>
            <a:r>
              <a:rPr lang="en-US" dirty="0">
                <a:cs typeface="Ali_K_Alwand" pitchFamily="2" charset="-78"/>
              </a:rPr>
              <a:t>   </a:t>
            </a:r>
            <a:r>
              <a:rPr lang="ar-IQ" dirty="0">
                <a:solidFill>
                  <a:schemeClr val="accent1">
                    <a:lumMod val="75000"/>
                  </a:schemeClr>
                </a:solidFill>
                <a:cs typeface="Ali_K_Alwand" pitchFamily="2" charset="-78"/>
              </a:rPr>
              <a:t>زؤربةى سةرضاوةكان لة سةر ئةوة كؤكن كة كورد نةوةى نةتةوةكانى زنجيرة ضياكانى زاطرؤسن ، ئةوانةى لة هةزارةكانى سيَيةم و دووةم و يةكةمى ثيَش زايين لة زنجيرة ضياكانى زاطرؤس ذياون .</a:t>
            </a:r>
            <a:endParaRPr lang="en-US" dirty="0">
              <a:solidFill>
                <a:schemeClr val="accent1">
                  <a:lumMod val="75000"/>
                </a:schemeClr>
              </a:solidFill>
              <a:cs typeface="Ali_K_Alwand" pitchFamily="2" charset="-78"/>
            </a:endParaRPr>
          </a:p>
          <a:p>
            <a:pPr algn="justLow" rtl="1">
              <a:buNone/>
            </a:pPr>
            <a:endParaRPr lang="en-US" dirty="0">
              <a:solidFill>
                <a:schemeClr val="accent1">
                  <a:lumMod val="75000"/>
                </a:schemeClr>
              </a:solidFill>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45</a:t>
            </a:fld>
            <a:endParaRPr lang="ar-IQ"/>
          </a:p>
        </p:txBody>
      </p:sp>
    </p:spTree>
  </p:cSld>
  <p:clrMapOvr>
    <a:masterClrMapping/>
  </p:clrMapOvr>
  <p:transition spd="slow">
    <p:wip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justLow" rtl="1">
              <a:buNone/>
            </a:pPr>
            <a:r>
              <a:rPr lang="ar-IQ" b="1" dirty="0">
                <a:solidFill>
                  <a:srgbClr val="C00000"/>
                </a:solidFill>
                <a:cs typeface="Ali_K_Alwand" pitchFamily="2" charset="-78"/>
              </a:rPr>
              <a:t>ب</a:t>
            </a:r>
            <a:r>
              <a:rPr lang="ar-SA" b="1" dirty="0">
                <a:solidFill>
                  <a:srgbClr val="C00000"/>
                </a:solidFill>
                <a:cs typeface="Ali_K_Alwand" pitchFamily="2" charset="-78"/>
              </a:rPr>
              <a:t>-</a:t>
            </a:r>
            <a:r>
              <a:rPr lang="ar-IQ" b="1" dirty="0">
                <a:solidFill>
                  <a:srgbClr val="C00000"/>
                </a:solidFill>
                <a:cs typeface="Ali_K_Alwand" pitchFamily="2" charset="-78"/>
              </a:rPr>
              <a:t> </a:t>
            </a:r>
            <a:r>
              <a:rPr lang="ar-SA" b="1" dirty="0">
                <a:solidFill>
                  <a:srgbClr val="C00000"/>
                </a:solidFill>
                <a:cs typeface="Ali_K_Alwand" pitchFamily="2" charset="-78"/>
              </a:rPr>
              <a:t>نةذادى كورد لة ديدى رِؤذهةلاَتناسان و ميَذوو نوسانى كورد</a:t>
            </a:r>
            <a:endParaRPr lang="en-US" b="1" dirty="0">
              <a:solidFill>
                <a:srgbClr val="C00000"/>
              </a:solidFill>
              <a:cs typeface="Ali_K_Alwand" pitchFamily="2" charset="-78"/>
            </a:endParaRPr>
          </a:p>
          <a:p>
            <a:pPr algn="justLow" rtl="1">
              <a:buNone/>
            </a:pPr>
            <a:endParaRPr lang="en-US" dirty="0">
              <a:solidFill>
                <a:srgbClr val="C00000"/>
              </a:solidFill>
              <a:cs typeface="Ali_K_Alwand" pitchFamily="2" charset="-78"/>
            </a:endParaRPr>
          </a:p>
          <a:p>
            <a:pPr algn="justLow" rtl="1">
              <a:buNone/>
            </a:pPr>
            <a:r>
              <a:rPr lang="en-US" dirty="0">
                <a:cs typeface="Ali_K_Alwand" pitchFamily="2" charset="-78"/>
              </a:rPr>
              <a:t>   </a:t>
            </a:r>
            <a:r>
              <a:rPr lang="ar-SA" dirty="0">
                <a:solidFill>
                  <a:schemeClr val="tx2">
                    <a:lumMod val="50000"/>
                  </a:schemeClr>
                </a:solidFill>
                <a:cs typeface="Ali_K_Alwand" pitchFamily="2" charset="-78"/>
              </a:rPr>
              <a:t>بيروبؤضونى رِؤذهةلاَتناسةكان  لة بارةى نةذادى كورد لة يةك ناضىَ و لة سةر زؤر شت ناكؤكن . بؤ نموونة نةذادى كورد بة بؤضونى رِوَذهةلاَتناسى فةرِةنسى </a:t>
            </a:r>
            <a:r>
              <a:rPr lang="ar-SA" dirty="0">
                <a:solidFill>
                  <a:schemeClr val="accent5"/>
                </a:solidFill>
                <a:cs typeface="Ali_K_Alwand" pitchFamily="2" charset="-78"/>
              </a:rPr>
              <a:t>( ذؤزيَف ثيتؤن ) </a:t>
            </a:r>
            <a:r>
              <a:rPr lang="ar-SA" dirty="0">
                <a:solidFill>
                  <a:schemeClr val="tx2">
                    <a:lumMod val="50000"/>
                  </a:schemeClr>
                </a:solidFill>
                <a:cs typeface="Ali_K_Alwand" pitchFamily="2" charset="-78"/>
              </a:rPr>
              <a:t>دةطةرِيَتةوة سةر </a:t>
            </a:r>
            <a:r>
              <a:rPr lang="ar-SA" dirty="0">
                <a:solidFill>
                  <a:srgbClr val="C00000"/>
                </a:solidFill>
                <a:cs typeface="Ali_K_Alwand" pitchFamily="2" charset="-78"/>
              </a:rPr>
              <a:t>خالدييةكان</a:t>
            </a:r>
            <a:r>
              <a:rPr lang="ar-SA" dirty="0">
                <a:solidFill>
                  <a:schemeClr val="tx2">
                    <a:lumMod val="50000"/>
                  </a:schemeClr>
                </a:solidFill>
                <a:cs typeface="Ali_K_Alwand" pitchFamily="2" charset="-78"/>
              </a:rPr>
              <a:t> ، كةضى بةرِاى </a:t>
            </a:r>
            <a:r>
              <a:rPr lang="ar-SA" dirty="0">
                <a:solidFill>
                  <a:schemeClr val="accent5"/>
                </a:solidFill>
                <a:cs typeface="Ali_K_Alwand" pitchFamily="2" charset="-78"/>
              </a:rPr>
              <a:t>(طالان ) </a:t>
            </a:r>
            <a:r>
              <a:rPr lang="ar-SA" dirty="0">
                <a:solidFill>
                  <a:schemeClr val="tx2">
                    <a:lumMod val="50000"/>
                  </a:schemeClr>
                </a:solidFill>
                <a:cs typeface="Ali_K_Alwand" pitchFamily="2" charset="-78"/>
              </a:rPr>
              <a:t>كة ئةويش هةر فةرِةنسيية دةطةرِيَتةوة بؤ </a:t>
            </a:r>
            <a:r>
              <a:rPr lang="ar-SA" dirty="0">
                <a:solidFill>
                  <a:srgbClr val="C00000"/>
                </a:solidFill>
                <a:cs typeface="Ali_K_Alwand" pitchFamily="2" charset="-78"/>
              </a:rPr>
              <a:t>فارسةكان</a:t>
            </a:r>
            <a:r>
              <a:rPr lang="ar-SA" dirty="0">
                <a:solidFill>
                  <a:schemeClr val="tx2">
                    <a:lumMod val="50000"/>
                  </a:schemeClr>
                </a:solidFill>
                <a:cs typeface="Ali_K_Alwand" pitchFamily="2" charset="-78"/>
              </a:rPr>
              <a:t>  ئةمة لة كاتيَكدا رِؤذهةلاَتناسى ديكةى وةكو </a:t>
            </a:r>
            <a:r>
              <a:rPr lang="ar-SA" dirty="0">
                <a:solidFill>
                  <a:schemeClr val="accent5"/>
                </a:solidFill>
                <a:cs typeface="Ali_K_Alwand" pitchFamily="2" charset="-78"/>
              </a:rPr>
              <a:t>فريَزةرى ئينطليز </a:t>
            </a:r>
            <a:r>
              <a:rPr lang="ar-SA" dirty="0">
                <a:solidFill>
                  <a:srgbClr val="C00000"/>
                </a:solidFill>
                <a:cs typeface="Ali_K_Alwand" pitchFamily="2" charset="-78"/>
              </a:rPr>
              <a:t>كاردؤخةكان </a:t>
            </a:r>
            <a:r>
              <a:rPr lang="ar-SA" dirty="0">
                <a:solidFill>
                  <a:schemeClr val="tx2">
                    <a:lumMod val="50000"/>
                  </a:schemeClr>
                </a:solidFill>
                <a:cs typeface="Ali_K_Alwand" pitchFamily="2" charset="-78"/>
              </a:rPr>
              <a:t>بة باثيرة طةورةى كورد دادةنيَت . </a:t>
            </a:r>
            <a:endParaRPr lang="en-US" dirty="0">
              <a:solidFill>
                <a:schemeClr val="tx2">
                  <a:lumMod val="50000"/>
                </a:schemeClr>
              </a:solidFill>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46</a:t>
            </a:fld>
            <a:endParaRPr lang="ar-IQ"/>
          </a:p>
        </p:txBody>
      </p:sp>
    </p:spTree>
  </p:cSld>
  <p:clrMapOvr>
    <a:masterClrMapping/>
  </p:clrMapOvr>
  <p:transition spd="slow">
    <p:wip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610600" cy="6858000"/>
          </a:xfrm>
          <a:solidFill>
            <a:schemeClr val="bg1"/>
          </a:solidFill>
        </p:spPr>
        <p:txBody>
          <a:bodyPr>
            <a:normAutofit/>
          </a:bodyPr>
          <a:lstStyle/>
          <a:p>
            <a:pPr algn="justLow" rtl="1">
              <a:buNone/>
            </a:pPr>
            <a:endParaRPr lang="ar-IQ" sz="2400" dirty="0">
              <a:cs typeface="Ali_K_Alwand" pitchFamily="2" charset="-78"/>
            </a:endParaRPr>
          </a:p>
          <a:p>
            <a:pPr algn="justLow" rtl="1">
              <a:buNone/>
            </a:pPr>
            <a:r>
              <a:rPr lang="ar-SA" sz="2400" dirty="0">
                <a:cs typeface="Ali_K_Alwand" pitchFamily="2" charset="-78"/>
              </a:rPr>
              <a:t>هةرضى ميَذوو نوسانى كورديشة ئةوا </a:t>
            </a:r>
            <a:r>
              <a:rPr lang="ar-IQ" sz="2400" dirty="0">
                <a:cs typeface="Ali_K_Alwand" pitchFamily="2" charset="-78"/>
              </a:rPr>
              <a:t>:-</a:t>
            </a:r>
            <a:r>
              <a:rPr lang="en-US" sz="2400" dirty="0">
                <a:cs typeface="Ali_K_Alwand" pitchFamily="2" charset="-78"/>
              </a:rPr>
              <a:t> </a:t>
            </a:r>
            <a:endParaRPr lang="ar-IQ" sz="2400" dirty="0">
              <a:cs typeface="Ali_K_Alwand" pitchFamily="2" charset="-78"/>
            </a:endParaRPr>
          </a:p>
          <a:p>
            <a:pPr algn="justLow" rtl="1">
              <a:buNone/>
            </a:pPr>
            <a:r>
              <a:rPr lang="ar-IQ" sz="2400" dirty="0">
                <a:cs typeface="Ali_K_Alwand" pitchFamily="2" charset="-78"/>
              </a:rPr>
              <a:t>(</a:t>
            </a:r>
            <a:r>
              <a:rPr lang="ar-IQ" sz="2400" dirty="0">
                <a:solidFill>
                  <a:srgbClr val="C00000"/>
                </a:solidFill>
                <a:cs typeface="Ali_K_Alwand" pitchFamily="2" charset="-78"/>
              </a:rPr>
              <a:t>محمد ئةمين زةكى</a:t>
            </a:r>
            <a:r>
              <a:rPr lang="ar-IQ" sz="2400" dirty="0">
                <a:cs typeface="Ali_K_Alwand" pitchFamily="2" charset="-78"/>
              </a:rPr>
              <a:t>) لة كتيَبى (</a:t>
            </a:r>
            <a:r>
              <a:rPr lang="ar-IQ" sz="2400" dirty="0">
                <a:solidFill>
                  <a:srgbClr val="C00000"/>
                </a:solidFill>
                <a:cs typeface="Ali_K_Alwand" pitchFamily="2" charset="-78"/>
              </a:rPr>
              <a:t>خلاصة تاريخ الكرد و كردستان</a:t>
            </a:r>
            <a:r>
              <a:rPr lang="ar-IQ" sz="2400" dirty="0">
                <a:cs typeface="Ali_K_Alwand" pitchFamily="2" charset="-78"/>
              </a:rPr>
              <a:t>) </a:t>
            </a:r>
          </a:p>
          <a:p>
            <a:pPr algn="justLow" rtl="1">
              <a:buNone/>
            </a:pPr>
            <a:r>
              <a:rPr lang="ar-IQ" sz="2400" dirty="0">
                <a:cs typeface="Ali_K_Alwand" pitchFamily="2" charset="-78"/>
              </a:rPr>
              <a:t>  رِةضةلَةكى كورد دةطةرِيَنيَتةوة بؤ :-</a:t>
            </a:r>
            <a:endParaRPr lang="en-US" sz="2400" dirty="0">
              <a:cs typeface="Ali_K_Alwand" pitchFamily="2" charset="-78"/>
            </a:endParaRPr>
          </a:p>
          <a:p>
            <a:pPr algn="justLow" rtl="1">
              <a:buNone/>
            </a:pPr>
            <a:endParaRPr lang="en-US" sz="2400" dirty="0">
              <a:cs typeface="Ali_K_Alwand" pitchFamily="2" charset="-78"/>
            </a:endParaRPr>
          </a:p>
          <a:p>
            <a:pPr algn="justLow" rtl="1">
              <a:buNone/>
            </a:pPr>
            <a:r>
              <a:rPr lang="ar-IQ" sz="2400" dirty="0">
                <a:solidFill>
                  <a:schemeClr val="accent1">
                    <a:lumMod val="75000"/>
                  </a:schemeClr>
                </a:solidFill>
                <a:cs typeface="Ali_K_Alwand" pitchFamily="2" charset="-78"/>
              </a:rPr>
              <a:t>1-دانيشتوانى ضياكانى زاطرؤس ، كة نةتةوةكانى (لولو ، كوتى ، كورتى ، جوتى ، جودى ، كاساى سوبارى ، خالدى ، ميتانى ، هورى ، نايرى) دةطريَتةوة ، رِةضةلَةكى كؤنى كوردانن.</a:t>
            </a:r>
            <a:endParaRPr lang="en-US" sz="2400" dirty="0">
              <a:solidFill>
                <a:schemeClr val="accent1">
                  <a:lumMod val="75000"/>
                </a:schemeClr>
              </a:solidFill>
              <a:cs typeface="Ali_K_Alwand" pitchFamily="2" charset="-78"/>
            </a:endParaRPr>
          </a:p>
          <a:p>
            <a:pPr algn="justLow" rtl="1">
              <a:buNone/>
            </a:pPr>
            <a:endParaRPr lang="ar-IQ" sz="2400" b="1" dirty="0">
              <a:solidFill>
                <a:schemeClr val="accent1">
                  <a:lumMod val="75000"/>
                </a:schemeClr>
              </a:solidFill>
              <a:cs typeface="Ali_K_Alwand" pitchFamily="2" charset="-78"/>
            </a:endParaRPr>
          </a:p>
          <a:p>
            <a:pPr algn="justLow" rtl="1">
              <a:buNone/>
            </a:pPr>
            <a:r>
              <a:rPr lang="ar-IQ" sz="2400" b="1" dirty="0">
                <a:solidFill>
                  <a:schemeClr val="accent1">
                    <a:lumMod val="75000"/>
                  </a:schemeClr>
                </a:solidFill>
                <a:cs typeface="Ali_K_Alwand" pitchFamily="2" charset="-78"/>
              </a:rPr>
              <a:t>2-</a:t>
            </a:r>
            <a:r>
              <a:rPr lang="ar-IQ" sz="2400" dirty="0">
                <a:solidFill>
                  <a:schemeClr val="accent1">
                    <a:lumMod val="75000"/>
                  </a:schemeClr>
                </a:solidFill>
                <a:cs typeface="Ali_K_Alwand" pitchFamily="2" charset="-78"/>
              </a:rPr>
              <a:t>ضينى هيندؤ ئةوروثييةكان كة كؤضيان كردووة بؤ كوردستان لة سةدةى (10ث.ز) لة كوردستان نيشتةجيَبوون لةطةلَ دانيشتووانة رِةسةنةكةى كة بريتيبوون لة (ميدييةكان و كاردؤخييةكان) و نةتةوةى كورديان ثيَكهيَناوة. </a:t>
            </a:r>
          </a:p>
        </p:txBody>
      </p:sp>
      <p:sp>
        <p:nvSpPr>
          <p:cNvPr id="4" name="Slide Number Placeholder 3"/>
          <p:cNvSpPr>
            <a:spLocks noGrp="1"/>
          </p:cNvSpPr>
          <p:nvPr>
            <p:ph type="sldNum" sz="quarter" idx="12"/>
          </p:nvPr>
        </p:nvSpPr>
        <p:spPr/>
        <p:txBody>
          <a:bodyPr/>
          <a:lstStyle/>
          <a:p>
            <a:fld id="{8807113F-9B11-4DF0-B9A6-1AEF512E585A}" type="slidenum">
              <a:rPr lang="ar-IQ" smtClean="0"/>
              <a:pPr/>
              <a:t>47</a:t>
            </a:fld>
            <a:endParaRPr lang="ar-IQ"/>
          </a:p>
        </p:txBody>
      </p:sp>
    </p:spTree>
  </p:cSld>
  <p:clrMapOvr>
    <a:masterClrMapping/>
  </p:clrMapOvr>
  <p:transition spd="slow">
    <p:push di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a:solidFill>
            <a:schemeClr val="bg1"/>
          </a:solidFill>
        </p:spPr>
        <p:txBody>
          <a:bodyPr>
            <a:normAutofit/>
          </a:bodyPr>
          <a:lstStyle/>
          <a:p>
            <a:pPr algn="justLow" rtl="1">
              <a:buNone/>
            </a:pPr>
            <a:r>
              <a:rPr lang="ar-SA" sz="2400" b="1" dirty="0">
                <a:solidFill>
                  <a:srgbClr val="C00000"/>
                </a:solidFill>
                <a:cs typeface="Ali_K_Alwand" pitchFamily="2" charset="-78"/>
              </a:rPr>
              <a:t>ج- دانيشتوانى كؤنى كوردستان  </a:t>
            </a:r>
            <a:endParaRPr lang="en-US" sz="2400" dirty="0">
              <a:solidFill>
                <a:srgbClr val="C00000"/>
              </a:solidFill>
              <a:cs typeface="Ali_K_Alwand" pitchFamily="2" charset="-78"/>
            </a:endParaRPr>
          </a:p>
          <a:p>
            <a:pPr algn="justLow" rtl="1">
              <a:buNone/>
            </a:pPr>
            <a:r>
              <a:rPr lang="ar-SA" sz="2400" b="1" dirty="0">
                <a:solidFill>
                  <a:srgbClr val="00B050"/>
                </a:solidFill>
                <a:cs typeface="Ali_K_Alwand" pitchFamily="2" charset="-78"/>
              </a:rPr>
              <a:t>ا-هؤزةكانى كؤنى كورد </a:t>
            </a:r>
            <a:endParaRPr lang="en-US" sz="2400" dirty="0">
              <a:solidFill>
                <a:srgbClr val="00B050"/>
              </a:solidFill>
              <a:cs typeface="Ali_K_Alwand" pitchFamily="2" charset="-78"/>
            </a:endParaRPr>
          </a:p>
          <a:p>
            <a:pPr algn="justLow" rtl="1">
              <a:buNone/>
            </a:pPr>
            <a:r>
              <a:rPr lang="ar-IQ" sz="2400" dirty="0">
                <a:solidFill>
                  <a:schemeClr val="tx2">
                    <a:lumMod val="75000"/>
                  </a:schemeClr>
                </a:solidFill>
                <a:cs typeface="Ali_K_Alwand" pitchFamily="2" charset="-78"/>
              </a:rPr>
              <a:t>    لة كوردستانى كؤندا ضةندين دةولَةت و ئيمثراتؤريةتى ديار هةلَكةوتوون لةوانةش :  </a:t>
            </a:r>
            <a:r>
              <a:rPr lang="ar-IQ" sz="2400" dirty="0">
                <a:solidFill>
                  <a:schemeClr val="accent2"/>
                </a:solidFill>
                <a:cs typeface="Ali_K_Alwand" pitchFamily="2" charset="-78"/>
              </a:rPr>
              <a:t>لؤلؤييةكان ، طؤتييةكان ، ميتانييةكان ، كاشييةكان </a:t>
            </a:r>
            <a:r>
              <a:rPr lang="ar-IQ" sz="2400" dirty="0">
                <a:solidFill>
                  <a:schemeClr val="tx2">
                    <a:lumMod val="75000"/>
                  </a:schemeClr>
                </a:solidFill>
                <a:cs typeface="Ali_K_Alwand" pitchFamily="2" charset="-78"/>
              </a:rPr>
              <a:t>، </a:t>
            </a:r>
            <a:r>
              <a:rPr lang="ar-JO" sz="2400" dirty="0">
                <a:solidFill>
                  <a:schemeClr val="tx2">
                    <a:lumMod val="75000"/>
                  </a:schemeClr>
                </a:solidFill>
                <a:cs typeface="Ali_K_Alwand" pitchFamily="2" charset="-78"/>
              </a:rPr>
              <a:t>هةروةها </a:t>
            </a:r>
            <a:r>
              <a:rPr lang="ar-JO" sz="2400" dirty="0">
                <a:solidFill>
                  <a:schemeClr val="accent2"/>
                </a:solidFill>
                <a:cs typeface="Ali_K_Alwand" pitchFamily="2" charset="-78"/>
              </a:rPr>
              <a:t>ميديةكانيش</a:t>
            </a:r>
            <a:r>
              <a:rPr lang="ar-JO" sz="2400" dirty="0">
                <a:solidFill>
                  <a:schemeClr val="tx2">
                    <a:lumMod val="75000"/>
                  </a:schemeClr>
                </a:solidFill>
                <a:cs typeface="Ali_K_Alwand" pitchFamily="2" charset="-78"/>
              </a:rPr>
              <a:t> لة ميللةتانى بة ناوبانطى كوردستانى كؤنن و لة  </a:t>
            </a:r>
            <a:r>
              <a:rPr lang="ar-SA" sz="2400" dirty="0">
                <a:solidFill>
                  <a:schemeClr val="tx2">
                    <a:lumMod val="75000"/>
                  </a:schemeClr>
                </a:solidFill>
                <a:cs typeface="Ali_K_Alwand" pitchFamily="2" charset="-78"/>
              </a:rPr>
              <a:t>سةرةتا دا ، تا ماوةيةكى دريَذ هةر لة سةر شيَوةى هؤزو تيرة ى بضوك دةذيان </a:t>
            </a:r>
            <a:r>
              <a:rPr lang="ar-IQ" sz="2400" dirty="0">
                <a:solidFill>
                  <a:schemeClr val="tx2">
                    <a:lumMod val="75000"/>
                  </a:schemeClr>
                </a:solidFill>
                <a:cs typeface="Ali_K_Alwand" pitchFamily="2" charset="-78"/>
              </a:rPr>
              <a:t>.</a:t>
            </a:r>
            <a:endParaRPr lang="en-US" sz="2400" dirty="0">
              <a:solidFill>
                <a:schemeClr val="tx2">
                  <a:lumMod val="75000"/>
                </a:schemeClr>
              </a:solidFill>
              <a:cs typeface="Ali_K_Alwand" pitchFamily="2" charset="-78"/>
            </a:endParaRPr>
          </a:p>
          <a:p>
            <a:pPr algn="justLow" rtl="1">
              <a:buNone/>
            </a:pPr>
            <a:r>
              <a:rPr lang="en-US" sz="2400" dirty="0">
                <a:solidFill>
                  <a:schemeClr val="tx2">
                    <a:lumMod val="75000"/>
                  </a:schemeClr>
                </a:solidFill>
                <a:cs typeface="Ali_K_Alwand" pitchFamily="2" charset="-78"/>
              </a:rPr>
              <a:t>    </a:t>
            </a:r>
            <a:r>
              <a:rPr lang="ar-SA" sz="2400" dirty="0">
                <a:solidFill>
                  <a:schemeClr val="tx2">
                    <a:lumMod val="75000"/>
                  </a:schemeClr>
                </a:solidFill>
                <a:cs typeface="Ali_K_Alwand" pitchFamily="2" charset="-78"/>
              </a:rPr>
              <a:t> </a:t>
            </a:r>
            <a:endParaRPr lang="en-US" sz="2400" dirty="0">
              <a:solidFill>
                <a:schemeClr val="tx2">
                  <a:lumMod val="75000"/>
                </a:schemeClr>
              </a:solidFill>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48</a:t>
            </a:fld>
            <a:endParaRPr lang="ar-IQ"/>
          </a:p>
        </p:txBody>
      </p:sp>
    </p:spTree>
  </p:cSld>
  <p:clrMapOvr>
    <a:masterClrMapping/>
  </p:clrMapOvr>
  <p:transition spd="slow">
    <p:zoom/>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763000" cy="6400800"/>
          </a:xfrm>
        </p:spPr>
        <p:txBody>
          <a:bodyPr>
            <a:normAutofit/>
          </a:bodyPr>
          <a:lstStyle/>
          <a:p>
            <a:pPr algn="justLow" rtl="1">
              <a:buNone/>
            </a:pPr>
            <a:r>
              <a:rPr lang="ar-SA" dirty="0">
                <a:solidFill>
                  <a:srgbClr val="C00000"/>
                </a:solidFill>
                <a:cs typeface="Ali_K_Alwand" pitchFamily="2" charset="-78"/>
              </a:rPr>
              <a:t>ب- ميَذووى شارستانيةتى كؤنى كورد</a:t>
            </a:r>
            <a:endParaRPr lang="en-US" dirty="0">
              <a:solidFill>
                <a:srgbClr val="C00000"/>
              </a:solidFill>
              <a:cs typeface="Ali_K_Alwand" pitchFamily="2" charset="-78"/>
            </a:endParaRPr>
          </a:p>
          <a:p>
            <a:pPr algn="justLow" rtl="1">
              <a:buNone/>
            </a:pPr>
            <a:endParaRPr lang="en-US" dirty="0">
              <a:solidFill>
                <a:srgbClr val="C00000"/>
              </a:solidFill>
              <a:cs typeface="Ali_K_Alwand" pitchFamily="2" charset="-78"/>
            </a:endParaRPr>
          </a:p>
          <a:p>
            <a:pPr algn="justLow" rtl="1">
              <a:buNone/>
            </a:pPr>
            <a:r>
              <a:rPr lang="ar-IQ" dirty="0">
                <a:cs typeface="Ali_K_Alwand" pitchFamily="2" charset="-78"/>
              </a:rPr>
              <a:t> </a:t>
            </a:r>
            <a:r>
              <a:rPr lang="en-US" dirty="0">
                <a:cs typeface="Ali_K_Alwand" pitchFamily="2" charset="-78"/>
              </a:rPr>
              <a:t> </a:t>
            </a:r>
            <a:r>
              <a:rPr lang="ar-IQ" dirty="0">
                <a:cs typeface="Ali_K_Alwand" pitchFamily="2" charset="-78"/>
              </a:rPr>
              <a:t> </a:t>
            </a:r>
            <a:r>
              <a:rPr lang="ar-SA" dirty="0">
                <a:solidFill>
                  <a:schemeClr val="accent1">
                    <a:lumMod val="75000"/>
                  </a:schemeClr>
                </a:solidFill>
                <a:cs typeface="Ali_K_Alwand" pitchFamily="2" charset="-78"/>
              </a:rPr>
              <a:t>مةبةست لة شارستانيةتى كورد هةموو ئةو ضالاَكيية مادييانةى كة هةر لة كؤنةوة تاكى كوردى لة بوارة جؤراو جؤرةكاندا ئةنجامى داوة ، كة بة هؤيةوة ذيانى خؤيي و ولاَتةكةى بةرةو ثيَش بردووة . هةروةك ئاشكراية  كة دانيشتوانى ئةوساى كوردستان  يةكةم  طوند بةناوى  </a:t>
            </a:r>
            <a:r>
              <a:rPr lang="ar-SA" dirty="0">
                <a:solidFill>
                  <a:srgbClr val="00B050"/>
                </a:solidFill>
                <a:cs typeface="Ali_K_Alwand" pitchFamily="2" charset="-78"/>
              </a:rPr>
              <a:t>(زاوى ضةمى)  </a:t>
            </a:r>
            <a:r>
              <a:rPr lang="ar-SA" dirty="0">
                <a:solidFill>
                  <a:schemeClr val="accent1">
                    <a:lumMod val="75000"/>
                  </a:schemeClr>
                </a:solidFill>
                <a:cs typeface="Ali_K_Alwand" pitchFamily="2" charset="-78"/>
              </a:rPr>
              <a:t>لة سةرةتاى هةزارةى نؤيةمى زايينى ،  لة نزيك ضياى برادؤست و ئةشكةوتى شانةدةر دروست دةكةن ، كةواتة يةكةم طوند لة كوردستان بوو .  </a:t>
            </a:r>
            <a:endParaRPr lang="en-US" dirty="0">
              <a:solidFill>
                <a:schemeClr val="accent1">
                  <a:lumMod val="75000"/>
                </a:schemeClr>
              </a:solidFill>
              <a:cs typeface="Ali_K_Alwand" pitchFamily="2" charset="-78"/>
            </a:endParaRPr>
          </a:p>
          <a:p>
            <a:pPr algn="justLow" rtl="1">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49</a:t>
            </a:fld>
            <a:endParaRPr lang="ar-IQ"/>
          </a:p>
        </p:txBody>
      </p:sp>
    </p:spTree>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458200" cy="6629400"/>
          </a:xfrm>
          <a:solidFill>
            <a:schemeClr val="bg1"/>
          </a:solidFill>
        </p:spPr>
        <p:txBody>
          <a:bodyPr>
            <a:normAutofit/>
          </a:bodyPr>
          <a:lstStyle/>
          <a:p>
            <a:pPr algn="justLow" rtl="1">
              <a:buNone/>
            </a:pPr>
            <a:r>
              <a:rPr lang="en-US" sz="2800" b="1" dirty="0">
                <a:solidFill>
                  <a:srgbClr val="C00000"/>
                </a:solidFill>
                <a:cs typeface="Ali_K_Alwand" pitchFamily="2" charset="-78"/>
              </a:rPr>
              <a:t>4</a:t>
            </a:r>
            <a:r>
              <a:rPr lang="ar-IQ" sz="2800" b="1" dirty="0">
                <a:solidFill>
                  <a:srgbClr val="C00000"/>
                </a:solidFill>
                <a:cs typeface="Ali_K_Alwand" pitchFamily="2" charset="-78"/>
              </a:rPr>
              <a:t>- سنوور و رِووبةرو شيَوة</a:t>
            </a:r>
            <a:endParaRPr lang="en-US" sz="2800" dirty="0">
              <a:solidFill>
                <a:srgbClr val="C00000"/>
              </a:solidFill>
              <a:cs typeface="Ali_K_Alwand" pitchFamily="2" charset="-78"/>
            </a:endParaRPr>
          </a:p>
          <a:p>
            <a:pPr algn="justLow" rtl="1">
              <a:buNone/>
            </a:pPr>
            <a:r>
              <a:rPr lang="ar-IQ" sz="2800" dirty="0">
                <a:solidFill>
                  <a:schemeClr val="tx2">
                    <a:lumMod val="50000"/>
                  </a:schemeClr>
                </a:solidFill>
                <a:cs typeface="Ali_K_Alwand" pitchFamily="2" charset="-78"/>
              </a:rPr>
              <a:t> </a:t>
            </a:r>
            <a:r>
              <a:rPr lang="en-US" sz="2800" dirty="0">
                <a:solidFill>
                  <a:schemeClr val="tx2">
                    <a:lumMod val="50000"/>
                  </a:schemeClr>
                </a:solidFill>
                <a:cs typeface="Ali_K_Alwand" pitchFamily="2" charset="-78"/>
              </a:rPr>
              <a:t>   </a:t>
            </a:r>
            <a:r>
              <a:rPr lang="ar-IQ" sz="2800" dirty="0">
                <a:solidFill>
                  <a:schemeClr val="accent1">
                    <a:lumMod val="75000"/>
                  </a:schemeClr>
                </a:solidFill>
                <a:cs typeface="Ali_K_Alwand" pitchFamily="2" charset="-78"/>
              </a:rPr>
              <a:t>سنوورى كوردستان  لة باكورةوة لة طةلَ ئازةربايجان و ئةرمينيا و توركياية ، لة رِؤذهةلاَت ئيَران و ، لة رِؤذئاواشةوة عيراق و سورياية و بةشى باشوريشى لة طةلَ ئيَران و كةنداوى عةرةبي.  رِووبةرى طشتى كوردستانى طةورة  نزيكةى (536000) كم2، بةسةر ضوار ولاَتى توركيا و عيراق  و ئيَران و سوريا دابةش بووة ، هةروةها شيَوةيةكى ثتةو و رِيَكى هةية .</a:t>
            </a:r>
            <a:endParaRPr lang="en-US" sz="2800" dirty="0">
              <a:solidFill>
                <a:schemeClr val="accent1">
                  <a:lumMod val="75000"/>
                </a:schemeClr>
              </a:solidFill>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ransition>
    <p:wedg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justLow" rtl="1">
              <a:buNone/>
            </a:pPr>
            <a:r>
              <a:rPr lang="en-US" dirty="0">
                <a:solidFill>
                  <a:schemeClr val="accent1">
                    <a:lumMod val="75000"/>
                  </a:schemeClr>
                </a:solidFill>
                <a:cs typeface="Ali_K_Alwand" pitchFamily="2" charset="-78"/>
              </a:rPr>
              <a:t>   </a:t>
            </a:r>
            <a:r>
              <a:rPr lang="ar-SA" dirty="0">
                <a:solidFill>
                  <a:schemeClr val="accent1">
                    <a:lumMod val="75000"/>
                  </a:schemeClr>
                </a:solidFill>
                <a:cs typeface="Ali_K_Alwand" pitchFamily="2" charset="-78"/>
              </a:rPr>
              <a:t>لة دواى ئةمة ئيتر وردة وردة لة ناو ضةكانى ديكةش لة طةلَ بةرةو ثيَش ضونى ذيان و زؤر بوونى دانيشتوان طوندى ديكةش ليَرةو لةوىَ دروست كران لة طرينطترين ئةم طوندانةش  طوندى </a:t>
            </a:r>
            <a:r>
              <a:rPr lang="ar-SA" dirty="0">
                <a:solidFill>
                  <a:srgbClr val="00B050"/>
                </a:solidFill>
                <a:cs typeface="Ali_K_Alwand" pitchFamily="2" charset="-78"/>
              </a:rPr>
              <a:t>(ضةرمؤ)ية </a:t>
            </a:r>
            <a:r>
              <a:rPr lang="ar-SA" dirty="0">
                <a:solidFill>
                  <a:schemeClr val="accent1">
                    <a:lumMod val="75000"/>
                  </a:schemeClr>
                </a:solidFill>
                <a:cs typeface="Ali_K_Alwand" pitchFamily="2" charset="-78"/>
              </a:rPr>
              <a:t>لة نزيك ضةمضةمالَ لة كوردستانى عيراق  هةروةها طوندى </a:t>
            </a:r>
            <a:r>
              <a:rPr lang="ar-SA" dirty="0">
                <a:solidFill>
                  <a:srgbClr val="00B050"/>
                </a:solidFill>
                <a:cs typeface="Ali_K_Alwand" pitchFamily="2" charset="-78"/>
              </a:rPr>
              <a:t>(نةمرى) </a:t>
            </a:r>
            <a:r>
              <a:rPr lang="ar-SA" dirty="0">
                <a:solidFill>
                  <a:schemeClr val="accent1">
                    <a:lumMod val="75000"/>
                  </a:schemeClr>
                </a:solidFill>
                <a:cs typeface="Ali_K_Alwand" pitchFamily="2" charset="-78"/>
              </a:rPr>
              <a:t>لة سنورةكانى باشورى شارى دهؤك لةم طوندانة دةست كرا بةكشتوكالَ كردن و ئاذةلَ بةخيَوكردن ، كةواتة يةكةم شؤرشى كشتوكاليش هةر لة كوردستان بوو.</a:t>
            </a:r>
            <a:endParaRPr lang="en-US" dirty="0"/>
          </a:p>
        </p:txBody>
      </p:sp>
      <p:sp>
        <p:nvSpPr>
          <p:cNvPr id="4" name="Slide Number Placeholder 3"/>
          <p:cNvSpPr>
            <a:spLocks noGrp="1"/>
          </p:cNvSpPr>
          <p:nvPr>
            <p:ph type="sldNum" sz="quarter" idx="12"/>
          </p:nvPr>
        </p:nvSpPr>
        <p:spPr/>
        <p:txBody>
          <a:bodyPr/>
          <a:lstStyle/>
          <a:p>
            <a:fld id="{8807113F-9B11-4DF0-B9A6-1AEF512E585A}" type="slidenum">
              <a:rPr lang="ar-IQ" smtClean="0"/>
              <a:pPr/>
              <a:t>50</a:t>
            </a:fld>
            <a:endParaRPr lang="ar-IQ"/>
          </a:p>
        </p:txBody>
      </p:sp>
    </p:spTree>
  </p:cSld>
  <p:clrMapOvr>
    <a:masterClrMapping/>
  </p:clrMapOvr>
  <p:transition spd="slow">
    <p:wip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Low" rtl="1">
              <a:buNone/>
            </a:pPr>
            <a:r>
              <a:rPr lang="ar-SA" b="1" dirty="0">
                <a:solidFill>
                  <a:srgbClr val="C00000"/>
                </a:solidFill>
                <a:cs typeface="Ali_K_Alwand" pitchFamily="2" charset="-78"/>
              </a:rPr>
              <a:t>دووةم : سةرةتاكانى ثةيوةندى كورد بة ئاينى ئيسلام</a:t>
            </a:r>
            <a:endParaRPr lang="en-US" b="1" dirty="0">
              <a:solidFill>
                <a:srgbClr val="C00000"/>
              </a:solidFill>
              <a:cs typeface="Ali_K_Alwand" pitchFamily="2" charset="-78"/>
            </a:endParaRPr>
          </a:p>
          <a:p>
            <a:pPr algn="justLow" rtl="1">
              <a:buNone/>
            </a:pPr>
            <a:endParaRPr lang="en-US" dirty="0">
              <a:solidFill>
                <a:srgbClr val="C00000"/>
              </a:solidFill>
              <a:cs typeface="Ali_K_Alwand" pitchFamily="2" charset="-78"/>
            </a:endParaRPr>
          </a:p>
          <a:p>
            <a:pPr algn="justLow" rtl="1">
              <a:buNone/>
            </a:pPr>
            <a:r>
              <a:rPr lang="ar-SA" b="1" dirty="0">
                <a:solidFill>
                  <a:srgbClr val="00B050"/>
                </a:solidFill>
                <a:cs typeface="Ali_K_Alwand" pitchFamily="2" charset="-78"/>
              </a:rPr>
              <a:t>*جابانى كورد</a:t>
            </a:r>
            <a:endParaRPr lang="en-US" dirty="0">
              <a:solidFill>
                <a:srgbClr val="00B050"/>
              </a:solidFill>
              <a:cs typeface="Ali_K_Alwand" pitchFamily="2" charset="-78"/>
            </a:endParaRPr>
          </a:p>
          <a:p>
            <a:pPr algn="justLow" rtl="1">
              <a:buNone/>
            </a:pPr>
            <a:r>
              <a:rPr lang="ar-IQ" sz="2800" dirty="0">
                <a:cs typeface="Ali_K_Alwand" pitchFamily="2" charset="-78"/>
              </a:rPr>
              <a:t>   </a:t>
            </a:r>
            <a:r>
              <a:rPr lang="ar-SA" sz="2800" dirty="0">
                <a:solidFill>
                  <a:schemeClr val="tx2">
                    <a:lumMod val="75000"/>
                  </a:schemeClr>
                </a:solidFill>
                <a:cs typeface="Ali_K_Alwand" pitchFamily="2" charset="-78"/>
              </a:rPr>
              <a:t>جابان  ناوى رِةسةن و دروستى طاوانة ، كة بة رِةضةلَةك كوردةو خةلَكى ناوضةى شارةزوورة .  لة سةردةمى ئيسلامدا موسلَمان بووةو بؤتة يةكيَك لة ها</a:t>
            </a:r>
            <a:r>
              <a:rPr lang="ar-IQ" sz="2800" dirty="0">
                <a:solidFill>
                  <a:schemeClr val="tx2">
                    <a:lumMod val="75000"/>
                  </a:schemeClr>
                </a:solidFill>
                <a:cs typeface="Ali_K_Alwand" pitchFamily="2" charset="-78"/>
              </a:rPr>
              <a:t>وةلاَنى ثيَغةمبةر(د.خ) </a:t>
            </a:r>
            <a:r>
              <a:rPr lang="ar-SA" sz="2800" dirty="0">
                <a:solidFill>
                  <a:schemeClr val="tx2">
                    <a:lumMod val="75000"/>
                  </a:schemeClr>
                </a:solidFill>
                <a:cs typeface="Ali_K_Alwand" pitchFamily="2" charset="-78"/>
              </a:rPr>
              <a:t> ، واتا لة سةردةمى ثيَغةمبةردا ذياوةو بةشدارى كؤرِو كؤبونةوةكانى كردووةو فةرمودةى لىَ وةرطرتوةو فةرمودةى طيَرِاوةتةوة ، بةهةمان شيَوة كورِةكةشى بة ناوى مةيمون وةك( رِاوي)يةكى فةرموودة ناوبانطى زؤرى هةبووة .</a:t>
            </a:r>
            <a:endParaRPr lang="ar-IQ" sz="2800" dirty="0">
              <a:solidFill>
                <a:schemeClr val="tx2">
                  <a:lumMod val="75000"/>
                </a:schemeClr>
              </a:solidFill>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51</a:t>
            </a:fld>
            <a:endParaRPr lang="ar-IQ"/>
          </a:p>
        </p:txBody>
      </p:sp>
    </p:spTree>
  </p:cSld>
  <p:clrMapOvr>
    <a:masterClrMapping/>
  </p:clrMapOvr>
  <p:transition spd="slow">
    <p:wedg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algn="justLow" rtl="1">
              <a:buNone/>
            </a:pPr>
            <a:r>
              <a:rPr lang="ar-SA" b="1" dirty="0">
                <a:solidFill>
                  <a:srgbClr val="C00000"/>
                </a:solidFill>
                <a:cs typeface="Ali_K_Alwand" pitchFamily="2" charset="-78"/>
              </a:rPr>
              <a:t>- رِؤلَى شارستانى زانايانى كورد لة ميَذووى ئيسلامدا </a:t>
            </a:r>
            <a:endParaRPr lang="en-US" dirty="0">
              <a:solidFill>
                <a:srgbClr val="C00000"/>
              </a:solidFill>
              <a:cs typeface="Ali_K_Alwand" pitchFamily="2" charset="-78"/>
            </a:endParaRPr>
          </a:p>
          <a:p>
            <a:pPr algn="justLow" rtl="1">
              <a:buNone/>
            </a:pPr>
            <a:r>
              <a:rPr lang="ar-IQ" dirty="0">
                <a:cs typeface="Ali_K_Alwand" pitchFamily="2" charset="-78"/>
              </a:rPr>
              <a:t>    </a:t>
            </a:r>
            <a:r>
              <a:rPr lang="ar-IQ" dirty="0">
                <a:solidFill>
                  <a:schemeClr val="accent1">
                    <a:lumMod val="75000"/>
                  </a:schemeClr>
                </a:solidFill>
                <a:cs typeface="Ali_K_Alwand" pitchFamily="2" charset="-78"/>
              </a:rPr>
              <a:t>لة ئاكامى ثرؤسةى فةتحى ئيسلامى و بونى دةظةرة كوردنشينةكان بة ثارضةيةك لة دةولَةتى ئيسلامى ، زؤربةى هةرة زؤرى ميللةتى كورد بوونة موسلَمان ، هةر لةو سةردةمةدا ضةند زانايةكى كورد كة خؤيان بة خويَندن و فةرمودةكانى ثيَغةمبةر(د.خ) خةريك كردبوو ئةمانة  لة شارةكانى بةغداو بةصراو كوفةو واست نيشتةجيَبوون و توانييان ئاشنايةتى لة طةلَ زمانى عةرةبى ثةيدا بكةن و ببنة خويَندةوارو رِؤشنبير ، بةمةش توانيان بة بةرهةمةكانييان خزمةتى ئاينى ثيرؤزى ئيسلام بكةن و شويَن ثةنجةيان دياربيَت لةوانةش: ( جابانى كوردى ،مةيمونى كورِى جابان ، ابو يحيى كورِى مةيمون ، احمد بن عبدالله ...هتد) ئةمانة دةستيَكى بالاَيان هةبووة لة وةرطرتن و لةبةركردتنى فةرمودةكان و طيَرِانةوةيان بؤ شاطردانى . </a:t>
            </a:r>
            <a:endParaRPr lang="en-US" dirty="0">
              <a:solidFill>
                <a:schemeClr val="accent1">
                  <a:lumMod val="75000"/>
                </a:schemeClr>
              </a:solidFill>
              <a:cs typeface="Ali_K_Alwand" pitchFamily="2" charset="-78"/>
            </a:endParaRPr>
          </a:p>
          <a:p>
            <a:pPr algn="justLow" rtl="1">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52</a:t>
            </a:fld>
            <a:endParaRPr lang="ar-IQ"/>
          </a:p>
        </p:txBody>
      </p:sp>
    </p:spTree>
  </p:cSld>
  <p:clrMapOvr>
    <a:masterClrMapping/>
  </p:clrMapOvr>
  <p:transition spd="slow">
    <p:diamond/>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justLow" rtl="1">
              <a:buNone/>
            </a:pPr>
            <a:r>
              <a:rPr lang="ar-SA" b="1" dirty="0">
                <a:solidFill>
                  <a:schemeClr val="accent5"/>
                </a:solidFill>
                <a:cs typeface="Ali_K_Alwand" pitchFamily="2" charset="-78"/>
              </a:rPr>
              <a:t>سيَيةم : ميَذووى نوىَ و هاوضةرخى كوردى</a:t>
            </a:r>
            <a:endParaRPr lang="en-US" dirty="0">
              <a:solidFill>
                <a:schemeClr val="accent5"/>
              </a:solidFill>
              <a:cs typeface="Ali_K_Alwand" pitchFamily="2" charset="-78"/>
            </a:endParaRPr>
          </a:p>
          <a:p>
            <a:pPr algn="justLow" rtl="1">
              <a:buNone/>
            </a:pPr>
            <a:r>
              <a:rPr lang="ar-IQ" b="1" dirty="0">
                <a:solidFill>
                  <a:schemeClr val="accent3">
                    <a:lumMod val="75000"/>
                  </a:schemeClr>
                </a:solidFill>
                <a:cs typeface="Ali_K_Alwand" pitchFamily="2" charset="-78"/>
              </a:rPr>
              <a:t>        </a:t>
            </a:r>
            <a:r>
              <a:rPr lang="en-US" b="1" dirty="0">
                <a:solidFill>
                  <a:schemeClr val="accent3">
                    <a:lumMod val="75000"/>
                  </a:schemeClr>
                </a:solidFill>
                <a:cs typeface="Ali_K_Alwand" pitchFamily="2" charset="-78"/>
              </a:rPr>
              <a:t>-</a:t>
            </a:r>
            <a:r>
              <a:rPr lang="ar-IQ" b="1" dirty="0">
                <a:solidFill>
                  <a:schemeClr val="accent3">
                    <a:lumMod val="75000"/>
                  </a:schemeClr>
                </a:solidFill>
                <a:cs typeface="Ali_K_Alwand" pitchFamily="2" charset="-78"/>
              </a:rPr>
              <a:t>سةرهةلَدان و بوذانةوةى ميرنشينة كوردييةكان </a:t>
            </a:r>
            <a:endParaRPr lang="en-US" dirty="0">
              <a:solidFill>
                <a:schemeClr val="accent3">
                  <a:lumMod val="75000"/>
                </a:schemeClr>
              </a:solidFill>
              <a:cs typeface="Ali_K_Alwand" pitchFamily="2" charset="-78"/>
            </a:endParaRPr>
          </a:p>
          <a:p>
            <a:pPr algn="justLow" rtl="1">
              <a:buNone/>
            </a:pPr>
            <a:r>
              <a:rPr lang="ar-IQ" dirty="0">
                <a:solidFill>
                  <a:srgbClr val="FF0000"/>
                </a:solidFill>
                <a:cs typeface="Ali_K_Alwand" pitchFamily="2" charset="-78"/>
              </a:rPr>
              <a:t>1</a:t>
            </a:r>
            <a:r>
              <a:rPr lang="ar-IQ" b="1" dirty="0">
                <a:solidFill>
                  <a:srgbClr val="FF0000"/>
                </a:solidFill>
                <a:cs typeface="Ali_K_Alwand" pitchFamily="2" charset="-78"/>
              </a:rPr>
              <a:t>- ميرنشينى سؤران :</a:t>
            </a:r>
            <a:r>
              <a:rPr lang="ar-IQ" dirty="0">
                <a:solidFill>
                  <a:srgbClr val="FF0000"/>
                </a:solidFill>
                <a:cs typeface="Ali_K_Alwand" pitchFamily="2" charset="-78"/>
              </a:rPr>
              <a:t> </a:t>
            </a:r>
            <a:r>
              <a:rPr lang="ar-IQ" dirty="0">
                <a:solidFill>
                  <a:schemeClr val="accent1">
                    <a:lumMod val="75000"/>
                  </a:schemeClr>
                </a:solidFill>
                <a:cs typeface="Ali_K_Alwand" pitchFamily="2" charset="-78"/>
              </a:rPr>
              <a:t>(مير محمد) كة بة ثاشاى كؤرة ناسراوة بة دامةزريَنةرى ميرنشينى سؤران دادةنريَت لة سالَى 1399. سنورى مير نشينةكة ئةوةندة فراوان بووة كة بة شيَكى طةورةى كوردستانى باشورى طرتؤتةوة و ثايتةختةكةشى شارى رِةواندز بووة . ئةم ميرنشينة توانى طؤرِانكارييةكى طةورةى لة رِووى ئابورى و سياسى و كؤمةلاَيةتى بيَنيَتة كايةوة ، كة ثازدة سالَى خاياند . لة 1835 لة لايةن عوسمانييةكانةوة رِووخا. </a:t>
            </a:r>
            <a:endParaRPr lang="en-US" dirty="0">
              <a:solidFill>
                <a:schemeClr val="accent1">
                  <a:lumMod val="75000"/>
                </a:schemeClr>
              </a:solidFill>
              <a:cs typeface="Ali_K_Alwand" pitchFamily="2" charset="-78"/>
            </a:endParaRPr>
          </a:p>
          <a:p>
            <a:pPr algn="justLow">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53</a:t>
            </a:fld>
            <a:endParaRPr lang="ar-IQ"/>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justLow" rtl="1">
              <a:buNone/>
            </a:pPr>
            <a:r>
              <a:rPr lang="ar-IQ" b="1" dirty="0">
                <a:solidFill>
                  <a:srgbClr val="FF0000"/>
                </a:solidFill>
                <a:cs typeface="Ali_K_Alwand" pitchFamily="2" charset="-78"/>
              </a:rPr>
              <a:t>2 -ميرنشينى بؤتان : </a:t>
            </a:r>
            <a:endParaRPr lang="ar-IQ" b="1" dirty="0">
              <a:solidFill>
                <a:schemeClr val="accent1">
                  <a:lumMod val="75000"/>
                </a:schemeClr>
              </a:solidFill>
              <a:cs typeface="Ali_K_Alwand" pitchFamily="2" charset="-78"/>
            </a:endParaRPr>
          </a:p>
          <a:p>
            <a:pPr algn="justLow" rtl="1">
              <a:buNone/>
            </a:pPr>
            <a:r>
              <a:rPr lang="ar-IQ" b="1" dirty="0">
                <a:solidFill>
                  <a:schemeClr val="accent1">
                    <a:lumMod val="75000"/>
                  </a:schemeClr>
                </a:solidFill>
                <a:cs typeface="Ali_K_Alwand" pitchFamily="2" charset="-78"/>
              </a:rPr>
              <a:t>  (</a:t>
            </a:r>
            <a:r>
              <a:rPr lang="ar-IQ" dirty="0">
                <a:solidFill>
                  <a:schemeClr val="accent1">
                    <a:lumMod val="75000"/>
                  </a:schemeClr>
                </a:solidFill>
                <a:cs typeface="Ali_K_Alwand" pitchFamily="2" charset="-78"/>
              </a:rPr>
              <a:t>ميرعبدالعزيز) بة دامةزريَنةرى ئةم ميرنشينة دادةنريَت ، كة لة ناوضةى جزيرة لة باكورى كوردستان دروست  بووة و ثايتةختةكةيان شارى جزيرة بووة . نازناوى ئةم ميرنشينة ئازيزان بووة . لةم ميرنشينة ذمارةيةكى زؤر ميرى بة تواناو ليَهاتوو ميرايةتييان كردووة لةوانة : (مير بةدرخان )سالَى 1821 دةبىَ بة ميرى بؤتان و لة سةردةمى ئةم ميرة ميرنشينةكة لة لوتكةى دةسةلاَت و فراوانبوندابوو . بةلاَم هةر لة يةكةم رِؤذى دروست بوونى ئةم ميرنشينة ناحةزان و دوذمنان  لة ثيلانطيَرِاندابوون بؤ رِووخانى ، تا لة سالَى  1847 بة دةستى عوسمانييةكان رِووخا.</a:t>
            </a:r>
            <a:endParaRPr lang="en-US" dirty="0">
              <a:solidFill>
                <a:schemeClr val="accent1">
                  <a:lumMod val="75000"/>
                </a:schemeClr>
              </a:solidFill>
              <a:cs typeface="Ali_K_Alwand" pitchFamily="2" charset="-78"/>
            </a:endParaRPr>
          </a:p>
          <a:p>
            <a:pPr algn="justLow" rtl="1">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54</a:t>
            </a:fld>
            <a:endParaRPr lang="ar-IQ"/>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justLow" rtl="1">
              <a:buNone/>
            </a:pPr>
            <a:r>
              <a:rPr lang="ar-IQ" b="1" dirty="0">
                <a:solidFill>
                  <a:srgbClr val="FF0000"/>
                </a:solidFill>
                <a:cs typeface="Ali_K_Alwand" pitchFamily="2" charset="-78"/>
              </a:rPr>
              <a:t>3-ميرنشينى بابان :</a:t>
            </a:r>
            <a:r>
              <a:rPr lang="ar-IQ" dirty="0">
                <a:solidFill>
                  <a:srgbClr val="FF0000"/>
                </a:solidFill>
                <a:cs typeface="Ali_K_Alwand" pitchFamily="2" charset="-78"/>
              </a:rPr>
              <a:t> </a:t>
            </a:r>
            <a:endParaRPr lang="ar-IQ" dirty="0">
              <a:solidFill>
                <a:schemeClr val="accent1">
                  <a:lumMod val="75000"/>
                </a:schemeClr>
              </a:solidFill>
              <a:cs typeface="Ali_K_Alwand" pitchFamily="2" charset="-78"/>
            </a:endParaRPr>
          </a:p>
          <a:p>
            <a:pPr algn="justLow" rtl="1">
              <a:buNone/>
            </a:pPr>
            <a:r>
              <a:rPr lang="ar-IQ" dirty="0">
                <a:solidFill>
                  <a:schemeClr val="accent1">
                    <a:lumMod val="75000"/>
                  </a:schemeClr>
                </a:solidFill>
                <a:cs typeface="Ali_K_Alwand" pitchFamily="2" charset="-78"/>
              </a:rPr>
              <a:t>   مير سليَمان كة ناسراوة بة بابا سليَمان يان سليَمان بةبة ، بة دامةزريَنةرى ئةم ميرنشينة دادةنريَت .  لة سالَى  1649 سةرةتا لة قةزاى ثشدةر (قةلاَدزىَ) دامةزراوة . لة سةردةمى مير سليَماندا توانى لة باشورى كوردستاندا ، بابان بكاتة كيانيَكى سةربةخؤى طةورة ، ئةويش بةهؤى فراوانكردنى سنورى ميرنشينةكةى . لة سالَى 1780 لة سةردةمى (ئيبراهيم ثاش)اشدا دةست كرا بة دروستكردنى ثايتةختى نويَى بابان و ناونرا سليَمانى . لة سةردةمى (ئةحمةد ثاشا )كة دوا ميرى بابان بوو لة سالَى 1851 بة دةستى عوسمانييةكان رِ</a:t>
            </a:r>
            <a:r>
              <a:rPr lang="ar-IQ" cap="all" dirty="0">
                <a:solidFill>
                  <a:schemeClr val="accent1">
                    <a:lumMod val="75000"/>
                  </a:schemeClr>
                </a:solidFill>
                <a:cs typeface="Ali_K_Alwand" pitchFamily="2" charset="-78"/>
              </a:rPr>
              <a:t>ووخا .</a:t>
            </a:r>
            <a:endParaRPr lang="en-US" dirty="0">
              <a:solidFill>
                <a:schemeClr val="accent1">
                  <a:lumMod val="75000"/>
                </a:schemeClr>
              </a:solidFill>
              <a:cs typeface="Ali_K_Alwand" pitchFamily="2" charset="-78"/>
            </a:endParaRPr>
          </a:p>
          <a:p>
            <a:pPr algn="justLow" rtl="1">
              <a:buNone/>
            </a:pPr>
            <a:endParaRPr lang="en-US" dirty="0">
              <a:solidFill>
                <a:schemeClr val="accent1">
                  <a:lumMod val="75000"/>
                </a:schemeClr>
              </a:solidFill>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55</a:t>
            </a:fld>
            <a:endParaRPr lang="ar-IQ"/>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justLow" rtl="1">
              <a:buNone/>
            </a:pPr>
            <a:r>
              <a:rPr lang="ar-IQ" b="1" cap="all" dirty="0">
                <a:solidFill>
                  <a:srgbClr val="FF0000"/>
                </a:solidFill>
                <a:cs typeface="Ali_K_Alwand" pitchFamily="2" charset="-78"/>
              </a:rPr>
              <a:t>4- ميرنشينى بادينان : </a:t>
            </a:r>
            <a:endParaRPr lang="ar-IQ" b="1" cap="all" dirty="0">
              <a:solidFill>
                <a:schemeClr val="accent1">
                  <a:lumMod val="75000"/>
                </a:schemeClr>
              </a:solidFill>
              <a:cs typeface="Ali_K_Alwand" pitchFamily="2" charset="-78"/>
            </a:endParaRPr>
          </a:p>
          <a:p>
            <a:pPr algn="justLow" rtl="1">
              <a:buNone/>
            </a:pPr>
            <a:r>
              <a:rPr lang="ar-IQ" b="1" cap="all" dirty="0">
                <a:solidFill>
                  <a:schemeClr val="accent1">
                    <a:lumMod val="75000"/>
                  </a:schemeClr>
                </a:solidFill>
                <a:cs typeface="Ali_K_Alwand" pitchFamily="2" charset="-78"/>
              </a:rPr>
              <a:t>   </a:t>
            </a:r>
            <a:r>
              <a:rPr lang="ar-IQ" cap="all" dirty="0">
                <a:solidFill>
                  <a:schemeClr val="accent1">
                    <a:lumMod val="75000"/>
                  </a:schemeClr>
                </a:solidFill>
                <a:cs typeface="Ali_K_Alwand" pitchFamily="2" charset="-78"/>
              </a:rPr>
              <a:t>ئةم ميرنشينة لة سالَى (1262) ز لة لايةن (شيَخ بةهاددين شيَخ شةمسةدين ) لة ناوضةى ئاميَدى دامةزراوة . ثاشان سنورةكةى فراوان بووة و بةرةو ناوضةكانى دهؤك و ئاكرىَ و زاخؤ كشاوة . لةم ميرنشينةدا نزيكةى 25 مير فةرمامرِةوايةتييان كردووة ، تا سالَى 1847 بةدةستى عوسمانييةكان رِووخا.</a:t>
            </a:r>
            <a:endParaRPr lang="en-US" dirty="0">
              <a:solidFill>
                <a:schemeClr val="accent1">
                  <a:lumMod val="75000"/>
                </a:schemeClr>
              </a:solidFill>
              <a:cs typeface="Ali_K_Alwand" pitchFamily="2" charset="-78"/>
            </a:endParaRPr>
          </a:p>
          <a:p>
            <a:pPr algn="justLow" rtl="1">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56</a:t>
            </a:fld>
            <a:endParaRPr lang="ar-IQ"/>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gn="justLow" rtl="1">
              <a:buNone/>
            </a:pPr>
            <a:r>
              <a:rPr lang="ar-IQ" b="1" cap="all" dirty="0">
                <a:solidFill>
                  <a:srgbClr val="FF0000"/>
                </a:solidFill>
                <a:cs typeface="Ali_K_Alwand" pitchFamily="2" charset="-78"/>
              </a:rPr>
              <a:t>5-ميرنشينى ئةردةلان : </a:t>
            </a:r>
          </a:p>
          <a:p>
            <a:pPr algn="justLow" rtl="1">
              <a:buNone/>
            </a:pPr>
            <a:r>
              <a:rPr lang="ar-IQ" b="1" cap="all" dirty="0">
                <a:solidFill>
                  <a:srgbClr val="FF0000"/>
                </a:solidFill>
                <a:cs typeface="Ali_K_Alwand" pitchFamily="2" charset="-78"/>
              </a:rPr>
              <a:t>   </a:t>
            </a:r>
            <a:r>
              <a:rPr lang="ar-IQ" cap="all" dirty="0">
                <a:solidFill>
                  <a:schemeClr val="accent1">
                    <a:lumMod val="75000"/>
                  </a:schemeClr>
                </a:solidFill>
                <a:cs typeface="Ali_K_Alwand" pitchFamily="2" charset="-78"/>
              </a:rPr>
              <a:t>لة سالَى 1169 لةلايةن بابا ئةردةلانةوة دامةزراوة . حكومةتيَكى نيمضة سةربةخؤ بووة ، كة بؤ ماوةى 700 سالَ فةرمانرِةوايي بةشيَك لة كوردستانى كردووة . ناوةندى حكومةتيان زؤرتر هةورامان و بةتايبةتيش قةلاَى ثالَنطان و قةلاَى مةريوان بووة . لة سالَى </a:t>
            </a:r>
            <a:r>
              <a:rPr lang="en-US" cap="all" dirty="0">
                <a:solidFill>
                  <a:schemeClr val="accent1">
                    <a:lumMod val="75000"/>
                  </a:schemeClr>
                </a:solidFill>
                <a:cs typeface="Ali_K_Alwand" pitchFamily="2" charset="-78"/>
              </a:rPr>
              <a:t>1867</a:t>
            </a:r>
            <a:r>
              <a:rPr lang="ar-IQ" cap="all" dirty="0">
                <a:solidFill>
                  <a:schemeClr val="accent1">
                    <a:lumMod val="75000"/>
                  </a:schemeClr>
                </a:solidFill>
                <a:cs typeface="Ali_K_Alwand" pitchFamily="2" charset="-78"/>
              </a:rPr>
              <a:t> ميرنشينةكة هةلَوةشايةوة .</a:t>
            </a:r>
            <a:endParaRPr lang="en-US" dirty="0">
              <a:solidFill>
                <a:schemeClr val="accent1">
                  <a:lumMod val="75000"/>
                </a:schemeClr>
              </a:solidFill>
              <a:cs typeface="Ali_K_Alwand" pitchFamily="2" charset="-78"/>
            </a:endParaRPr>
          </a:p>
          <a:p>
            <a:pPr algn="justLow" rtl="1">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57</a:t>
            </a:fld>
            <a:endParaRPr lang="ar-IQ"/>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Low" rtl="1">
              <a:buNone/>
            </a:pPr>
            <a:r>
              <a:rPr lang="ar-IQ" b="1" dirty="0">
                <a:solidFill>
                  <a:srgbClr val="FF0000"/>
                </a:solidFill>
                <a:cs typeface="Ali_K_Alwand" pitchFamily="2" charset="-78"/>
              </a:rPr>
              <a:t>هؤكارةكانى رِوخانى ميرنشينة كوردييةكان :</a:t>
            </a:r>
            <a:endParaRPr lang="en-US" dirty="0">
              <a:solidFill>
                <a:srgbClr val="FF0000"/>
              </a:solidFill>
              <a:cs typeface="Ali_K_Alwand" pitchFamily="2" charset="-78"/>
            </a:endParaRPr>
          </a:p>
          <a:p>
            <a:pPr algn="justLow" rtl="1">
              <a:buNone/>
            </a:pPr>
            <a:r>
              <a:rPr lang="ar-IQ" dirty="0">
                <a:solidFill>
                  <a:schemeClr val="accent3">
                    <a:lumMod val="50000"/>
                  </a:schemeClr>
                </a:solidFill>
                <a:cs typeface="Ali_K_Alwand" pitchFamily="2" charset="-78"/>
              </a:rPr>
              <a:t>   </a:t>
            </a:r>
            <a:r>
              <a:rPr lang="ar-IQ" dirty="0">
                <a:solidFill>
                  <a:schemeClr val="accent1">
                    <a:lumMod val="75000"/>
                  </a:schemeClr>
                </a:solidFill>
                <a:cs typeface="Ali_K_Alwand" pitchFamily="2" charset="-78"/>
              </a:rPr>
              <a:t>هؤكارى سةرةكى رِووخانى هةموو ميرنشينةكان دةولَةتى عوسمانى بوو جطة لة ميرنشينى ئةردةلان . كاتيَك سولَتان محمودى دووةم هاتة سةر تةخت ، برِياريدا هةموو ميرنشينةكان لة ناوببريَن .</a:t>
            </a:r>
          </a:p>
          <a:p>
            <a:pPr algn="justLow" rtl="1">
              <a:buNone/>
            </a:pPr>
            <a:endParaRPr lang="en-US" dirty="0">
              <a:solidFill>
                <a:schemeClr val="accent1">
                  <a:lumMod val="75000"/>
                </a:schemeClr>
              </a:solidFill>
              <a:cs typeface="Ali_K_Alwand" pitchFamily="2" charset="-78"/>
            </a:endParaRPr>
          </a:p>
          <a:p>
            <a:pPr algn="justLow" rtl="1">
              <a:buNone/>
            </a:pPr>
            <a:r>
              <a:rPr lang="ar-IQ" dirty="0">
                <a:solidFill>
                  <a:schemeClr val="accent1">
                    <a:lumMod val="75000"/>
                  </a:schemeClr>
                </a:solidFill>
                <a:cs typeface="Ali_K_Alwand" pitchFamily="2" charset="-78"/>
              </a:rPr>
              <a:t>1-لةبارةى رِووخانى ميرنشينى سؤران هؤكارى زؤر باسكراوة ، ئةوةى زؤرتر باس دةكرىَ  هؤى رِووخانى دةطةرِيَننةوة بؤ فةتواكةى (مةلاى خةتىَ) كة طوتبوى (هةركةس بضيَتة شةرِى خةليفةى عوسمانى ئةوا بىَ ئيمان دةمرىَ) بؤية ميرى سؤران شةرِى نةكرد و خؤيدا بة دةستةوة.</a:t>
            </a:r>
            <a:endParaRPr lang="en-US" dirty="0">
              <a:solidFill>
                <a:schemeClr val="accent1">
                  <a:lumMod val="75000"/>
                </a:schemeClr>
              </a:solidFill>
              <a:cs typeface="Ali_K_Alwand" pitchFamily="2" charset="-78"/>
            </a:endParaRPr>
          </a:p>
          <a:p>
            <a:pPr algn="justLow">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58</a:t>
            </a:fld>
            <a:endParaRPr lang="ar-IQ"/>
          </a:p>
        </p:txBody>
      </p:sp>
    </p:spTree>
  </p:cSld>
  <p:clrMapOvr>
    <a:masterClrMapping/>
  </p:clrMapOvr>
  <p:transition spd="slow">
    <p:wheel spokes="3"/>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justLow" rtl="1">
              <a:buNone/>
            </a:pPr>
            <a:r>
              <a:rPr lang="ar-IQ" dirty="0">
                <a:solidFill>
                  <a:schemeClr val="tx2">
                    <a:lumMod val="60000"/>
                    <a:lumOff val="40000"/>
                  </a:schemeClr>
                </a:solidFill>
                <a:cs typeface="Ali_K_Alwand" pitchFamily="2" charset="-78"/>
              </a:rPr>
              <a:t>2-هةمان ئةو لةشكرةى كة ضوو بؤ داطيركردنى ميرنشينى سؤران ، ضووة ميرنشينى بادينان و داطيرى كرد.</a:t>
            </a:r>
          </a:p>
          <a:p>
            <a:pPr algn="justLow" rtl="1">
              <a:buNone/>
            </a:pPr>
            <a:endParaRPr lang="en-US" dirty="0">
              <a:solidFill>
                <a:schemeClr val="accent3">
                  <a:lumMod val="50000"/>
                </a:schemeClr>
              </a:solidFill>
              <a:cs typeface="Ali_K_Alwand" pitchFamily="2" charset="-78"/>
            </a:endParaRPr>
          </a:p>
          <a:p>
            <a:pPr algn="justLow" rtl="1">
              <a:buNone/>
            </a:pPr>
            <a:r>
              <a:rPr lang="ar-IQ" dirty="0">
                <a:solidFill>
                  <a:srgbClr val="0070C0"/>
                </a:solidFill>
                <a:cs typeface="Ali_K_Alwand" pitchFamily="2" charset="-78"/>
              </a:rPr>
              <a:t>3-هؤكارى سةرةكى رِووخانى ميرنشينى بؤتانيش دةطةرِيَتةوة بؤ ئةو شةرِة زؤرانةى نيَوان كوردو ئاشورييةكان موبالةغةكردنى دةزطا رِاطةياندنةكانى ئةورِوثا  واى كرد ولاَتانى ئةوروثا  لة سةر مةسيحييةكان بيَنة دةنط .بةمةش طوشاريان خستة سةر دةولَةتى عوسمانى كة هةرضى زووترة هيَرش بكاتة سةر ميرنشينى بؤتان و كؤتايي بةو كوشتارة بيَنى .</a:t>
            </a:r>
            <a:endParaRPr lang="en-US" dirty="0">
              <a:solidFill>
                <a:srgbClr val="0070C0"/>
              </a:solidFill>
              <a:cs typeface="Ali_K_Alwand" pitchFamily="2" charset="-78"/>
            </a:endParaRPr>
          </a:p>
          <a:p>
            <a:pPr algn="justLow">
              <a:buNone/>
            </a:pPr>
            <a:endParaRPr lang="en-US" dirty="0">
              <a:solidFill>
                <a:srgbClr val="0070C0"/>
              </a:solidFill>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59</a:t>
            </a:fld>
            <a:endParaRPr lang="ar-IQ"/>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Low" rtl="1">
              <a:buNone/>
            </a:pPr>
            <a:r>
              <a:rPr lang="ar-IQ" sz="2800" b="1" dirty="0">
                <a:cs typeface="Ali_K_Alwand" pitchFamily="2" charset="-78"/>
              </a:rPr>
              <a:t> </a:t>
            </a:r>
            <a:r>
              <a:rPr lang="ar-IQ" sz="2800" b="1" dirty="0">
                <a:solidFill>
                  <a:srgbClr val="C00000"/>
                </a:solidFill>
                <a:cs typeface="Ali_K_Alwand" pitchFamily="2" charset="-78"/>
              </a:rPr>
              <a:t>بةشي دووةم / تايبةتمةندى سروشتى كوردستان</a:t>
            </a:r>
            <a:endParaRPr lang="en-US" sz="2800" dirty="0">
              <a:solidFill>
                <a:srgbClr val="C00000"/>
              </a:solidFill>
              <a:cs typeface="Ali_K_Alwand" pitchFamily="2" charset="-78"/>
            </a:endParaRPr>
          </a:p>
          <a:p>
            <a:pPr algn="justLow" rtl="1">
              <a:buNone/>
            </a:pPr>
            <a:r>
              <a:rPr lang="ar-IQ" sz="2800" b="1" dirty="0">
                <a:solidFill>
                  <a:srgbClr val="C00000"/>
                </a:solidFill>
                <a:cs typeface="Ali_K_Alwand" pitchFamily="2" charset="-78"/>
              </a:rPr>
              <a:t>1-بةرزوو نزمى (تؤبؤطرافيا)</a:t>
            </a:r>
            <a:endParaRPr lang="en-US" sz="2800" dirty="0">
              <a:solidFill>
                <a:srgbClr val="C00000"/>
              </a:solidFill>
              <a:cs typeface="Ali_K_Alwand" pitchFamily="2" charset="-78"/>
            </a:endParaRPr>
          </a:p>
          <a:p>
            <a:pPr algn="justLow" rtl="1">
              <a:buNone/>
            </a:pPr>
            <a:r>
              <a:rPr lang="en-US" sz="2800" dirty="0">
                <a:solidFill>
                  <a:schemeClr val="accent1">
                    <a:lumMod val="75000"/>
                  </a:schemeClr>
                </a:solidFill>
                <a:cs typeface="Ali_K_Alwand" pitchFamily="2" charset="-78"/>
              </a:rPr>
              <a:t>    </a:t>
            </a:r>
            <a:r>
              <a:rPr lang="ar-SA" sz="2800" dirty="0">
                <a:solidFill>
                  <a:schemeClr val="accent1">
                    <a:lumMod val="75000"/>
                  </a:schemeClr>
                </a:solidFill>
                <a:cs typeface="Ali_K_Alwand" pitchFamily="2" charset="-78"/>
              </a:rPr>
              <a:t>تؤثؤطرافياي كوردستان ، لة رِووي بةرزيي و نزمييةوة لة ناوضةيةكةوة بؤ ناوضةيةكي تر جياوازي هةية ، ناوضةكانى  باكوورو رِؤذهةلاَت بة ضياي بةرز داثؤشراون كة </a:t>
            </a:r>
            <a:r>
              <a:rPr lang="ar-SA" sz="2800">
                <a:solidFill>
                  <a:schemeClr val="accent1">
                    <a:lumMod val="75000"/>
                  </a:schemeClr>
                </a:solidFill>
                <a:cs typeface="Ali_K_Alwand" pitchFamily="2" charset="-78"/>
              </a:rPr>
              <a:t>بةرزايي هةنديَكيان </a:t>
            </a:r>
            <a:r>
              <a:rPr lang="ar-SA" sz="2800" dirty="0">
                <a:solidFill>
                  <a:schemeClr val="accent1">
                    <a:lumMod val="75000"/>
                  </a:schemeClr>
                </a:solidFill>
                <a:cs typeface="Ali_K_Alwand" pitchFamily="2" charset="-78"/>
              </a:rPr>
              <a:t>لة ضوار هةزار مةتر زياتر دةبيَ . لة نيَوان ئةو ضيايانةش  هةندىَ  دةشتايي تةخت هةن ، بةلاَم ناوضةكانى  باشوور و رِؤذئاوا نزمن و ضيايان كةمةو بة زؤري لة دةشتايي ثيَكهاتوون و طرديش ليَرةو لة وىَ بة ديار دةكةون .</a:t>
            </a:r>
            <a:endParaRPr lang="en-US" sz="2800" dirty="0">
              <a:solidFill>
                <a:schemeClr val="accent1">
                  <a:lumMod val="75000"/>
                </a:schemeClr>
              </a:solidFill>
              <a:cs typeface="Ali_K_Alwand" pitchFamily="2" charset="-78"/>
            </a:endParaRPr>
          </a:p>
          <a:p>
            <a:pPr algn="justLow" rtl="1">
              <a:buNone/>
            </a:pPr>
            <a:endParaRPr lang="en-US" sz="2800" dirty="0">
              <a:solidFill>
                <a:schemeClr val="accent1">
                  <a:lumMod val="75000"/>
                </a:schemeClr>
              </a:solidFill>
              <a:cs typeface="Ali_K_Alwand" pitchFamily="2" charset="-78"/>
            </a:endParaRPr>
          </a:p>
          <a:p>
            <a:pPr algn="justLow" rtl="1">
              <a:buNone/>
            </a:pPr>
            <a:r>
              <a:rPr lang="en-US" sz="2800" dirty="0">
                <a:solidFill>
                  <a:schemeClr val="tx2">
                    <a:lumMod val="75000"/>
                  </a:schemeClr>
                </a:solidFill>
                <a:cs typeface="Ali_K_Alwand" pitchFamily="2" charset="-78"/>
              </a:rPr>
              <a:t>    </a:t>
            </a:r>
            <a:r>
              <a:rPr lang="ar-SA" sz="2800" dirty="0">
                <a:solidFill>
                  <a:schemeClr val="tx2">
                    <a:lumMod val="75000"/>
                  </a:schemeClr>
                </a:solidFill>
                <a:cs typeface="Ali_K_Alwand" pitchFamily="2" charset="-78"/>
              </a:rPr>
              <a:t> بة شيَوةيةكى طشتي دةتوانين بلَيَين تؤثؤطرافياي كوردستان لة سيَ بةش ثيَكهاتووة ئةوانيش بريتين لة </a:t>
            </a:r>
            <a:endParaRPr lang="en-US" sz="2800" dirty="0">
              <a:solidFill>
                <a:schemeClr val="tx2">
                  <a:lumMod val="75000"/>
                </a:schemeClr>
              </a:solidFill>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ransition>
    <p:pull dir="ld"/>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justLow" rtl="1">
              <a:buNone/>
            </a:pPr>
            <a:r>
              <a:rPr lang="ar-IQ" dirty="0">
                <a:solidFill>
                  <a:schemeClr val="accent1">
                    <a:lumMod val="75000"/>
                  </a:schemeClr>
                </a:solidFill>
                <a:cs typeface="Ali_K_Alwand" pitchFamily="2" charset="-78"/>
              </a:rPr>
              <a:t>4-دواى رِووخانى هةردوو ميرنشينى سؤران و بؤتان لة لايةن دةولَةتى عوسمانى ئيدى هيض ثيَويستييةك نةمابوو بؤ مانةوةى ميرنشينى بابان ، ئةمة بيَجطة لةوةى ميرنشينةكة هةرخؤشى زؤر لاواز ببوو ، ضونكة ميرى بابانةكان خةريكى ململانىَ و دذايةتى يةك بوون و لة ململانيَدا بوون لة طةلَ ميرنشينى ئةردةلان و سؤران.</a:t>
            </a:r>
            <a:endParaRPr lang="en-US" dirty="0">
              <a:solidFill>
                <a:schemeClr val="accent1">
                  <a:lumMod val="75000"/>
                </a:schemeClr>
              </a:solidFill>
              <a:cs typeface="Ali_K_Alwand" pitchFamily="2" charset="-78"/>
            </a:endParaRPr>
          </a:p>
          <a:p>
            <a:pPr algn="justLow" rtl="1">
              <a:buNone/>
            </a:pPr>
            <a:r>
              <a:rPr lang="ar-IQ" dirty="0">
                <a:solidFill>
                  <a:schemeClr val="tx2"/>
                </a:solidFill>
                <a:cs typeface="Ali_K_Alwand" pitchFamily="2" charset="-78"/>
              </a:rPr>
              <a:t>5- ميرنشينى ئةردةلان لة سالَى 1867 خؤى هةلَوةشايةوة ئةويش بة هؤى نزيكى ميرةكان لةطةلَ شاى ئيَران .</a:t>
            </a:r>
            <a:endParaRPr lang="en-US" dirty="0">
              <a:solidFill>
                <a:schemeClr val="tx2"/>
              </a:solidFill>
              <a:cs typeface="Ali_K_Alwand" pitchFamily="2" charset="-78"/>
            </a:endParaRPr>
          </a:p>
          <a:p>
            <a:pPr algn="justLow">
              <a:buNone/>
            </a:pPr>
            <a:endParaRPr lang="en-US" dirty="0">
              <a:solidFill>
                <a:schemeClr val="tx2"/>
              </a:solidFill>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60</a:t>
            </a:fld>
            <a:endParaRPr lang="ar-IQ"/>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pPr algn="justLow" rtl="1">
              <a:buNone/>
            </a:pPr>
            <a:r>
              <a:rPr lang="ar-IQ" b="1" dirty="0">
                <a:solidFill>
                  <a:srgbClr val="FF33CC"/>
                </a:solidFill>
                <a:cs typeface="Ali_K_Alwand" pitchFamily="2" charset="-78"/>
              </a:rPr>
              <a:t>-كوردستان لة ململانيَى ولاَتانى هةريَميدا</a:t>
            </a:r>
            <a:endParaRPr lang="en-US" dirty="0">
              <a:solidFill>
                <a:srgbClr val="FF33CC"/>
              </a:solidFill>
              <a:cs typeface="Ali_K_Alwand" pitchFamily="2" charset="-78"/>
            </a:endParaRPr>
          </a:p>
          <a:p>
            <a:pPr algn="justLow" rtl="1">
              <a:buNone/>
            </a:pPr>
            <a:r>
              <a:rPr lang="ar-IQ" dirty="0">
                <a:cs typeface="Ali_K_Alwand" pitchFamily="2" charset="-78"/>
              </a:rPr>
              <a:t>    </a:t>
            </a:r>
            <a:r>
              <a:rPr lang="ar-IQ" dirty="0">
                <a:solidFill>
                  <a:schemeClr val="accent1">
                    <a:lumMod val="75000"/>
                  </a:schemeClr>
                </a:solidFill>
                <a:cs typeface="Ali_K_Alwand" pitchFamily="2" charset="-78"/>
              </a:rPr>
              <a:t>هةر لة كؤنةوة كوردستان ببوة شويَنى ململانيَى نيَوان دةولَةتة هةريَمييةكان بةتايبةتيش دةولَةتى عوسمانى و ئيَرانى ، هؤكارى سةرةكى ئةم ململانيَيةش كة زياتر لة سىَ سةدةى خاياند ئةوةبوو هةردوولا ضاويان برِيبوة كوردستان بؤ ئةوةى داطيرى بكةن ، سةرةتاى ئةم ململانيَيةش لة جةنطى ضالَديَران دةست ثيَدةكات : </a:t>
            </a:r>
            <a:endParaRPr lang="en-US" dirty="0">
              <a:solidFill>
                <a:schemeClr val="accent1">
                  <a:lumMod val="75000"/>
                </a:schemeClr>
              </a:solidFill>
              <a:cs typeface="Ali_K_Alwand" pitchFamily="2" charset="-78"/>
            </a:endParaRPr>
          </a:p>
          <a:p>
            <a:pPr algn="justLow" rtl="1">
              <a:buNone/>
            </a:pPr>
            <a:r>
              <a:rPr lang="ar-IQ" b="1" dirty="0">
                <a:solidFill>
                  <a:srgbClr val="FF33CC"/>
                </a:solidFill>
                <a:cs typeface="Ali_K_Alwand" pitchFamily="2" charset="-78"/>
              </a:rPr>
              <a:t>شةرِى ضالَديَران</a:t>
            </a:r>
            <a:endParaRPr lang="en-US" dirty="0">
              <a:solidFill>
                <a:srgbClr val="FF33CC"/>
              </a:solidFill>
              <a:cs typeface="Ali_K_Alwand" pitchFamily="2" charset="-78"/>
            </a:endParaRPr>
          </a:p>
          <a:p>
            <a:pPr algn="justLow" rtl="1">
              <a:buNone/>
            </a:pPr>
            <a:r>
              <a:rPr lang="ar-IQ" dirty="0">
                <a:cs typeface="Ali_K_Alwand" pitchFamily="2" charset="-78"/>
              </a:rPr>
              <a:t>    </a:t>
            </a:r>
            <a:r>
              <a:rPr lang="ar-IQ" dirty="0">
                <a:solidFill>
                  <a:schemeClr val="accent1">
                    <a:lumMod val="75000"/>
                  </a:schemeClr>
                </a:solidFill>
                <a:cs typeface="Ali_K_Alwand" pitchFamily="2" charset="-78"/>
              </a:rPr>
              <a:t>لة سالَى 1514 </a:t>
            </a:r>
            <a:r>
              <a:rPr lang="ar-SA" dirty="0">
                <a:solidFill>
                  <a:schemeClr val="accent1">
                    <a:lumMod val="75000"/>
                  </a:schemeClr>
                </a:solidFill>
                <a:cs typeface="Ali_K_Alwand" pitchFamily="2" charset="-78"/>
              </a:rPr>
              <a:t> لة نيَوان عوسمانييةكان و سةفةوييةكان رِوويدا،  لةشكري عوسمانييةكان بة سةركردايةتي سولَتان سةليمي يةكةم و لةشكري سةفةوييةكانيش بة سةركردايةتي شا ئيسماعيلي سةفةوي بوو لة (23) ي ئابي 1514 لة دةشتي ضالَديَران باكووري رِؤذئاواي دةرياضةي (ورميَ)  لةسةر خاكي كوردان رِووبةرِووي يةكتر بوونةوة ، بةسةركةوتني عوسمانييةكان كؤتايي ثيَ هات. دواي ئةم شةرِة بؤ يةكةم  جار كوردستان لة ميَذوودا  دابةشكرا ،بةشي رِؤذهةلاَتي لة ذيَر دةسةلاَتي دةولَةتي سةفةويدا مايةوة و بةشة زؤرةكةي تريشي كةوتة ذيَر دةستي عوسمانييةكان .</a:t>
            </a:r>
            <a:r>
              <a:rPr lang="ar-IQ" dirty="0">
                <a:solidFill>
                  <a:schemeClr val="accent1">
                    <a:lumMod val="75000"/>
                  </a:schemeClr>
                </a:solidFill>
                <a:cs typeface="Ali_K_Alwand" pitchFamily="2" charset="-78"/>
              </a:rPr>
              <a:t>  </a:t>
            </a:r>
            <a:endParaRPr lang="en-US" dirty="0">
              <a:solidFill>
                <a:schemeClr val="accent1">
                  <a:lumMod val="75000"/>
                </a:schemeClr>
              </a:solidFill>
              <a:cs typeface="Ali_K_Alwand" pitchFamily="2" charset="-78"/>
            </a:endParaRPr>
          </a:p>
          <a:p>
            <a:pPr algn="justLow">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61</a:t>
            </a:fld>
            <a:endParaRPr lang="ar-IQ"/>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4)">
                                      <p:cBhvr>
                                        <p:cTn id="7" dur="2000"/>
                                        <p:tgtEl>
                                          <p:spTgt spid="3">
                                            <p:txEl>
                                              <p:pRg st="2" end="2"/>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heel(4)">
                                      <p:cBhvr>
                                        <p:cTn id="1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justLow" rtl="1">
              <a:buNone/>
            </a:pPr>
            <a:r>
              <a:rPr lang="ar-IQ" dirty="0">
                <a:cs typeface="Ali_K_Alwand" pitchFamily="2" charset="-78"/>
              </a:rPr>
              <a:t>    لة دواى ئةم جةنطة ،  شةرِو ململانىَ لة نيَوان ئةم دوو دةولَةتة دةستى ثيَكرد و لةو ماوةيةشدا هةنديَجار ثةنايان دةبردة بةر رِيَكةوتننامة لةوانة :</a:t>
            </a:r>
            <a:endParaRPr lang="en-US" dirty="0">
              <a:cs typeface="Ali_K_Alwand" pitchFamily="2" charset="-78"/>
            </a:endParaRPr>
          </a:p>
          <a:p>
            <a:pPr algn="justLow" rtl="1">
              <a:buNone/>
            </a:pPr>
            <a:r>
              <a:rPr lang="ar-IQ" b="1" dirty="0">
                <a:solidFill>
                  <a:srgbClr val="CC3300"/>
                </a:solidFill>
                <a:cs typeface="Ali_K_Alwand" pitchFamily="2" charset="-78"/>
              </a:rPr>
              <a:t>رِيَكةوتننامةى ئاماسيا</a:t>
            </a:r>
            <a:r>
              <a:rPr lang="ar-IQ" dirty="0">
                <a:solidFill>
                  <a:srgbClr val="CC3300"/>
                </a:solidFill>
                <a:cs typeface="Ali_K_Alwand" pitchFamily="2" charset="-78"/>
              </a:rPr>
              <a:t> 1555 </a:t>
            </a:r>
            <a:r>
              <a:rPr lang="ar-IQ" dirty="0">
                <a:cs typeface="Ali_K_Alwand" pitchFamily="2" charset="-78"/>
              </a:rPr>
              <a:t>كة بة يةكةم ثةيماننامة دادةنرىَ لة نيَوان عوسمانيةكان و صةفةوييةكان ، لة دواى ئةمة دووبارة جةنط سةرى هةلَدايةوة تا ديسان ثةيماننامةيةكى تريان مؤركرد بةناوى</a:t>
            </a:r>
            <a:endParaRPr lang="en-US" dirty="0">
              <a:cs typeface="Ali_K_Alwand" pitchFamily="2" charset="-78"/>
            </a:endParaRPr>
          </a:p>
          <a:p>
            <a:pPr algn="justLow" rtl="1">
              <a:buNone/>
            </a:pPr>
            <a:r>
              <a:rPr lang="ar-IQ" b="1" dirty="0">
                <a:cs typeface="Ali_K_Alwand" pitchFamily="2" charset="-78"/>
              </a:rPr>
              <a:t> </a:t>
            </a:r>
            <a:r>
              <a:rPr lang="ar-IQ" b="1" dirty="0">
                <a:solidFill>
                  <a:srgbClr val="CC3300"/>
                </a:solidFill>
                <a:cs typeface="Ali_K_Alwand" pitchFamily="2" charset="-78"/>
              </a:rPr>
              <a:t>ثةيماننامةى زةهاو 1639 </a:t>
            </a:r>
            <a:r>
              <a:rPr lang="ar-IQ" dirty="0">
                <a:cs typeface="Ali_K_Alwand" pitchFamily="2" charset="-78"/>
              </a:rPr>
              <a:t>لة نيَوان سولَتان مورادى ضوارةمى عوسمانى شا صةفى ئيَران كة كوردستان لةنيَوان هةردوولا دابةشكرا.</a:t>
            </a:r>
            <a:endParaRPr lang="en-US" dirty="0">
              <a:cs typeface="Ali_K_Alwand" pitchFamily="2" charset="-78"/>
            </a:endParaRPr>
          </a:p>
          <a:p>
            <a:pPr algn="justLow">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62</a:t>
            </a:fld>
            <a:endParaRPr lang="ar-IQ"/>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Low" rtl="1">
              <a:buNone/>
            </a:pPr>
            <a:r>
              <a:rPr lang="ar-IQ" b="1" dirty="0">
                <a:solidFill>
                  <a:srgbClr val="FF33CC"/>
                </a:solidFill>
                <a:cs typeface="Ali_K_Alwand" pitchFamily="2" charset="-78"/>
              </a:rPr>
              <a:t>هةندىَ لايةنى ثرِشنطدارى شارستانيةتى ميرنشينةكان</a:t>
            </a:r>
            <a:endParaRPr lang="en-US" dirty="0">
              <a:solidFill>
                <a:srgbClr val="FF33CC"/>
              </a:solidFill>
              <a:cs typeface="Ali_K_Alwand" pitchFamily="2" charset="-78"/>
            </a:endParaRPr>
          </a:p>
          <a:p>
            <a:pPr algn="justLow" rtl="1">
              <a:buNone/>
            </a:pPr>
            <a:r>
              <a:rPr lang="ar-IQ" dirty="0">
                <a:cs typeface="Ali_K_Alwand" pitchFamily="2" charset="-78"/>
              </a:rPr>
              <a:t>1</a:t>
            </a:r>
            <a:r>
              <a:rPr lang="ar-IQ" dirty="0">
                <a:solidFill>
                  <a:srgbClr val="CC00CC"/>
                </a:solidFill>
                <a:cs typeface="Ali_K_Alwand" pitchFamily="2" charset="-78"/>
              </a:rPr>
              <a:t>- ميرنشينى سؤران دةوريَكى طرينطى لة ميَذووى كوردا هةبووة بة تايبةتى لة سةردةمى (ميرمحمد ثاشاى طةورة) لة رِووى عةسكةرييةوة هةستا بة دروستكردنى كارخانة ى ضةك و تؤث و هةروةها دةركردنى ثارةو دروستكردنى ضةندين قةلاَ بؤ بةرطريكردن .</a:t>
            </a:r>
            <a:endParaRPr lang="en-US" dirty="0">
              <a:solidFill>
                <a:srgbClr val="CC00CC"/>
              </a:solidFill>
              <a:cs typeface="Ali_K_Alwand" pitchFamily="2" charset="-78"/>
            </a:endParaRPr>
          </a:p>
          <a:p>
            <a:pPr algn="justLow" rtl="1">
              <a:buNone/>
            </a:pPr>
            <a:r>
              <a:rPr lang="ar-IQ" dirty="0">
                <a:solidFill>
                  <a:srgbClr val="008000"/>
                </a:solidFill>
                <a:cs typeface="Ali_K_Alwand" pitchFamily="2" charset="-78"/>
              </a:rPr>
              <a:t>2-لة ميرنشينى بابانيش دروستكردنى شارى سليَمانى لة سةردةمى ئيبراهيم ثاشا بة طةورةترين دةسكةوتى ئةم ميرنشينة دادةنريَت. هةروةها سةرهةلَدانى زمانى ئةدةبى بة دياليَكتى كرمانجى ناوةرِاست و ثيَطةياندى ضةندين زاناو شاعيرى كورد لةوانة نالى وسالم و كوردى.</a:t>
            </a:r>
            <a:endParaRPr lang="en-US" dirty="0">
              <a:solidFill>
                <a:srgbClr val="008000"/>
              </a:solidFill>
              <a:cs typeface="Ali_K_Alwand" pitchFamily="2" charset="-78"/>
            </a:endParaRPr>
          </a:p>
          <a:p>
            <a:pPr algn="justLow">
              <a:buNone/>
            </a:pPr>
            <a:endParaRPr lang="en-US" dirty="0">
              <a:solidFill>
                <a:srgbClr val="008000"/>
              </a:solidFill>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63</a:t>
            </a:fld>
            <a:endParaRPr lang="ar-IQ"/>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to="" calcmode="lin" valueType="num">
                                      <p:cBhvr>
                                        <p:cTn id="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Low" rtl="1">
              <a:buNone/>
            </a:pPr>
            <a:r>
              <a:rPr lang="ar-IQ" dirty="0">
                <a:solidFill>
                  <a:schemeClr val="accent1">
                    <a:lumMod val="75000"/>
                  </a:schemeClr>
                </a:solidFill>
                <a:cs typeface="Ali_K_Alwand" pitchFamily="2" charset="-78"/>
              </a:rPr>
              <a:t>3-سةبارةت بة ميرنشينى بادينانيش بوونى قوتابخانةى قوببةهان و مرادخان ئةم قوتابخانانة خزمةتيَكى زؤرى رِؤشنبيرييان كرد.</a:t>
            </a:r>
          </a:p>
          <a:p>
            <a:pPr algn="justLow" rtl="1">
              <a:buNone/>
            </a:pPr>
            <a:endParaRPr lang="ar-IQ" dirty="0">
              <a:solidFill>
                <a:schemeClr val="accent1">
                  <a:lumMod val="75000"/>
                </a:schemeClr>
              </a:solidFill>
              <a:cs typeface="Ali_K_Alwand" pitchFamily="2" charset="-78"/>
            </a:endParaRPr>
          </a:p>
          <a:p>
            <a:pPr algn="justLow" rtl="1">
              <a:buNone/>
            </a:pPr>
            <a:r>
              <a:rPr lang="ar-IQ" dirty="0">
                <a:solidFill>
                  <a:schemeClr val="accent1">
                    <a:lumMod val="75000"/>
                  </a:schemeClr>
                </a:solidFill>
                <a:cs typeface="Ali_K_Alwand" pitchFamily="2" charset="-78"/>
              </a:rPr>
              <a:t>4-لة سةردةمى ميرنشينى ئةردةلانيش ضةندين كارى ئاوةدانكردنةوةو كؤشك و تةلار دروست كران  لةوانة كؤشكى خوسرةو ئاوا لة شارى سنة .</a:t>
            </a:r>
          </a:p>
          <a:p>
            <a:pPr algn="justLow" rtl="1">
              <a:buNone/>
            </a:pPr>
            <a:endParaRPr lang="en-US" dirty="0">
              <a:solidFill>
                <a:schemeClr val="accent1">
                  <a:lumMod val="75000"/>
                </a:schemeClr>
              </a:solidFill>
              <a:cs typeface="Ali_K_Alwand" pitchFamily="2" charset="-78"/>
            </a:endParaRPr>
          </a:p>
          <a:p>
            <a:pPr algn="justLow" rtl="1">
              <a:buNone/>
            </a:pPr>
            <a:r>
              <a:rPr lang="ar-IQ" dirty="0">
                <a:solidFill>
                  <a:schemeClr val="accent1">
                    <a:lumMod val="75000"/>
                  </a:schemeClr>
                </a:solidFill>
                <a:cs typeface="Ali_K_Alwand" pitchFamily="2" charset="-78"/>
              </a:rPr>
              <a:t>5-لة ميرنشينى بؤتانيشدا ضةندين بيناى قوتابخانةو مزطةوت كراوة ، هةروةها دروستكردنى سكةو كةشتيطةل و كارخانةى تؤث لةشارى جزيرة.</a:t>
            </a:r>
            <a:endParaRPr lang="en-US" dirty="0">
              <a:solidFill>
                <a:schemeClr val="accent1">
                  <a:lumMod val="75000"/>
                </a:schemeClr>
              </a:solidFill>
              <a:cs typeface="Ali_K_Alwand" pitchFamily="2" charset="-78"/>
            </a:endParaRPr>
          </a:p>
          <a:p>
            <a:pPr algn="justLow" rtl="1">
              <a:buNone/>
            </a:pPr>
            <a:endParaRPr lang="en-US" dirty="0">
              <a:solidFill>
                <a:schemeClr val="accent1">
                  <a:lumMod val="75000"/>
                </a:schemeClr>
              </a:solidFill>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64</a:t>
            </a:fld>
            <a:endParaRPr lang="ar-IQ"/>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calcmode="lin" valueType="num">
                                      <p:cBhvr>
                                        <p:cTn id="12"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justLow" rtl="1">
              <a:buNone/>
            </a:pPr>
            <a:r>
              <a:rPr lang="ar-IQ" b="1" dirty="0">
                <a:solidFill>
                  <a:srgbClr val="C00000"/>
                </a:solidFill>
                <a:cs typeface="Ali_K_Alwand" pitchFamily="2" charset="-78"/>
              </a:rPr>
              <a:t>-بزاظ و شؤرِشة كوردييةكان لة سةدةى نؤزدةو بيستدا</a:t>
            </a:r>
            <a:endParaRPr lang="en-US" dirty="0">
              <a:solidFill>
                <a:srgbClr val="C00000"/>
              </a:solidFill>
              <a:cs typeface="Ali_K_Alwand" pitchFamily="2" charset="-78"/>
            </a:endParaRPr>
          </a:p>
          <a:p>
            <a:pPr algn="justLow" rtl="1">
              <a:buNone/>
            </a:pPr>
            <a:r>
              <a:rPr lang="ar-IQ" dirty="0">
                <a:solidFill>
                  <a:schemeClr val="accent1">
                    <a:lumMod val="75000"/>
                  </a:schemeClr>
                </a:solidFill>
                <a:cs typeface="Ali_K_Alwand" pitchFamily="2" charset="-78"/>
              </a:rPr>
              <a:t>لة سةدةى نؤزدةو بيستدا ضةند شؤرِش و رِاثةرِينيَك ئةنجامدرا لةوانة :</a:t>
            </a:r>
            <a:endParaRPr lang="en-US" dirty="0">
              <a:solidFill>
                <a:schemeClr val="accent1">
                  <a:lumMod val="75000"/>
                </a:schemeClr>
              </a:solidFill>
              <a:cs typeface="Ali_K_Alwand" pitchFamily="2" charset="-78"/>
            </a:endParaRPr>
          </a:p>
          <a:p>
            <a:pPr algn="justLow" rtl="1">
              <a:buNone/>
            </a:pPr>
            <a:r>
              <a:rPr lang="ar-IQ" b="1" dirty="0">
                <a:solidFill>
                  <a:srgbClr val="C00000"/>
                </a:solidFill>
                <a:cs typeface="Ali_K_Alwand" pitchFamily="2" charset="-78"/>
              </a:rPr>
              <a:t>شؤرِشى يةزدان شيَر</a:t>
            </a:r>
            <a:r>
              <a:rPr lang="ar-IQ" dirty="0">
                <a:solidFill>
                  <a:srgbClr val="C00000"/>
                </a:solidFill>
                <a:cs typeface="Ali_K_Alwand" pitchFamily="2" charset="-78"/>
              </a:rPr>
              <a:t> </a:t>
            </a:r>
            <a:r>
              <a:rPr lang="ar-IQ" dirty="0">
                <a:solidFill>
                  <a:schemeClr val="accent1">
                    <a:lumMod val="75000"/>
                  </a:schemeClr>
                </a:solidFill>
                <a:cs typeface="Ali_K_Alwand" pitchFamily="2" charset="-78"/>
              </a:rPr>
              <a:t>لة دةظةرى بؤتان لةدذى دةولَتى عوسمانى </a:t>
            </a:r>
            <a:endParaRPr lang="en-US" dirty="0">
              <a:solidFill>
                <a:schemeClr val="accent1">
                  <a:lumMod val="75000"/>
                </a:schemeClr>
              </a:solidFill>
              <a:cs typeface="Ali_K_Alwand" pitchFamily="2" charset="-78"/>
            </a:endParaRPr>
          </a:p>
          <a:p>
            <a:pPr algn="justLow" rtl="1">
              <a:buNone/>
            </a:pPr>
            <a:r>
              <a:rPr lang="ar-IQ" b="1" dirty="0">
                <a:solidFill>
                  <a:srgbClr val="C00000"/>
                </a:solidFill>
                <a:cs typeface="Ali_K_Alwand" pitchFamily="2" charset="-78"/>
              </a:rPr>
              <a:t>شؤرِشى شيَخ عوبةيدولاَى نةهرى</a:t>
            </a:r>
            <a:r>
              <a:rPr lang="ar-IQ" dirty="0">
                <a:solidFill>
                  <a:srgbClr val="C00000"/>
                </a:solidFill>
                <a:cs typeface="Ali_K_Alwand" pitchFamily="2" charset="-78"/>
              </a:rPr>
              <a:t> 1880 </a:t>
            </a:r>
            <a:r>
              <a:rPr lang="ar-IQ" dirty="0">
                <a:solidFill>
                  <a:schemeClr val="accent1">
                    <a:lumMod val="75000"/>
                  </a:schemeClr>
                </a:solidFill>
                <a:cs typeface="Ali_K_Alwand" pitchFamily="2" charset="-78"/>
              </a:rPr>
              <a:t>سةرةتا لة ئيران دةستى ثيَكرد دواى ئةوةى سةرنةكةوت طوازراوة بؤ توركيا . لة سالَى 1881 لة ئةستةنبول دةست بةسةر كرا و دواتر دورخرايةوة بؤ حيجاز لةوىَ كؤضى دوايي كرد.</a:t>
            </a:r>
            <a:endParaRPr lang="en-US" dirty="0">
              <a:solidFill>
                <a:schemeClr val="accent1">
                  <a:lumMod val="75000"/>
                </a:schemeClr>
              </a:solidFill>
              <a:cs typeface="Ali_K_Alwand" pitchFamily="2" charset="-78"/>
            </a:endParaRPr>
          </a:p>
          <a:p>
            <a:pPr algn="justLow" rtl="1">
              <a:buNone/>
            </a:pPr>
            <a:r>
              <a:rPr lang="ar-IQ" b="1" dirty="0">
                <a:cs typeface="Ali_K_Alwand" pitchFamily="2" charset="-78"/>
              </a:rPr>
              <a:t> </a:t>
            </a:r>
            <a:endParaRPr lang="en-US" dirty="0">
              <a:cs typeface="Ali_K_Alwand" pitchFamily="2" charset="-78"/>
            </a:endParaRPr>
          </a:p>
          <a:p>
            <a:pPr algn="justLow">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65</a:t>
            </a:fld>
            <a:endParaRPr lang="ar-IQ"/>
          </a:p>
        </p:txBody>
      </p:sp>
    </p:spTree>
  </p:cSld>
  <p:clrMapOvr>
    <a:masterClrMapping/>
  </p:clrMapOvr>
  <p:transition spd="slow">
    <p:wheel spokes="8"/>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172200"/>
          </a:xfrm>
        </p:spPr>
        <p:txBody>
          <a:bodyPr>
            <a:normAutofit lnSpcReduction="10000"/>
          </a:bodyPr>
          <a:lstStyle/>
          <a:p>
            <a:pPr algn="justLow" rtl="1">
              <a:buNone/>
            </a:pPr>
            <a:r>
              <a:rPr lang="ar-IQ" b="1" dirty="0">
                <a:solidFill>
                  <a:srgbClr val="C00000"/>
                </a:solidFill>
                <a:cs typeface="Ali_K_Alwand" pitchFamily="2" charset="-78"/>
              </a:rPr>
              <a:t>-كوردو بزاظى رِيَكخراوةيي لة نيوةى يةكةمى سةدةى بيستةمدا :</a:t>
            </a:r>
          </a:p>
          <a:p>
            <a:pPr algn="justLow" rtl="1">
              <a:buNone/>
            </a:pPr>
            <a:endParaRPr lang="en-US" dirty="0">
              <a:cs typeface="Ali_K_Alwand" pitchFamily="2" charset="-78"/>
            </a:endParaRPr>
          </a:p>
          <a:p>
            <a:pPr algn="justLow" rtl="1">
              <a:buNone/>
            </a:pPr>
            <a:r>
              <a:rPr lang="ar-IQ" dirty="0">
                <a:solidFill>
                  <a:srgbClr val="C00000"/>
                </a:solidFill>
                <a:cs typeface="Ali_K_Alwand" pitchFamily="2" charset="-78"/>
              </a:rPr>
              <a:t>1</a:t>
            </a:r>
            <a:r>
              <a:rPr lang="ar-IQ" b="1" dirty="0">
                <a:solidFill>
                  <a:srgbClr val="C00000"/>
                </a:solidFill>
                <a:cs typeface="Ali_K_Alwand" pitchFamily="2" charset="-78"/>
              </a:rPr>
              <a:t>- كؤمةلَةى عةزمى قةومى: </a:t>
            </a:r>
            <a:r>
              <a:rPr lang="ar-IQ" dirty="0">
                <a:solidFill>
                  <a:schemeClr val="accent1">
                    <a:lumMod val="75000"/>
                  </a:schemeClr>
                </a:solidFill>
                <a:cs typeface="Ali_K_Alwand" pitchFamily="2" charset="-78"/>
              </a:rPr>
              <a:t>يةكةمين رِيَكخراوى كورديية لة سالَى 1900 لة باشوور دامةزرا (فكرى ئةفةندى دياربةكرى) بة دامةزريَنةرى ئةم كؤمةلَةية دادةنريَت .</a:t>
            </a:r>
          </a:p>
          <a:p>
            <a:pPr algn="justLow" rtl="1">
              <a:buNone/>
            </a:pPr>
            <a:endParaRPr lang="en-US" dirty="0">
              <a:cs typeface="Ali_K_Alwand" pitchFamily="2" charset="-78"/>
            </a:endParaRPr>
          </a:p>
          <a:p>
            <a:pPr algn="justLow" rtl="1">
              <a:buNone/>
            </a:pPr>
            <a:r>
              <a:rPr lang="ar-IQ" dirty="0">
                <a:solidFill>
                  <a:srgbClr val="C00000"/>
                </a:solidFill>
                <a:cs typeface="Ali_K_Alwand" pitchFamily="2" charset="-78"/>
              </a:rPr>
              <a:t>2-</a:t>
            </a:r>
            <a:r>
              <a:rPr lang="ar-IQ" b="1" dirty="0">
                <a:solidFill>
                  <a:srgbClr val="C00000"/>
                </a:solidFill>
                <a:cs typeface="Ali_K_Alwand" pitchFamily="2" charset="-78"/>
              </a:rPr>
              <a:t>كؤمةلَةى تعاون و تةرةقى كورد </a:t>
            </a:r>
            <a:r>
              <a:rPr lang="ar-IQ" b="1" dirty="0">
                <a:cs typeface="Ali_K_Alwand" pitchFamily="2" charset="-78"/>
              </a:rPr>
              <a:t>:</a:t>
            </a:r>
            <a:r>
              <a:rPr lang="ar-IQ" dirty="0">
                <a:cs typeface="Ali_K_Alwand" pitchFamily="2" charset="-78"/>
              </a:rPr>
              <a:t> </a:t>
            </a:r>
            <a:r>
              <a:rPr lang="ar-IQ" dirty="0">
                <a:solidFill>
                  <a:schemeClr val="accent1">
                    <a:lumMod val="75000"/>
                  </a:schemeClr>
                </a:solidFill>
                <a:cs typeface="Ali_K_Alwand" pitchFamily="2" charset="-78"/>
              </a:rPr>
              <a:t>لة سالَى 1908 دامةزرا ، (عبدالقادر نةهرى) سةرؤكى يةكةمى ئةم كؤمةلَةية بوو . ئةم كؤمةلَةية لة زؤربةى شارةكانى باكورو باشور  لقى هةبوو.</a:t>
            </a:r>
          </a:p>
          <a:p>
            <a:pPr algn="justLow" rtl="1">
              <a:buNone/>
            </a:pPr>
            <a:endParaRPr lang="ar-IQ" dirty="0">
              <a:cs typeface="Ali_K_Alwand" pitchFamily="2" charset="-78"/>
            </a:endParaRPr>
          </a:p>
          <a:p>
            <a:pPr algn="justLow" rtl="1">
              <a:buNone/>
            </a:pPr>
            <a:r>
              <a:rPr lang="ar-IQ" dirty="0">
                <a:solidFill>
                  <a:srgbClr val="C00000"/>
                </a:solidFill>
                <a:cs typeface="Ali_K_Alwand" pitchFamily="2" charset="-78"/>
              </a:rPr>
              <a:t>3-</a:t>
            </a:r>
            <a:r>
              <a:rPr lang="ar-IQ" dirty="0">
                <a:solidFill>
                  <a:srgbClr val="C00000"/>
                </a:solidFill>
              </a:rPr>
              <a:t> </a:t>
            </a:r>
            <a:r>
              <a:rPr lang="ar-IQ" b="1" dirty="0">
                <a:solidFill>
                  <a:srgbClr val="C00000"/>
                </a:solidFill>
                <a:cs typeface="Ali_K_Alwand" pitchFamily="2" charset="-78"/>
              </a:rPr>
              <a:t>كؤمةلَةى هيَظى : </a:t>
            </a:r>
            <a:r>
              <a:rPr lang="ar-IQ" dirty="0">
                <a:solidFill>
                  <a:schemeClr val="accent1">
                    <a:lumMod val="75000"/>
                  </a:schemeClr>
                </a:solidFill>
                <a:cs typeface="Ali_K_Alwand" pitchFamily="2" charset="-78"/>
              </a:rPr>
              <a:t>كؤمةلَةيةكى سياسى و رِؤشنبيرى بوو لة لايةن ذمارةيةك قوتابى</a:t>
            </a:r>
            <a:r>
              <a:rPr lang="ar-IQ" b="1" dirty="0">
                <a:solidFill>
                  <a:schemeClr val="accent1">
                    <a:lumMod val="75000"/>
                  </a:schemeClr>
                </a:solidFill>
                <a:cs typeface="Ali_K_Alwand" pitchFamily="2" charset="-78"/>
              </a:rPr>
              <a:t> </a:t>
            </a:r>
            <a:r>
              <a:rPr lang="ar-IQ" dirty="0">
                <a:solidFill>
                  <a:schemeClr val="accent1">
                    <a:lumMod val="75000"/>
                  </a:schemeClr>
                </a:solidFill>
                <a:cs typeface="Ali_K_Alwand" pitchFamily="2" charset="-78"/>
              </a:rPr>
              <a:t>لة ئةستةنبؤل 1912 دامةزرا</a:t>
            </a:r>
            <a:r>
              <a:rPr lang="ar-IQ" b="1" dirty="0">
                <a:solidFill>
                  <a:schemeClr val="accent1">
                    <a:lumMod val="75000"/>
                  </a:schemeClr>
                </a:solidFill>
                <a:cs typeface="Ali_K_Alwand" pitchFamily="2" charset="-78"/>
              </a:rPr>
              <a:t>.</a:t>
            </a:r>
            <a:endParaRPr lang="en-US" dirty="0">
              <a:solidFill>
                <a:schemeClr val="accent1">
                  <a:lumMod val="75000"/>
                </a:schemeClr>
              </a:solidFill>
              <a:cs typeface="Ali_K_Alwand" pitchFamily="2" charset="-78"/>
            </a:endParaRPr>
          </a:p>
          <a:p>
            <a:pPr algn="justLow" rtl="1">
              <a:buNone/>
            </a:pPr>
            <a:endParaRPr lang="ar-IQ" dirty="0">
              <a:cs typeface="Ali_K_Alwand" pitchFamily="2" charset="-78"/>
            </a:endParaRPr>
          </a:p>
          <a:p>
            <a:pPr algn="justLow" rtl="1">
              <a:buNone/>
            </a:pPr>
            <a:endParaRPr lang="en-US" dirty="0">
              <a:cs typeface="Ali_K_Alwand" pitchFamily="2" charset="-78"/>
            </a:endParaRPr>
          </a:p>
          <a:p>
            <a:pPr algn="justLow">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66</a:t>
            </a:fld>
            <a:endParaRPr lang="ar-IQ"/>
          </a:p>
        </p:txBody>
      </p:sp>
    </p:spTree>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20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algn="justLow" rtl="1">
              <a:buNone/>
            </a:pPr>
            <a:r>
              <a:rPr lang="ar-IQ" b="1" dirty="0">
                <a:solidFill>
                  <a:srgbClr val="C00000"/>
                </a:solidFill>
                <a:cs typeface="Ali_K_Alwand" pitchFamily="2" charset="-78"/>
              </a:rPr>
              <a:t>كورد لة كؤنطرةو ثةيماننامة نيَو دةولَةتييةكاندا :</a:t>
            </a:r>
          </a:p>
          <a:p>
            <a:pPr algn="justLow" rtl="1">
              <a:buNone/>
            </a:pPr>
            <a:endParaRPr lang="en-US" dirty="0">
              <a:cs typeface="Ali_K_Alwand" pitchFamily="2" charset="-78"/>
            </a:endParaRPr>
          </a:p>
          <a:p>
            <a:pPr algn="justLow" rtl="1">
              <a:buNone/>
            </a:pPr>
            <a:r>
              <a:rPr lang="ar-IQ" b="1" dirty="0">
                <a:solidFill>
                  <a:srgbClr val="C00000"/>
                </a:solidFill>
                <a:cs typeface="Ali_K_Alwand" pitchFamily="2" charset="-78"/>
              </a:rPr>
              <a:t>1</a:t>
            </a:r>
            <a:r>
              <a:rPr lang="ar-IQ" dirty="0">
                <a:solidFill>
                  <a:srgbClr val="C00000"/>
                </a:solidFill>
                <a:cs typeface="Ali_K_Alwand" pitchFamily="2" charset="-78"/>
              </a:rPr>
              <a:t>-</a:t>
            </a:r>
            <a:r>
              <a:rPr lang="ar-IQ" b="1" dirty="0">
                <a:solidFill>
                  <a:srgbClr val="C00000"/>
                </a:solidFill>
                <a:cs typeface="Ali_K_Alwand" pitchFamily="2" charset="-78"/>
              </a:rPr>
              <a:t>ثةيمانى سايكس بيكؤ:</a:t>
            </a:r>
            <a:r>
              <a:rPr lang="ar-IQ" dirty="0">
                <a:solidFill>
                  <a:srgbClr val="C00000"/>
                </a:solidFill>
                <a:cs typeface="Ali_K_Alwand" pitchFamily="2" charset="-78"/>
              </a:rPr>
              <a:t> </a:t>
            </a:r>
          </a:p>
          <a:p>
            <a:pPr algn="justLow" rtl="1">
              <a:buNone/>
            </a:pPr>
            <a:r>
              <a:rPr lang="ar-IQ" dirty="0">
                <a:solidFill>
                  <a:srgbClr val="C00000"/>
                </a:solidFill>
                <a:cs typeface="Ali_K_Alwand" pitchFamily="2" charset="-78"/>
              </a:rPr>
              <a:t>    </a:t>
            </a:r>
            <a:r>
              <a:rPr lang="ar-IQ" dirty="0">
                <a:solidFill>
                  <a:schemeClr val="accent1">
                    <a:lumMod val="75000"/>
                  </a:schemeClr>
                </a:solidFill>
                <a:cs typeface="Ali_K_Alwand" pitchFamily="2" charset="-78"/>
              </a:rPr>
              <a:t>ئةو ثةيمانة لة سالَى 1916 لة نيَوان ( بةريتانيا و فةرةنسا ) بوو ، بة ثيَى ئةم ثةيمانة كوردستان بةسةر ضوار ولاَت دابةش كرا، بةشى هةرة طةورةى كوردستان بةر ولاَتى توركياى تازة دروست كراو كةوت، بةشيَكى تريشى خراية سةر سوريا و بةشةكةى تريشى كة بريتيبوو لة ويلايةتى موسلَ خراية سةر عيَراق و بةشى رِؤذهةلاَتيشى بةر ئيَران كةوت. </a:t>
            </a:r>
            <a:endParaRPr lang="en-US" dirty="0">
              <a:solidFill>
                <a:schemeClr val="accent1">
                  <a:lumMod val="75000"/>
                </a:schemeClr>
              </a:solidFill>
              <a:cs typeface="Ali_K_Alwand" pitchFamily="2" charset="-78"/>
            </a:endParaRPr>
          </a:p>
          <a:p>
            <a:pPr algn="justLow">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67</a:t>
            </a:fld>
            <a:endParaRPr lang="ar-IQ"/>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justLow" rtl="1">
              <a:buNone/>
            </a:pPr>
            <a:r>
              <a:rPr lang="ar-IQ" b="1" dirty="0">
                <a:solidFill>
                  <a:srgbClr val="C00000"/>
                </a:solidFill>
                <a:cs typeface="Ali_K_Alwand" pitchFamily="2" charset="-78"/>
              </a:rPr>
              <a:t>2-ثةيمانى سيظةر: </a:t>
            </a:r>
          </a:p>
          <a:p>
            <a:pPr algn="justLow" rtl="1">
              <a:buNone/>
            </a:pPr>
            <a:r>
              <a:rPr lang="ar-IQ" b="1" dirty="0">
                <a:solidFill>
                  <a:srgbClr val="C00000"/>
                </a:solidFill>
                <a:cs typeface="Ali_K_Alwand" pitchFamily="2" charset="-78"/>
              </a:rPr>
              <a:t>   </a:t>
            </a:r>
            <a:r>
              <a:rPr lang="ar-IQ" dirty="0">
                <a:solidFill>
                  <a:schemeClr val="accent1">
                    <a:lumMod val="75000"/>
                  </a:schemeClr>
                </a:solidFill>
                <a:cs typeface="Ali_K_Alwand" pitchFamily="2" charset="-78"/>
              </a:rPr>
              <a:t>ئةم ثةيمانة لة 10ى ئابى سالَى 1920 لة شارى سيظةر لة فةرِةنسا لة نيَوان ئيمثراتؤريةتى عوسمانى و هيَزة هاوثةيمانةكان (ئينطلتةرا و فةرةنساو ئيتاليا) مؤركرا . بة ثيَى ئةم ثةيمانة ناوضةى حيجازو ئةرمينياو كوردستان ثيَويستة لة دةولَةتى عوسمانى جودا ببنةوة و سةربةخؤبن . ئةم كؤنطرةية لة 433 مادة ثيَكهاتبوو ، لةم مادانة سىَ مادةى تايبةت بوون بة كوردستان كة ئةويش مادةكانى  62،63،64 . لةم سىَ مادةية بةلَيَنى دةولَةتى كوردى دةدريَت لة ناوضةى باكورى كوردستان كة لة ماوةى سالَيَك ثيَويستة جيَبةجىَ بكريَت .</a:t>
            </a:r>
            <a:endParaRPr lang="en-US" dirty="0">
              <a:solidFill>
                <a:schemeClr val="accent1">
                  <a:lumMod val="75000"/>
                </a:schemeClr>
              </a:solidFill>
              <a:cs typeface="Ali_K_Alwand" pitchFamily="2" charset="-78"/>
            </a:endParaRPr>
          </a:p>
          <a:p>
            <a:pPr algn="justLow" rtl="1">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68</a:t>
            </a:fld>
            <a:endParaRPr lang="ar-IQ"/>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algn="justLow" rtl="1">
              <a:buNone/>
            </a:pPr>
            <a:r>
              <a:rPr lang="ar-IQ" b="1" dirty="0">
                <a:solidFill>
                  <a:srgbClr val="C00000"/>
                </a:solidFill>
                <a:cs typeface="Ali_K_Alwand" pitchFamily="2" charset="-78"/>
              </a:rPr>
              <a:t>3-ثةيمانى لؤزان :</a:t>
            </a:r>
          </a:p>
          <a:p>
            <a:pPr algn="justLow" rtl="1">
              <a:buNone/>
            </a:pPr>
            <a:r>
              <a:rPr lang="ar-IQ" b="1" dirty="0">
                <a:solidFill>
                  <a:srgbClr val="C00000"/>
                </a:solidFill>
                <a:cs typeface="Ali_K_Alwand" pitchFamily="2" charset="-78"/>
              </a:rPr>
              <a:t>  </a:t>
            </a:r>
            <a:r>
              <a:rPr lang="ar-IQ" dirty="0">
                <a:solidFill>
                  <a:srgbClr val="C00000"/>
                </a:solidFill>
                <a:cs typeface="Ali_K_Alwand" pitchFamily="2" charset="-78"/>
              </a:rPr>
              <a:t> </a:t>
            </a:r>
            <a:r>
              <a:rPr lang="ar-IQ" dirty="0">
                <a:solidFill>
                  <a:schemeClr val="accent1">
                    <a:lumMod val="75000"/>
                  </a:schemeClr>
                </a:solidFill>
                <a:cs typeface="Ali_K_Alwand" pitchFamily="2" charset="-78"/>
              </a:rPr>
              <a:t>24ى تةموزى 1923 لة نيَوان هاوثةيمانةكان و توركيا ئيمزا كرا . بةندى 38و 39 تايبةت بووة بة كيَشةى كورد . بة ثيَى ئةم بةندانة حكومةتى توركيا بةلَيَن دةدات ثاريَزطارى هةموو دانيشتوان بكات  لة لايةنى طوزةران و سةربةستييان بةبىَ جياوازى لة رِةطةزو زمان و ئايندا هةروةها تةطةرة نةخاتة بةردةم هاولاَتيانى توركيا هةرضى زمانيَك بيَت لة كاروبارى بازرطانى و ...هتد بةلاَم ثةيمانى لؤزانيش وةكو ثةيمانى سيظةر تةنها وةك مةرةكةبى كاغةز مايةوةو جيَبةجىَ نةكرا .</a:t>
            </a:r>
            <a:endParaRPr lang="en-US" dirty="0">
              <a:solidFill>
                <a:schemeClr val="accent1">
                  <a:lumMod val="75000"/>
                </a:schemeClr>
              </a:solidFill>
              <a:cs typeface="Ali_K_Alwand" pitchFamily="2" charset="-78"/>
            </a:endParaRPr>
          </a:p>
          <a:p>
            <a:pPr algn="justLow" rtl="1">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69</a:t>
            </a:fld>
            <a:endParaRPr lang="ar-IQ"/>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20000"/>
          </a:bodyPr>
          <a:lstStyle/>
          <a:p>
            <a:pPr algn="justLow" rtl="1">
              <a:buNone/>
            </a:pPr>
            <a:r>
              <a:rPr lang="en-US" b="1" dirty="0">
                <a:solidFill>
                  <a:srgbClr val="C00000"/>
                </a:solidFill>
                <a:cs typeface="Ali_K_Alwand" pitchFamily="2" charset="-78"/>
              </a:rPr>
              <a:t>1   </a:t>
            </a:r>
            <a:r>
              <a:rPr lang="ar-SA" b="1" dirty="0">
                <a:solidFill>
                  <a:srgbClr val="C00000"/>
                </a:solidFill>
                <a:cs typeface="Ali_K_Alwand" pitchFamily="2" charset="-78"/>
              </a:rPr>
              <a:t>-ضياكان</a:t>
            </a:r>
            <a:endParaRPr lang="en-US" dirty="0">
              <a:solidFill>
                <a:srgbClr val="C00000"/>
              </a:solidFill>
              <a:cs typeface="Ali_K_Alwand" pitchFamily="2" charset="-78"/>
            </a:endParaRPr>
          </a:p>
          <a:p>
            <a:pPr algn="justLow" rtl="1">
              <a:buNone/>
            </a:pPr>
            <a:r>
              <a:rPr lang="en-US" dirty="0">
                <a:solidFill>
                  <a:schemeClr val="accent1">
                    <a:lumMod val="75000"/>
                  </a:schemeClr>
                </a:solidFill>
                <a:cs typeface="Ali_K_Alwand" pitchFamily="2" charset="-78"/>
              </a:rPr>
              <a:t>    </a:t>
            </a:r>
            <a:r>
              <a:rPr lang="ar-SA" dirty="0">
                <a:solidFill>
                  <a:schemeClr val="accent1">
                    <a:lumMod val="75000"/>
                  </a:schemeClr>
                </a:solidFill>
                <a:cs typeface="Ali_K_Alwand" pitchFamily="2" charset="-78"/>
              </a:rPr>
              <a:t>زياترلة نيوةي تؤثؤطرافياي كوردستان لة ضيا ثيَكهاتووة ، بة زؤري لة شيَوة زنجيرة ضيا دةبينريَن ، ذمارة ضياكانيش بة تةواوي ديار نية بة ثيَي هةندي سةرضاوة ذمارةي ضياكان (122) ة ، و هةنديَكي تريش ئةم ذمارةية بةرز دةكاتةوة و دةلَيَت (220) ضياية. لة طرنطترين زنجيرة ضياكان زنجيرة ضياى (زاطرؤس)ة</a:t>
            </a:r>
            <a:endParaRPr lang="en-US" dirty="0">
              <a:solidFill>
                <a:schemeClr val="accent1">
                  <a:lumMod val="75000"/>
                </a:schemeClr>
              </a:solidFill>
              <a:cs typeface="Ali_K_Alwand" pitchFamily="2" charset="-78"/>
            </a:endParaRPr>
          </a:p>
          <a:p>
            <a:pPr algn="justLow" rtl="1">
              <a:buNone/>
            </a:pPr>
            <a:r>
              <a:rPr lang="ar-SA" dirty="0">
                <a:solidFill>
                  <a:srgbClr val="C00000"/>
                </a:solidFill>
                <a:cs typeface="Ali_K_Alwand" pitchFamily="2" charset="-78"/>
              </a:rPr>
              <a:t>    </a:t>
            </a:r>
            <a:r>
              <a:rPr lang="ar-IQ" dirty="0">
                <a:solidFill>
                  <a:srgbClr val="C00000"/>
                </a:solidFill>
                <a:cs typeface="Ali_K_Alwand" pitchFamily="2" charset="-78"/>
              </a:rPr>
              <a:t>                                                                                                                     </a:t>
            </a:r>
            <a:r>
              <a:rPr lang="ar-IQ" b="1" dirty="0">
                <a:solidFill>
                  <a:srgbClr val="C00000"/>
                </a:solidFill>
                <a:cs typeface="Ali_K_Alwand" pitchFamily="2" charset="-78"/>
              </a:rPr>
              <a:t> </a:t>
            </a:r>
            <a:r>
              <a:rPr lang="en-US" b="1" dirty="0">
                <a:solidFill>
                  <a:srgbClr val="C00000"/>
                </a:solidFill>
                <a:cs typeface="Ali_K_Alwand" pitchFamily="2" charset="-78"/>
              </a:rPr>
              <a:t>2</a:t>
            </a:r>
            <a:r>
              <a:rPr lang="ar-SA" b="1" dirty="0">
                <a:solidFill>
                  <a:srgbClr val="C00000"/>
                </a:solidFill>
                <a:cs typeface="Ali_K_Alwand" pitchFamily="2" charset="-78"/>
              </a:rPr>
              <a:t>- طرد و تةثؤلَكةكان </a:t>
            </a:r>
            <a:endParaRPr lang="en-US" dirty="0">
              <a:solidFill>
                <a:srgbClr val="C00000"/>
              </a:solidFill>
              <a:cs typeface="Ali_K_Alwand" pitchFamily="2" charset="-78"/>
            </a:endParaRPr>
          </a:p>
          <a:p>
            <a:pPr algn="justLow" rtl="1">
              <a:buNone/>
            </a:pPr>
            <a:r>
              <a:rPr lang="en-US" dirty="0">
                <a:cs typeface="Ali_K_Alwand" pitchFamily="2" charset="-78"/>
              </a:rPr>
              <a:t>    </a:t>
            </a:r>
            <a:r>
              <a:rPr lang="ar-SA" dirty="0">
                <a:solidFill>
                  <a:schemeClr val="accent1">
                    <a:lumMod val="75000"/>
                  </a:schemeClr>
                </a:solidFill>
                <a:cs typeface="Ali_K_Alwand" pitchFamily="2" charset="-78"/>
              </a:rPr>
              <a:t>طردةكاني كوردستان بة زؤري لة زنجيرةيةكي خوارو خيَضي ضةماوة ثيَك هاتووة. زؤر بةرز نين بةلاَم ئةطةر لة نزيك ضياكان نةبووناية ئةوا هةر يةكةيان بؤ خؤيان ضيايةك دةبوون، ئةم طردانة سووديان زؤرة ، بؤ ضاندنى دانةويَلَة و لةوةرِيَكى باشيشة بؤ ئاذةلَدارةكان ، لة طرنطترين  طردو تةثوَلَكةكانى كوردستان  ( بايةزيد ، بةرزنجة ، </a:t>
            </a:r>
            <a:r>
              <a:rPr lang="ar-IQ" dirty="0">
                <a:solidFill>
                  <a:schemeClr val="accent1">
                    <a:lumMod val="75000"/>
                  </a:schemeClr>
                </a:solidFill>
                <a:cs typeface="Ali_K_Alwand" pitchFamily="2" charset="-78"/>
              </a:rPr>
              <a:t>ثشدةر</a:t>
            </a:r>
            <a:r>
              <a:rPr lang="ar-SA" dirty="0">
                <a:solidFill>
                  <a:schemeClr val="accent1">
                    <a:lumMod val="75000"/>
                  </a:schemeClr>
                </a:solidFill>
                <a:cs typeface="Ali_K_Alwand" pitchFamily="2" charset="-78"/>
              </a:rPr>
              <a:t>،ضوارتا،</a:t>
            </a:r>
            <a:r>
              <a:rPr lang="ar-IQ" dirty="0">
                <a:solidFill>
                  <a:schemeClr val="accent1">
                    <a:lumMod val="75000"/>
                  </a:schemeClr>
                </a:solidFill>
                <a:cs typeface="Ali_K_Alwand" pitchFamily="2" charset="-78"/>
              </a:rPr>
              <a:t> ثيَنجويَن...هتد).</a:t>
            </a:r>
            <a:endParaRPr lang="en-US" dirty="0">
              <a:solidFill>
                <a:schemeClr val="accent1">
                  <a:lumMod val="75000"/>
                </a:schemeClr>
              </a:solidFill>
              <a:cs typeface="Ali_K_Alwand" pitchFamily="2" charset="-78"/>
            </a:endParaRPr>
          </a:p>
          <a:p>
            <a:pPr lvl="0" algn="justLow" rtl="1">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4)">
                                      <p:cBhvr>
                                        <p:cTn id="7" dur="2000"/>
                                        <p:tgtEl>
                                          <p:spTgt spid="3">
                                            <p:txEl>
                                              <p:pRg st="2" end="2"/>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heel(4)">
                                      <p:cBhvr>
                                        <p:cTn id="1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lgn="justLow" rtl="1">
              <a:buNone/>
            </a:pPr>
            <a:r>
              <a:rPr lang="ar-IQ" b="1" dirty="0">
                <a:solidFill>
                  <a:srgbClr val="FF0000"/>
                </a:solidFill>
                <a:cs typeface="Ali_K_Alwand" pitchFamily="2" charset="-78"/>
              </a:rPr>
              <a:t>  -كؤمارى كوردستان لة مهاباد</a:t>
            </a:r>
            <a:endParaRPr lang="en-US" dirty="0">
              <a:solidFill>
                <a:srgbClr val="FF0000"/>
              </a:solidFill>
              <a:cs typeface="Ali_K_Alwand" pitchFamily="2" charset="-78"/>
            </a:endParaRPr>
          </a:p>
          <a:p>
            <a:pPr algn="justLow" rtl="1">
              <a:buNone/>
            </a:pPr>
            <a:r>
              <a:rPr lang="ar-IQ" dirty="0">
                <a:cs typeface="Ali_K_Alwand" pitchFamily="2" charset="-78"/>
              </a:rPr>
              <a:t>   </a:t>
            </a:r>
            <a:r>
              <a:rPr lang="ar-IQ" dirty="0">
                <a:solidFill>
                  <a:schemeClr val="accent1">
                    <a:lumMod val="75000"/>
                  </a:schemeClr>
                </a:solidFill>
                <a:cs typeface="Ali_K_Alwand" pitchFamily="2" charset="-78"/>
              </a:rPr>
              <a:t>كؤمارى مةهاباد لة22ى كانونى دووةمى 1946 بة سةرؤكايةتى قازى محمد دامةزرا. لةطةلَ ئةوةى ئةم كؤمارة كةمتر لة سالَيَكى خاياند ، بةلاَم ضةند كاريَكى طرينطى ئةنجامدا لةوانة بؤ يةكةمجار زمانى كوردى بة زمانى فةرمى ناوضةكة ناسيَنرا ، هةروةها ضةندين طؤظارو رِؤذنامة بة زمانى كوردى دةردةضون .دواجار رِذيَمى ئيَران بة يارمةتى  ئةمريكاو بةريتانياو رِوسيا توانى شارى مهاباد داطير بكات و لة 17ى 12ى 1946 كؤمارةكة برِوخيَنن و قازى محمدو هةظالَةكانى لة 3/3/1947 لة طؤرِةثانى ضوارضرا لة مهاباد لة سيَدارة بدةن .</a:t>
            </a:r>
            <a:endParaRPr lang="en-US" dirty="0">
              <a:solidFill>
                <a:schemeClr val="accent1">
                  <a:lumMod val="75000"/>
                </a:schemeClr>
              </a:solidFill>
              <a:cs typeface="Ali_K_Alwand" pitchFamily="2" charset="-78"/>
            </a:endParaRPr>
          </a:p>
          <a:p>
            <a:pPr algn="justLow">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70</a:t>
            </a:fld>
            <a:endParaRPr lang="ar-IQ"/>
          </a:p>
        </p:txBody>
      </p:sp>
    </p:spTree>
  </p:cSld>
  <p:clrMapOvr>
    <a:masterClrMapping/>
  </p:clrMapOvr>
  <p:transition spd="slow">
    <p:wheel spokes="3"/>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pPr algn="justLow" rtl="1">
              <a:buNone/>
            </a:pPr>
            <a:r>
              <a:rPr lang="ar-IQ" b="1" dirty="0">
                <a:solidFill>
                  <a:srgbClr val="CC00CC"/>
                </a:solidFill>
                <a:cs typeface="Ali_K_Alwand" pitchFamily="2" charset="-78"/>
              </a:rPr>
              <a:t>جينؤسايد</a:t>
            </a:r>
            <a:r>
              <a:rPr lang="ar-IQ" dirty="0">
                <a:solidFill>
                  <a:srgbClr val="CC00CC"/>
                </a:solidFill>
                <a:cs typeface="Ali_K_Alwand" pitchFamily="2" charset="-78"/>
              </a:rPr>
              <a:t> </a:t>
            </a:r>
            <a:endParaRPr lang="en-US" dirty="0">
              <a:solidFill>
                <a:srgbClr val="CC00CC"/>
              </a:solidFill>
              <a:cs typeface="Ali_K_Alwand" pitchFamily="2" charset="-78"/>
            </a:endParaRPr>
          </a:p>
          <a:p>
            <a:pPr algn="justLow" rtl="1">
              <a:buNone/>
            </a:pPr>
            <a:r>
              <a:rPr lang="ar-IQ" dirty="0">
                <a:cs typeface="Ali_K_Alwand" pitchFamily="2" charset="-78"/>
              </a:rPr>
              <a:t>  </a:t>
            </a:r>
            <a:r>
              <a:rPr lang="en-US" dirty="0">
                <a:cs typeface="Ali_K_Alwand" pitchFamily="2" charset="-78"/>
              </a:rPr>
              <a:t> </a:t>
            </a:r>
            <a:r>
              <a:rPr lang="ar-IQ" dirty="0">
                <a:solidFill>
                  <a:schemeClr val="accent1">
                    <a:lumMod val="75000"/>
                  </a:schemeClr>
                </a:solidFill>
                <a:cs typeface="Ali_K_Alwand" pitchFamily="2" charset="-78"/>
              </a:rPr>
              <a:t>جينؤسايد، وشةيةكى ليَكدراوة، لة بنة رِةتدا لة دوو وشة ثيَكهاتووة، يةكةميان يؤنانييةو دووةميش لاتينيية</a:t>
            </a:r>
            <a:r>
              <a:rPr lang="en-US" dirty="0">
                <a:solidFill>
                  <a:schemeClr val="accent1">
                    <a:lumMod val="75000"/>
                  </a:schemeClr>
                </a:solidFill>
                <a:cs typeface="Ali_K_Alwand" pitchFamily="2" charset="-78"/>
              </a:rPr>
              <a:t>( </a:t>
            </a:r>
            <a:r>
              <a:rPr lang="en-US" dirty="0" err="1">
                <a:solidFill>
                  <a:schemeClr val="accent1">
                    <a:lumMod val="75000"/>
                  </a:schemeClr>
                </a:solidFill>
                <a:cs typeface="Ali_K_Alwand" pitchFamily="2" charset="-78"/>
              </a:rPr>
              <a:t>Genos</a:t>
            </a:r>
            <a:r>
              <a:rPr lang="en-US" dirty="0">
                <a:solidFill>
                  <a:schemeClr val="accent1">
                    <a:lumMod val="75000"/>
                  </a:schemeClr>
                </a:solidFill>
                <a:cs typeface="Ali_K_Alwand" pitchFamily="2" charset="-78"/>
              </a:rPr>
              <a:t> ) </a:t>
            </a:r>
            <a:r>
              <a:rPr lang="ar-IQ" dirty="0">
                <a:solidFill>
                  <a:schemeClr val="accent1">
                    <a:lumMod val="75000"/>
                  </a:schemeClr>
                </a:solidFill>
                <a:cs typeface="Ali_K_Alwand" pitchFamily="2" charset="-78"/>
              </a:rPr>
              <a:t> واتاى رِةطةز يان خيَلَ ياخود بنةضة و رِةضةلَةك دةطةيةنىَ ، بةشةكةي تريش</a:t>
            </a:r>
            <a:r>
              <a:rPr lang="en-US" dirty="0">
                <a:solidFill>
                  <a:schemeClr val="accent1">
                    <a:lumMod val="75000"/>
                  </a:schemeClr>
                </a:solidFill>
                <a:cs typeface="Ali_K_Alwand" pitchFamily="2" charset="-78"/>
              </a:rPr>
              <a:t> ( </a:t>
            </a:r>
            <a:r>
              <a:rPr lang="en-US" dirty="0" err="1">
                <a:solidFill>
                  <a:schemeClr val="accent1">
                    <a:lumMod val="75000"/>
                  </a:schemeClr>
                </a:solidFill>
                <a:cs typeface="Ali_K_Alwand" pitchFamily="2" charset="-78"/>
              </a:rPr>
              <a:t>Caeder</a:t>
            </a:r>
            <a:r>
              <a:rPr lang="en-US" dirty="0">
                <a:solidFill>
                  <a:schemeClr val="accent1">
                    <a:lumMod val="75000"/>
                  </a:schemeClr>
                </a:solidFill>
                <a:cs typeface="Ali_K_Alwand" pitchFamily="2" charset="-78"/>
              </a:rPr>
              <a:t> )</a:t>
            </a:r>
            <a:r>
              <a:rPr lang="ar-IQ" dirty="0">
                <a:solidFill>
                  <a:schemeClr val="accent1">
                    <a:lumMod val="75000"/>
                  </a:schemeClr>
                </a:solidFill>
                <a:cs typeface="Ali_K_Alwand" pitchFamily="2" charset="-78"/>
              </a:rPr>
              <a:t>ى لاتينيية  كة واتاى كوشتن و لة ناوبردن دةدات . بةليَكدانةوةى هةردوو برِطةكة واتاى كوشتنى  رِةطةزى مرؤظ بة كؤمةلَ و قرِكردنى ديَت </a:t>
            </a:r>
            <a:r>
              <a:rPr lang="en-US" dirty="0">
                <a:solidFill>
                  <a:schemeClr val="accent1">
                    <a:lumMod val="75000"/>
                  </a:schemeClr>
                </a:solidFill>
                <a:cs typeface="Ali_K_Alwand" pitchFamily="2" charset="-78"/>
              </a:rPr>
              <a:t>. </a:t>
            </a:r>
            <a:r>
              <a:rPr lang="ar-IQ" dirty="0">
                <a:solidFill>
                  <a:schemeClr val="accent1">
                    <a:lumMod val="75000"/>
                  </a:schemeClr>
                </a:solidFill>
                <a:cs typeface="Ali_K_Alwand" pitchFamily="2" charset="-78"/>
              </a:rPr>
              <a:t> جؤرةكانى جينؤسايد بريتين لة </a:t>
            </a:r>
            <a:r>
              <a:rPr lang="ar-IQ" dirty="0">
                <a:cs typeface="Ali_K_Alwand" pitchFamily="2" charset="-78"/>
              </a:rPr>
              <a:t>:</a:t>
            </a:r>
            <a:endParaRPr lang="en-US" dirty="0">
              <a:cs typeface="Ali_K_Alwand" pitchFamily="2" charset="-78"/>
            </a:endParaRPr>
          </a:p>
          <a:p>
            <a:pPr algn="justLow" rtl="1">
              <a:buNone/>
            </a:pPr>
            <a:r>
              <a:rPr lang="ar-IQ" dirty="0">
                <a:cs typeface="Ali_K_Alwand" pitchFamily="2" charset="-78"/>
              </a:rPr>
              <a:t> </a:t>
            </a:r>
            <a:endParaRPr lang="en-US" dirty="0">
              <a:cs typeface="Ali_K_Alwand" pitchFamily="2" charset="-78"/>
            </a:endParaRPr>
          </a:p>
          <a:p>
            <a:pPr algn="justLow" rtl="1">
              <a:buNone/>
            </a:pPr>
            <a:r>
              <a:rPr lang="ar-IQ" b="1" dirty="0">
                <a:solidFill>
                  <a:srgbClr val="CC00CC"/>
                </a:solidFill>
                <a:cs typeface="Ali_K_Alwand" pitchFamily="2" charset="-78"/>
              </a:rPr>
              <a:t>1-جينؤسايدى فيزيكى (جةستةيى) </a:t>
            </a:r>
            <a:endParaRPr lang="en-US" dirty="0">
              <a:solidFill>
                <a:srgbClr val="CC00CC"/>
              </a:solidFill>
              <a:cs typeface="Ali_K_Alwand" pitchFamily="2" charset="-78"/>
            </a:endParaRPr>
          </a:p>
          <a:p>
            <a:pPr algn="justLow" rtl="1">
              <a:buNone/>
            </a:pPr>
            <a:r>
              <a:rPr lang="ar-IQ" dirty="0">
                <a:solidFill>
                  <a:schemeClr val="accent1">
                    <a:lumMod val="75000"/>
                  </a:schemeClr>
                </a:solidFill>
                <a:cs typeface="Ali_K_Alwand" pitchFamily="2" charset="-78"/>
              </a:rPr>
              <a:t>   ئةمة ئاشكراترين و سادةترين شيَوازى جينؤسايدة </a:t>
            </a:r>
            <a:r>
              <a:rPr lang="ar-SA" dirty="0">
                <a:solidFill>
                  <a:schemeClr val="accent1">
                    <a:lumMod val="75000"/>
                  </a:schemeClr>
                </a:solidFill>
                <a:cs typeface="Ali_K_Alwand" pitchFamily="2" charset="-78"/>
              </a:rPr>
              <a:t>. كة بة كوشتن ، لةسيَدارةكان ، طوللةباران كردن و زيندة بةضالَ كردن ياخود بة هةر رِيَطايةكى تر لةناوببريَن ، ئةم جؤرة قرِكردنة وةك لة هيَرشة سةربازييةكان و بة بةكارهيَنانى ئامرازةكانى لة ناوبردنى وةك ضةكى كيمياوى و طازى ذةهراوى و ضةكى فسفؤرى ئةنجام دةدريَت  ياخود بة طولةبارانكردن لة سيَدارةدانى بة كؤمةلَ و زيندة بة ضالَكردندا خؤى دةبينيَتةوة .</a:t>
            </a:r>
            <a:endParaRPr lang="en-US" dirty="0">
              <a:solidFill>
                <a:schemeClr val="accent1">
                  <a:lumMod val="75000"/>
                </a:schemeClr>
              </a:solidFill>
              <a:cs typeface="Ali_K_Alwand" pitchFamily="2" charset="-78"/>
            </a:endParaRPr>
          </a:p>
          <a:p>
            <a:pPr algn="justLow">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71</a:t>
            </a:fld>
            <a:endParaRPr lang="ar-IQ"/>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0000" lnSpcReduction="20000"/>
          </a:bodyPr>
          <a:lstStyle/>
          <a:p>
            <a:pPr algn="justLow" rtl="1">
              <a:buNone/>
            </a:pPr>
            <a:r>
              <a:rPr lang="ar-IQ" b="1" dirty="0">
                <a:solidFill>
                  <a:srgbClr val="CC00CC"/>
                </a:solidFill>
                <a:cs typeface="Ali_K_Alwand" pitchFamily="2" charset="-78"/>
              </a:rPr>
              <a:t>2- جينؤسايدى بايؤلؤذى </a:t>
            </a:r>
            <a:endParaRPr lang="en-US" dirty="0">
              <a:solidFill>
                <a:srgbClr val="CC00CC"/>
              </a:solidFill>
              <a:cs typeface="Ali_K_Alwand" pitchFamily="2" charset="-78"/>
            </a:endParaRPr>
          </a:p>
          <a:p>
            <a:pPr algn="justLow" rtl="1">
              <a:buNone/>
            </a:pPr>
            <a:r>
              <a:rPr lang="ar-IQ" dirty="0"/>
              <a:t>    </a:t>
            </a:r>
            <a:r>
              <a:rPr lang="ar-SA" dirty="0">
                <a:solidFill>
                  <a:schemeClr val="accent1">
                    <a:lumMod val="75000"/>
                  </a:schemeClr>
                </a:solidFill>
              </a:rPr>
              <a:t>لێرەدا مەبەست دروستكردنی رێگریە لە زیادبوون و پەرەسەندنی گروپێك، رێگە گرتن لە وەچەنانەوە لەرێگای نەزوککردنی پیاوان یان منداڵ لەباربردنی ژنان یاخود جیاكردنەوەی ژنان لە پیاوان بۆ ماوەیەكی دوورودرێژ، وەك ئەوەی لە جینۆسایدكردنی هەشت هەزار كەس لە پیاوانی بارزانی لە ساڵی 1983 ئەنجامدرا</a:t>
            </a:r>
            <a:r>
              <a:rPr lang="en-US" dirty="0">
                <a:solidFill>
                  <a:schemeClr val="accent1">
                    <a:lumMod val="75000"/>
                  </a:schemeClr>
                </a:solidFill>
              </a:rPr>
              <a:t>.</a:t>
            </a:r>
            <a:r>
              <a:rPr lang="ar-SA" dirty="0">
                <a:solidFill>
                  <a:schemeClr val="accent1">
                    <a:lumMod val="75000"/>
                  </a:schemeClr>
                </a:solidFill>
              </a:rPr>
              <a:t> هەروەها جیاکردنەوەی ژن و منداڵە ئێزدییەکان لە پیاوەکانیان لە ساڵی ٢٠١٤ لەلایەن (داعش) ەوە.</a:t>
            </a:r>
            <a:endParaRPr lang="en-US" dirty="0">
              <a:solidFill>
                <a:schemeClr val="accent1">
                  <a:lumMod val="75000"/>
                </a:schemeClr>
              </a:solidFill>
            </a:endParaRPr>
          </a:p>
          <a:p>
            <a:pPr algn="justLow" rtl="1">
              <a:buNone/>
            </a:pPr>
            <a:r>
              <a:rPr lang="ar-IQ" b="1" dirty="0">
                <a:solidFill>
                  <a:srgbClr val="CC00CC"/>
                </a:solidFill>
                <a:cs typeface="Ali_K_Alwand" pitchFamily="2" charset="-78"/>
              </a:rPr>
              <a:t>3- جينؤسايدى كلتورى </a:t>
            </a:r>
            <a:endParaRPr lang="en-US" dirty="0">
              <a:solidFill>
                <a:srgbClr val="CC00CC"/>
              </a:solidFill>
              <a:cs typeface="Ali_K_Alwand" pitchFamily="2" charset="-78"/>
            </a:endParaRPr>
          </a:p>
          <a:p>
            <a:pPr algn="justLow" rtl="1">
              <a:buNone/>
            </a:pPr>
            <a:r>
              <a:rPr lang="ar-IQ" dirty="0"/>
              <a:t>    </a:t>
            </a:r>
            <a:r>
              <a:rPr lang="ar-SA" dirty="0">
                <a:solidFill>
                  <a:schemeClr val="accent1">
                    <a:lumMod val="75000"/>
                  </a:schemeClr>
                </a:solidFill>
              </a:rPr>
              <a:t>مەبەست لەم جۆرە قەدەغەكردنی بەكارهێنانی زمانی نەتەوەیی، شێواندنی مێژوو و رۆشنبیری و لەناوبردنی خەسڵەت و تایبەتمەندیەكانی نەتەوەیەکە، جگە لەمەش تێكدانی پەیوەندیە كۆمەڵایەتیەكان و وێرانكردنی شوێنەوارە دێرینەکان دەگرێتەوە وەکو رووخاندنی پەیکەر و ئەشکەوت و مۆزەخانە و  گەرماو و مزگەوت و کلێسا و بازار و هەموو شوێنەوارێک کە پاشماوەی کۆن یان نوێ بێت و بەرهەمی جۆری ژیانی ئەو خەڵکە بێت. یەکێک لە نموونە دیارەکانی ئەم جۆرە جینوسایدە لە تورکیای سەردەمی ئەتاتورکدا دەبینین کە ئەویش خۆی لە قەدەغەکردنی زمان، جلوبەرگ و ناوە کوردییەکاندا دەبینیەوە، بە جۆرێک کە نکۆڵی لە بوونی کورد لەو وڵاتە کرا و بە هەموو شێوەیەک هەوڵی تواندنەوەی درا ئەم بارە بە جۆرێک لە جۆرەکان تا ئێستاش لەو وڵاتە بەردەوامی هەیە.</a:t>
            </a:r>
            <a:endParaRPr lang="en-US"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72</a:t>
            </a:fld>
            <a:endParaRPr lang="ar-IQ"/>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to="" calcmode="lin" valueType="num">
                                      <p:cBhvr>
                                        <p:cTn id="7" dur="1" fill="hold"/>
                                        <p:tgtEl>
                                          <p:spTgt spid="3">
                                            <p:txEl>
                                              <p:pRg st="2" end="2"/>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 to="" calcmode="lin" valueType="num">
                                      <p:cBhvr>
                                        <p:cTn id="10"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algn="justLow" rtl="1">
              <a:buNone/>
            </a:pPr>
            <a:r>
              <a:rPr lang="ar-IQ" sz="2400" b="1" dirty="0">
                <a:solidFill>
                  <a:srgbClr val="CC00CC"/>
                </a:solidFill>
                <a:cs typeface="Ali_K_Alwand" pitchFamily="2" charset="-78"/>
              </a:rPr>
              <a:t>4-جينؤسايدى ئابورى </a:t>
            </a:r>
          </a:p>
          <a:p>
            <a:pPr algn="justLow" rtl="1">
              <a:buNone/>
            </a:pPr>
            <a:endParaRPr lang="en-US" sz="2400" dirty="0">
              <a:cs typeface="Ali_K_Alwand" pitchFamily="2" charset="-78"/>
            </a:endParaRPr>
          </a:p>
          <a:p>
            <a:pPr algn="justLow" rtl="1">
              <a:buNone/>
            </a:pPr>
            <a:r>
              <a:rPr lang="en-US" sz="2400" dirty="0">
                <a:solidFill>
                  <a:schemeClr val="accent1">
                    <a:lumMod val="75000"/>
                  </a:schemeClr>
                </a:solidFill>
              </a:rPr>
              <a:t>    </a:t>
            </a:r>
            <a:r>
              <a:rPr lang="ar-SA" sz="2400" dirty="0">
                <a:solidFill>
                  <a:schemeClr val="accent1">
                    <a:lumMod val="75000"/>
                  </a:schemeClr>
                </a:solidFill>
              </a:rPr>
              <a:t>ئەم جۆرەیان لە رێگای وێرانكردنی بنەما ئابووریەكانی خەڵكەكە دەكرێت، وەك لەناوبردنی سامان و بەروبومی سروشتی و تاڵانكردنی ماڵ و كەلوپەلی خێزانەكان، یان گەمارۆدانی گروپێك لە رووی ئابووری و برسیكردنیان، كە هۆكارن بۆ لەناوبردنی ناڕاستەوخۆ</a:t>
            </a:r>
            <a:r>
              <a:rPr lang="en-US" sz="2400" dirty="0">
                <a:solidFill>
                  <a:schemeClr val="accent1">
                    <a:lumMod val="75000"/>
                  </a:schemeClr>
                </a:solidFill>
              </a:rPr>
              <a:t>.</a:t>
            </a:r>
            <a:r>
              <a:rPr lang="ar-SA" sz="2400" dirty="0">
                <a:solidFill>
                  <a:schemeClr val="accent1">
                    <a:lumMod val="75000"/>
                  </a:schemeClr>
                </a:solidFill>
              </a:rPr>
              <a:t>کە زۆرجار لەناوبردنی بنەما ئابوورییەکان ناوچەیەک یان برسیکردنی خەڵکێک ناچاریان دەکات ئەو ناوچەیە چوڵبکەن کە لە بنەڕەتیشدا مەبەستەکە ئەوە بووە. نموونەی لەو جۆرە لە مێژووی مرۆڤایەتیدا زۆرە. وێرانکردنی ٤٥٠٠ گوندی کوردستان لەسەر دەستی بەعسییەکان لە بیست و پێنج ساڵی کۆتایی سەدەی بیست نموونەیەکی بەرچاوی ئەم جۆرە جینوسایدەیە. هەروەها تەسفیرکردنی کوردانی فەیلی بۆ ئێران و دەستگرتن بەسەر موڵک و ماڵەکانیان لە کاتێکدا کە فەیلیەکان بەشێکی زۆری ئابووری شاری بەغدایان بەدەستەوە بوو. </a:t>
            </a:r>
            <a:endParaRPr lang="en-US" sz="2400" dirty="0">
              <a:solidFill>
                <a:schemeClr val="accent1">
                  <a:lumMod val="75000"/>
                </a:schemeClr>
              </a:solidFill>
            </a:endParaRPr>
          </a:p>
          <a:p>
            <a:pPr algn="justLow" rtl="1">
              <a:buNone/>
            </a:pPr>
            <a:r>
              <a:rPr lang="ar-SA" sz="2400" dirty="0"/>
              <a:t>  </a:t>
            </a:r>
            <a:endParaRPr lang="en-US" sz="2400" dirty="0"/>
          </a:p>
          <a:p>
            <a:pPr algn="justLow" rtl="1">
              <a:buNone/>
            </a:pPr>
            <a:r>
              <a:rPr lang="ar-SA" sz="2400" dirty="0"/>
              <a:t>  </a:t>
            </a:r>
            <a:endParaRPr lang="en-US" sz="2400" dirty="0"/>
          </a:p>
          <a:p>
            <a:pPr algn="justLow" rtl="1">
              <a:buNone/>
            </a:pPr>
            <a:r>
              <a:rPr lang="en-US" sz="2400" b="1" dirty="0"/>
              <a:t> </a:t>
            </a:r>
            <a:endParaRPr lang="en-US" sz="2400" dirty="0"/>
          </a:p>
          <a:p>
            <a:pPr algn="justLow" rtl="1">
              <a:buNone/>
            </a:pPr>
            <a:r>
              <a:rPr lang="en-US" sz="2400" dirty="0"/>
              <a:t> </a:t>
            </a:r>
          </a:p>
          <a:p>
            <a:pPr algn="justLow" rtl="1">
              <a:buNone/>
            </a:pPr>
            <a:r>
              <a:rPr lang="ar-SA" sz="2400" dirty="0"/>
              <a:t> </a:t>
            </a:r>
            <a:endParaRPr lang="en-US" sz="2400" dirty="0"/>
          </a:p>
          <a:p>
            <a:pPr algn="justLow" rtl="1">
              <a:buNone/>
            </a:pPr>
            <a:r>
              <a:rPr lang="ar-SA" sz="2400" dirty="0"/>
              <a:t> </a:t>
            </a:r>
            <a:endParaRPr lang="en-US" sz="2400" dirty="0"/>
          </a:p>
          <a:p>
            <a:pPr algn="justLow">
              <a:buNone/>
            </a:pPr>
            <a:endParaRPr lang="en-US" sz="2400" dirty="0"/>
          </a:p>
        </p:txBody>
      </p:sp>
      <p:sp>
        <p:nvSpPr>
          <p:cNvPr id="4" name="Slide Number Placeholder 3"/>
          <p:cNvSpPr>
            <a:spLocks noGrp="1"/>
          </p:cNvSpPr>
          <p:nvPr>
            <p:ph type="sldNum" sz="quarter" idx="12"/>
          </p:nvPr>
        </p:nvSpPr>
        <p:spPr/>
        <p:txBody>
          <a:bodyPr/>
          <a:lstStyle/>
          <a:p>
            <a:fld id="{8807113F-9B11-4DF0-B9A6-1AEF512E585A}" type="slidenum">
              <a:rPr lang="ar-IQ" smtClean="0"/>
              <a:pPr/>
              <a:t>73</a:t>
            </a:fld>
            <a:endParaRPr lang="ar-IQ"/>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1472" y="332656"/>
            <a:ext cx="8125672" cy="381700"/>
          </a:xfrm>
          <a:solidFill>
            <a:schemeClr val="accent2">
              <a:lumMod val="20000"/>
              <a:lumOff val="80000"/>
            </a:schemeClr>
          </a:solidFill>
        </p:spPr>
        <p:txBody>
          <a:bodyPr>
            <a:normAutofit fontScale="90000"/>
          </a:bodyPr>
          <a:lstStyle/>
          <a:p>
            <a:r>
              <a:rPr lang="ar-JO" sz="3600" dirty="0">
                <a:solidFill>
                  <a:srgbClr val="C00000"/>
                </a:solidFill>
                <a:cs typeface="Ali_K_Alwand" pitchFamily="2" charset="-78"/>
              </a:rPr>
              <a:t>ب</a:t>
            </a:r>
            <a:r>
              <a:rPr lang="ar-IQ" sz="3600" dirty="0">
                <a:solidFill>
                  <a:srgbClr val="C00000"/>
                </a:solidFill>
                <a:cs typeface="Ali_K_Alwand" pitchFamily="2" charset="-78"/>
              </a:rPr>
              <a:t>ةشى </a:t>
            </a:r>
            <a:r>
              <a:rPr lang="ar-JO" sz="3600" dirty="0">
                <a:solidFill>
                  <a:srgbClr val="C00000"/>
                </a:solidFill>
                <a:cs typeface="Ali_K_Alwand" pitchFamily="2" charset="-78"/>
              </a:rPr>
              <a:t>س</a:t>
            </a:r>
            <a:r>
              <a:rPr lang="ar-IQ" sz="3600" dirty="0">
                <a:solidFill>
                  <a:srgbClr val="C00000"/>
                </a:solidFill>
                <a:cs typeface="Ali_K_Alwand" pitchFamily="2" charset="-78"/>
              </a:rPr>
              <a:t>يَيةم: زمان </a:t>
            </a:r>
          </a:p>
        </p:txBody>
      </p:sp>
      <p:sp>
        <p:nvSpPr>
          <p:cNvPr id="5" name="Content Placeholder 4"/>
          <p:cNvSpPr>
            <a:spLocks noGrp="1"/>
          </p:cNvSpPr>
          <p:nvPr>
            <p:ph idx="1"/>
          </p:nvPr>
        </p:nvSpPr>
        <p:spPr>
          <a:xfrm>
            <a:off x="457200" y="928670"/>
            <a:ext cx="8229600" cy="5197493"/>
          </a:xfrm>
          <a:solidFill>
            <a:schemeClr val="accent3">
              <a:lumMod val="20000"/>
              <a:lumOff val="80000"/>
            </a:schemeClr>
          </a:solidFill>
        </p:spPr>
        <p:txBody>
          <a:bodyPr>
            <a:normAutofit/>
          </a:bodyPr>
          <a:lstStyle/>
          <a:p>
            <a:pPr algn="r">
              <a:buNone/>
            </a:pPr>
            <a:r>
              <a:rPr lang="en-US" sz="2400" b="1" dirty="0">
                <a:solidFill>
                  <a:srgbClr val="C00000"/>
                </a:solidFill>
                <a:cs typeface="Ali_K_Alwand" pitchFamily="2" charset="-78"/>
              </a:rPr>
              <a:t> </a:t>
            </a:r>
            <a:r>
              <a:rPr lang="ar-IQ" sz="2400" b="1" dirty="0">
                <a:solidFill>
                  <a:srgbClr val="C00000"/>
                </a:solidFill>
                <a:cs typeface="Ali_K_Alwand" pitchFamily="2" charset="-78"/>
              </a:rPr>
              <a:t>زمان و طرينطى زمان</a:t>
            </a:r>
            <a:endParaRPr lang="en-US" sz="2400" b="1" dirty="0">
              <a:solidFill>
                <a:srgbClr val="C00000"/>
              </a:solidFill>
              <a:cs typeface="Ali_K_Alwand" pitchFamily="2" charset="-78"/>
            </a:endParaRPr>
          </a:p>
          <a:p>
            <a:pPr algn="just" rtl="1">
              <a:buNone/>
            </a:pPr>
            <a:r>
              <a:rPr lang="en-US" sz="2400" dirty="0">
                <a:cs typeface="Ali_K_Alwand" pitchFamily="2" charset="-78"/>
              </a:rPr>
              <a:t>     </a:t>
            </a:r>
            <a:r>
              <a:rPr lang="ar-IQ" sz="2800" dirty="0">
                <a:cs typeface="Ali_K_Alwand" pitchFamily="2" charset="-78"/>
              </a:rPr>
              <a:t>زمان طرينطترين و سةرةكيترين تايبةتيية كة مرؤظ لة زيندةوةرةكاني تر جيادةكاتةوة ، زمان ئةو هؤيةية كة رِؤذانة بة هةزاران كةس ثةيوةندى لة طةلَ يةكتردا دةكةن بةبىَ ئةوةى بير لة ضؤنيةتى كاركردنى ئةو كةرةسةية بكةنةوة هيض طومانى تيا نيية كة كردةى سةرةكى زمان دةربرِينة لة هةست و سؤزو طةياندنى بيرة لة قسةكةرةوة بؤ طويَطر ، زمان رِؤلَيَكى طرينط لة ذيانى مرؤظ دةطيَرىَ و بةردى بناغةى كؤمةلَة . لةميَذةوة سةرنجى زمانةوان و فةيلةسوف و دةرونناس و .....هتد رِاكيَشاوة ، بةلاَم لة رِوانطةيةكى فراوانةوة لة زمانيان كؤلَيوةتةوة بؤية هةر شارةزايةك لة ضوار ضيَوةى بابةتةكةى خؤى ثيَناسةى كردووة ئةمةش وايكردووة ضةند ثيَناسةيةك بؤ زمان بيَتة كايةوة لةوانة :- </a:t>
            </a:r>
          </a:p>
        </p:txBody>
      </p:sp>
      <p:sp>
        <p:nvSpPr>
          <p:cNvPr id="8" name="Slide Number Placeholder 7"/>
          <p:cNvSpPr>
            <a:spLocks noGrp="1"/>
          </p:cNvSpPr>
          <p:nvPr>
            <p:ph type="sldNum" sz="quarter" idx="12"/>
          </p:nvPr>
        </p:nvSpPr>
        <p:spPr/>
        <p:txBody>
          <a:bodyPr/>
          <a:lstStyle/>
          <a:p>
            <a:fld id="{F869514A-0842-48B7-ABD1-C73CC7411A1A}" type="slidenum">
              <a:rPr lang="ar-IQ" smtClean="0"/>
              <a:pPr/>
              <a:t>74</a:t>
            </a:fld>
            <a:endParaRPr lang="ar-IQ"/>
          </a:p>
        </p:txBody>
      </p:sp>
    </p:spTree>
  </p:cSld>
  <p:clrMapOvr>
    <a:masterClrMapping/>
  </p:clrMapOvr>
  <p:transition>
    <p:blinds dir="vert"/>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54617"/>
          </a:xfrm>
          <a:solidFill>
            <a:schemeClr val="bg1">
              <a:lumMod val="95000"/>
            </a:schemeClr>
          </a:solidFill>
        </p:spPr>
        <p:txBody>
          <a:bodyPr>
            <a:normAutofit/>
          </a:bodyPr>
          <a:lstStyle/>
          <a:p>
            <a:pPr>
              <a:buNone/>
            </a:pPr>
            <a:r>
              <a:rPr lang="en-US" sz="2800" dirty="0">
                <a:solidFill>
                  <a:srgbClr val="C00000"/>
                </a:solidFill>
                <a:cs typeface="Ali_K_Alwand" pitchFamily="2" charset="-78"/>
              </a:rPr>
              <a:t>  </a:t>
            </a:r>
            <a:r>
              <a:rPr lang="ar-SA" sz="2800" dirty="0">
                <a:solidFill>
                  <a:srgbClr val="C00000"/>
                </a:solidFill>
                <a:cs typeface="Ali_K_Alwand" pitchFamily="2" charset="-78"/>
              </a:rPr>
              <a:t>(جؤمسكى) </a:t>
            </a:r>
            <a:r>
              <a:rPr lang="ar-SA" sz="2800" dirty="0">
                <a:cs typeface="Ali_K_Alwand" pitchFamily="2" charset="-78"/>
              </a:rPr>
              <a:t>دةلَيَت : (( زمان كؤمةلَة رِستةيةكة ، رِيَزمان دةريان دةكات )).</a:t>
            </a:r>
            <a:endParaRPr lang="en-US" sz="2800" dirty="0">
              <a:cs typeface="Ali_K_Alwand" pitchFamily="2" charset="-78"/>
            </a:endParaRPr>
          </a:p>
          <a:p>
            <a:pPr algn="justLow">
              <a:buNone/>
            </a:pPr>
            <a:endParaRPr lang="en-US" sz="2800" dirty="0">
              <a:cs typeface="Ali_K_Alwand" pitchFamily="2" charset="-78"/>
            </a:endParaRPr>
          </a:p>
          <a:p>
            <a:pPr>
              <a:buNone/>
            </a:pPr>
            <a:r>
              <a:rPr lang="en-US" sz="2800" dirty="0">
                <a:cs typeface="Ali_K_Alwand" pitchFamily="2" charset="-78"/>
              </a:rPr>
              <a:t>  </a:t>
            </a:r>
            <a:r>
              <a:rPr lang="en-US" sz="2800" dirty="0">
                <a:solidFill>
                  <a:schemeClr val="accent2"/>
                </a:solidFill>
                <a:cs typeface="Ali_K_Alwand" pitchFamily="2" charset="-78"/>
              </a:rPr>
              <a:t> </a:t>
            </a:r>
            <a:r>
              <a:rPr lang="ar-IQ" sz="2800" dirty="0">
                <a:solidFill>
                  <a:schemeClr val="accent2"/>
                </a:solidFill>
                <a:cs typeface="Ali_K_Alwand" pitchFamily="2" charset="-78"/>
              </a:rPr>
              <a:t>(مارتنيَت) </a:t>
            </a:r>
            <a:r>
              <a:rPr lang="ar-IQ" sz="2800" dirty="0">
                <a:cs typeface="Ali_K_Alwand" pitchFamily="2" charset="-78"/>
              </a:rPr>
              <a:t>دةلَيَت: (زمان هؤيةكة بؤ لةيةكتر طةيشتن، لة ضةند دانةيةكى بضووك ثةيدا دةبيَت، ئةو دانانةش خاوةن واتاى خؤيانن).</a:t>
            </a:r>
          </a:p>
          <a:p>
            <a:pPr algn="justLow">
              <a:buNone/>
            </a:pPr>
            <a:endParaRPr lang="ar-IQ" sz="2800" dirty="0">
              <a:cs typeface="Ali_K_Alwand" pitchFamily="2" charset="-78"/>
            </a:endParaRPr>
          </a:p>
        </p:txBody>
      </p:sp>
      <p:sp>
        <p:nvSpPr>
          <p:cNvPr id="6" name="Slide Number Placeholder 5"/>
          <p:cNvSpPr>
            <a:spLocks noGrp="1"/>
          </p:cNvSpPr>
          <p:nvPr>
            <p:ph type="sldNum" sz="quarter" idx="12"/>
          </p:nvPr>
        </p:nvSpPr>
        <p:spPr/>
        <p:txBody>
          <a:bodyPr/>
          <a:lstStyle/>
          <a:p>
            <a:fld id="{F869514A-0842-48B7-ABD1-C73CC7411A1A}" type="slidenum">
              <a:rPr lang="ar-IQ" smtClean="0"/>
              <a:pPr/>
              <a:t>75</a:t>
            </a:fld>
            <a:endParaRPr lang="ar-IQ"/>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a:solidFill>
            <a:schemeClr val="accent6">
              <a:lumMod val="20000"/>
              <a:lumOff val="80000"/>
            </a:schemeClr>
          </a:solidFill>
        </p:spPr>
        <p:txBody>
          <a:bodyPr>
            <a:normAutofit/>
          </a:bodyPr>
          <a:lstStyle/>
          <a:p>
            <a:pPr algn="r">
              <a:buNone/>
            </a:pPr>
            <a:r>
              <a:rPr lang="en-US" sz="2800" dirty="0">
                <a:solidFill>
                  <a:srgbClr val="C00000"/>
                </a:solidFill>
                <a:cs typeface="Ali_K_Alwand" pitchFamily="2" charset="-78"/>
              </a:rPr>
              <a:t>   </a:t>
            </a:r>
            <a:r>
              <a:rPr lang="ar-IQ" sz="2800" dirty="0">
                <a:solidFill>
                  <a:srgbClr val="C00000"/>
                </a:solidFill>
                <a:cs typeface="Ali_K_Alwand" pitchFamily="2" charset="-78"/>
              </a:rPr>
              <a:t>(هنرى سويت) </a:t>
            </a:r>
            <a:r>
              <a:rPr lang="ar-IQ" sz="2800" dirty="0">
                <a:cs typeface="Ali_K_Alwand" pitchFamily="2" charset="-78"/>
              </a:rPr>
              <a:t>دةلَيَت: (( زمان هؤيةكة بؤ دةربرِينى بير لة رِيَطاى دةنط كة لة وشة ثيَك ديَت )).</a:t>
            </a:r>
            <a:endParaRPr lang="en-US" sz="2800" dirty="0">
              <a:cs typeface="Ali_K_Alwand" pitchFamily="2" charset="-78"/>
            </a:endParaRPr>
          </a:p>
          <a:p>
            <a:pPr algn="r">
              <a:buNone/>
            </a:pPr>
            <a:endParaRPr lang="en-US" sz="2800" dirty="0">
              <a:cs typeface="Ali_K_Alwand" pitchFamily="2" charset="-78"/>
            </a:endParaRPr>
          </a:p>
          <a:p>
            <a:pPr algn="r">
              <a:buNone/>
            </a:pPr>
            <a:r>
              <a:rPr lang="en-US" sz="2800" dirty="0">
                <a:cs typeface="Ali_K_Alwand" pitchFamily="2" charset="-78"/>
              </a:rPr>
              <a:t>     </a:t>
            </a:r>
            <a:r>
              <a:rPr lang="ar-SA" sz="2800" dirty="0">
                <a:cs typeface="Ali_K_Alwand" pitchFamily="2" charset="-78"/>
              </a:rPr>
              <a:t>كةواتة لةذيَر رِؤشنايي ئةم ثيَناسانةي سةرةوةدا دةكريَ بطووتريَ ((زمان طرنطترين ئاميَري ثةيوةندي و لةيةكتر طةيشتني مرؤظة)). </a:t>
            </a:r>
            <a:endParaRPr lang="en-US" sz="2800" dirty="0">
              <a:cs typeface="Ali_K_Alwand" pitchFamily="2" charset="-78"/>
            </a:endParaRPr>
          </a:p>
          <a:p>
            <a:pPr algn="justLow">
              <a:buNone/>
            </a:pPr>
            <a:endParaRPr lang="ar-IQ" sz="2800" dirty="0">
              <a:cs typeface="Ali_K_Alwand" pitchFamily="2" charset="-78"/>
            </a:endParaRPr>
          </a:p>
        </p:txBody>
      </p:sp>
      <p:sp>
        <p:nvSpPr>
          <p:cNvPr id="6" name="Slide Number Placeholder 5"/>
          <p:cNvSpPr>
            <a:spLocks noGrp="1"/>
          </p:cNvSpPr>
          <p:nvPr>
            <p:ph type="sldNum" sz="quarter" idx="12"/>
          </p:nvPr>
        </p:nvSpPr>
        <p:spPr/>
        <p:txBody>
          <a:bodyPr/>
          <a:lstStyle/>
          <a:p>
            <a:fld id="{F869514A-0842-48B7-ABD1-C73CC7411A1A}" type="slidenum">
              <a:rPr lang="ar-IQ" smtClean="0"/>
              <a:pPr/>
              <a:t>76</a:t>
            </a:fld>
            <a:endParaRPr lang="ar-IQ"/>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Autofit/>
          </a:bodyPr>
          <a:lstStyle/>
          <a:p>
            <a:pPr algn="r">
              <a:buNone/>
            </a:pPr>
            <a:r>
              <a:rPr lang="ar-IQ" sz="2400" b="1" dirty="0">
                <a:solidFill>
                  <a:srgbClr val="C00000"/>
                </a:solidFill>
                <a:cs typeface="Ali_K_Alwand" pitchFamily="2" charset="-78"/>
              </a:rPr>
              <a:t>جؤرةكانى زمان</a:t>
            </a:r>
            <a:endParaRPr lang="en-US" sz="2400" dirty="0">
              <a:solidFill>
                <a:srgbClr val="C00000"/>
              </a:solidFill>
              <a:cs typeface="Ali_K_Alwand" pitchFamily="2" charset="-78"/>
            </a:endParaRPr>
          </a:p>
          <a:p>
            <a:pPr algn="r">
              <a:buNone/>
            </a:pPr>
            <a:r>
              <a:rPr lang="ar-IQ" sz="2400" b="1" dirty="0">
                <a:solidFill>
                  <a:srgbClr val="C00000"/>
                </a:solidFill>
                <a:cs typeface="Ali_K_Alwand" pitchFamily="2" charset="-78"/>
              </a:rPr>
              <a:t>ا- زمانى قسةكردن</a:t>
            </a:r>
            <a:endParaRPr lang="en-US" sz="2400" dirty="0">
              <a:solidFill>
                <a:srgbClr val="C00000"/>
              </a:solidFill>
              <a:cs typeface="Ali_K_Alwand" pitchFamily="2" charset="-78"/>
            </a:endParaRPr>
          </a:p>
          <a:p>
            <a:pPr algn="r">
              <a:buNone/>
            </a:pPr>
            <a:r>
              <a:rPr lang="en-US" sz="2400" dirty="0">
                <a:cs typeface="Ali_K_Alwand" pitchFamily="2" charset="-78"/>
              </a:rPr>
              <a:t>     </a:t>
            </a:r>
            <a:r>
              <a:rPr lang="ar-IQ" sz="2400" dirty="0">
                <a:cs typeface="Ali_K_Alwand" pitchFamily="2" charset="-78"/>
              </a:rPr>
              <a:t>لة سةرةتاى ثةيدابوونى ئادةميزادةوة هةية دواى ئةوةى ئادةميزاد ثةرةى بة ئةندامةكانى ئاخاوتن داوة بؤ مةبةستى دروستكردنى دةنط و دةربرِينى بيرو رِا زمانى قسةكردن هاتؤتة كايةوة .</a:t>
            </a:r>
            <a:endParaRPr lang="en-US" sz="2400" dirty="0">
              <a:cs typeface="Ali_K_Alwand" pitchFamily="2" charset="-78"/>
            </a:endParaRPr>
          </a:p>
          <a:p>
            <a:pPr algn="r">
              <a:buNone/>
            </a:pPr>
            <a:r>
              <a:rPr lang="ar-IQ" sz="2400" b="1" dirty="0">
                <a:solidFill>
                  <a:srgbClr val="C00000"/>
                </a:solidFill>
                <a:cs typeface="Ali_K_Alwand" pitchFamily="2" charset="-78"/>
              </a:rPr>
              <a:t>ب- زمانى نووسين</a:t>
            </a:r>
            <a:endParaRPr lang="en-US" sz="2400" dirty="0">
              <a:solidFill>
                <a:srgbClr val="C00000"/>
              </a:solidFill>
              <a:cs typeface="Ali_K_Alwand" pitchFamily="2" charset="-78"/>
            </a:endParaRPr>
          </a:p>
          <a:p>
            <a:pPr algn="r">
              <a:buNone/>
            </a:pPr>
            <a:r>
              <a:rPr lang="en-US" sz="2400" dirty="0">
                <a:cs typeface="Ali_K_Alwand" pitchFamily="2" charset="-78"/>
              </a:rPr>
              <a:t>    </a:t>
            </a:r>
            <a:r>
              <a:rPr lang="ar-IQ" sz="2400" dirty="0">
                <a:cs typeface="Ali_K_Alwand" pitchFamily="2" charset="-78"/>
              </a:rPr>
              <a:t>دواى دروست بوونى ثيت هاتؤتة ئاراوة و بؤ ثاراستنى بيرى ئادةميزاد بةكار هيَنراوة ، كةرةسةى زمانى قسةكردن هةوايةو بؤماوةيةكى كورت دةميَنيَتةوة ، بةلاَم زمانى نووسين كةرةسةى ثيت و كاغةزة و بؤ ماوةيةكى دوورو دريَذ دةميَنيَتةوة . كةواتة : نووسين بريتيية لة هةولَى مرؤظ بؤ تؤمار كردنى قسة .</a:t>
            </a:r>
            <a:endParaRPr lang="en-US" sz="2400" dirty="0">
              <a:cs typeface="Ali_K_Alwand" pitchFamily="2" charset="-78"/>
            </a:endParaRPr>
          </a:p>
          <a:p>
            <a:pPr algn="r">
              <a:buNone/>
            </a:pPr>
            <a:r>
              <a:rPr lang="en-US" sz="2400" dirty="0">
                <a:cs typeface="Ali_K_Alwand" pitchFamily="2" charset="-78"/>
              </a:rPr>
              <a:t>     </a:t>
            </a:r>
            <a:r>
              <a:rPr lang="ar-IQ" sz="2400" dirty="0">
                <a:cs typeface="Ali_K_Alwand" pitchFamily="2" charset="-78"/>
              </a:rPr>
              <a:t>نووسين و قسةكردن دووشيَوةى زمانن ، بةلاَم زمانةوانةكان قسةكردن بة بنضينةى زمان دادةنيَن ، ضونكة ثيَش نووسين بة ماوةيةكى زؤر هةر هةبووة ، هةر وةك هيمبولَت دةلَيَت :( مرؤظ و زمان ثيَكةوة لة دايك بوونة ). جطة لةوةش هةندىَ زمان هةية تاكو ئيَستاش شيَوةى نووسينيان نيية .</a:t>
            </a:r>
            <a:endParaRPr lang="en-US" sz="2400" dirty="0">
              <a:cs typeface="Ali_K_Alwand" pitchFamily="2" charset="-78"/>
            </a:endParaRPr>
          </a:p>
          <a:p>
            <a:pPr algn="justLow">
              <a:buNone/>
            </a:pPr>
            <a:endParaRPr lang="en-US" sz="2400" dirty="0">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77</a:t>
            </a:fld>
            <a:endParaRPr lang="ar-IQ"/>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linds(horizontal)">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a:bodyPr>
          <a:lstStyle/>
          <a:p>
            <a:pPr algn="just" rtl="1">
              <a:buNone/>
            </a:pPr>
            <a:r>
              <a:rPr lang="ar-IQ" sz="2400" b="1" dirty="0">
                <a:solidFill>
                  <a:srgbClr val="C00000"/>
                </a:solidFill>
                <a:cs typeface="Ali_K_Alwand" pitchFamily="2" charset="-78"/>
              </a:rPr>
              <a:t>ج-</a:t>
            </a:r>
            <a:r>
              <a:rPr lang="en-US" sz="2400" b="1" dirty="0">
                <a:solidFill>
                  <a:srgbClr val="C00000"/>
                </a:solidFill>
                <a:cs typeface="Ali_K_Alwand" pitchFamily="2" charset="-78"/>
              </a:rPr>
              <a:t> </a:t>
            </a:r>
            <a:r>
              <a:rPr lang="ar-IQ" sz="2400" b="1" dirty="0">
                <a:solidFill>
                  <a:srgbClr val="C00000"/>
                </a:solidFill>
                <a:cs typeface="Ali_K_Alwand" pitchFamily="2" charset="-78"/>
              </a:rPr>
              <a:t>زمانى جةستة</a:t>
            </a:r>
            <a:endParaRPr lang="en-US" sz="2400" dirty="0">
              <a:solidFill>
                <a:srgbClr val="C00000"/>
              </a:solidFill>
              <a:cs typeface="Ali_K_Alwand" pitchFamily="2" charset="-78"/>
            </a:endParaRPr>
          </a:p>
          <a:p>
            <a:pPr algn="just" rtl="1">
              <a:buNone/>
            </a:pPr>
            <a:r>
              <a:rPr lang="en-US" sz="2400" dirty="0">
                <a:cs typeface="Ali_K_Alwand" pitchFamily="2" charset="-78"/>
              </a:rPr>
              <a:t>     </a:t>
            </a:r>
            <a:r>
              <a:rPr lang="ar-IQ" sz="2400" dirty="0">
                <a:cs typeface="Ali_K_Alwand" pitchFamily="2" charset="-78"/>
              </a:rPr>
              <a:t>بريتيية لة نيشانةكانى جةستةو رِوخسارو ئةندامةكان ، بؤ تةعبير كردن لةو بيرؤكةيةى لة ميَشكماندا هةية . زمانى جةستة هةموو بةشة جياوازةكانى جةستة دةطريَتةوة كة هةلَطرى ثةيام و مةبةست و واتايةك بن ، هةرجولَةو دةركةوتنيَكيش بة ثيَى بارو دؤخ و كلتور و رِةطةزو كات و شويَن واتاكةى دةطؤرِيَت . رِةطةزة سةرةكييةكانى جةستةش بريتين لة (مةوداى دورو نزيكى كةسةكان لة يةكترييةوة ، شيَوازى دانيشتن و بة ثيَوة وةستان ، دةربرٍينى دةموو ضاو و رِووخسار ، ئاماذةى ثةنجةو دةست و بالَ.....هتد .</a:t>
            </a:r>
            <a:endParaRPr lang="en-US" sz="2400" dirty="0">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78</a:t>
            </a:fld>
            <a:endParaRPr lang="ar-IQ"/>
          </a:p>
        </p:txBody>
      </p:sp>
    </p:spTree>
  </p:cSld>
  <p:clrMapOvr>
    <a:masterClrMapping/>
  </p:clrMapOvr>
  <p:transition>
    <p:wip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a:solidFill>
            <a:schemeClr val="accent5">
              <a:lumMod val="20000"/>
              <a:lumOff val="80000"/>
            </a:schemeClr>
          </a:solidFill>
        </p:spPr>
        <p:txBody>
          <a:bodyPr>
            <a:normAutofit/>
          </a:bodyPr>
          <a:lstStyle/>
          <a:p>
            <a:pPr algn="r">
              <a:buNone/>
            </a:pPr>
            <a:r>
              <a:rPr lang="ar-IQ" sz="3900" dirty="0">
                <a:solidFill>
                  <a:srgbClr val="7030A0"/>
                </a:solidFill>
                <a:cs typeface="Ali_K_Alwand" pitchFamily="2" charset="-78"/>
              </a:rPr>
              <a:t>تايبةتييةكانى زمان:</a:t>
            </a:r>
            <a:endParaRPr lang="en-US" sz="3900" dirty="0">
              <a:solidFill>
                <a:srgbClr val="7030A0"/>
              </a:solidFill>
              <a:cs typeface="Ali_K_Alwand" pitchFamily="2" charset="-78"/>
            </a:endParaRPr>
          </a:p>
          <a:p>
            <a:pPr algn="r">
              <a:buNone/>
            </a:pPr>
            <a:r>
              <a:rPr lang="ar-IQ" dirty="0">
                <a:cs typeface="Ali_K_Alwand" pitchFamily="2" charset="-78"/>
              </a:rPr>
              <a:t>    زمان ضةند تايبةتمةندييةكى هةية كة هةنديَكيان لاى زمانى مرؤظ و زيندةوةرانى تر دةبينريَت و هةنديَكى تر تةنها تايبةتن بة مرؤظ.</a:t>
            </a:r>
          </a:p>
          <a:p>
            <a:pPr algn="r">
              <a:buNone/>
            </a:pPr>
            <a:endParaRPr lang="en-US" dirty="0">
              <a:cs typeface="Ali_K_Alwand" pitchFamily="2" charset="-78"/>
            </a:endParaRPr>
          </a:p>
          <a:p>
            <a:pPr algn="r">
              <a:buNone/>
            </a:pPr>
            <a:r>
              <a:rPr lang="ar-IQ" dirty="0">
                <a:solidFill>
                  <a:schemeClr val="accent4">
                    <a:lumMod val="75000"/>
                  </a:schemeClr>
                </a:solidFill>
                <a:cs typeface="Ali_K_Alwand" pitchFamily="2" charset="-78"/>
              </a:rPr>
              <a:t>1-زمان هيَماية (رِةمزة)</a:t>
            </a:r>
            <a:r>
              <a:rPr lang="ar-IQ" dirty="0">
                <a:cs typeface="Ali_K_Samik" pitchFamily="2" charset="-78"/>
              </a:rPr>
              <a:t> </a:t>
            </a:r>
            <a:r>
              <a:rPr lang="ar-IQ" dirty="0">
                <a:cs typeface="Ali_K_Alwand" pitchFamily="2" charset="-78"/>
              </a:rPr>
              <a:t>كة دةلَيَين دةنطةكانى زمان (رِةمزن) مةبةستمان ئةوةية كة ئةم دةنطانة شتيَ دةنويَنن كة خؤيان نين و ثةيوةندى نيَوان شتةكة و ئةو دةنطةى كة دةينويَنىَ ثةيوةندييةكى لة خؤوةية.</a:t>
            </a:r>
          </a:p>
          <a:p>
            <a:pPr algn="r">
              <a:buNone/>
            </a:pPr>
            <a:endParaRPr lang="en-US" dirty="0">
              <a:solidFill>
                <a:schemeClr val="accent4">
                  <a:lumMod val="75000"/>
                </a:schemeClr>
              </a:solidFill>
              <a:cs typeface="Ali_K_Alwand" pitchFamily="2" charset="-78"/>
            </a:endParaRPr>
          </a:p>
          <a:p>
            <a:pPr algn="justLow">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79</a:t>
            </a:fld>
            <a:endParaRPr lang="ar-IQ"/>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Low" rtl="1">
              <a:buNone/>
            </a:pPr>
            <a:r>
              <a:rPr lang="en-US" sz="2800" b="1" dirty="0">
                <a:solidFill>
                  <a:srgbClr val="C00000"/>
                </a:solidFill>
                <a:cs typeface="Ali_K_Alwand" pitchFamily="2" charset="-78"/>
              </a:rPr>
              <a:t>3</a:t>
            </a:r>
            <a:r>
              <a:rPr lang="ar-SA" sz="2800" b="1" dirty="0">
                <a:solidFill>
                  <a:srgbClr val="C00000"/>
                </a:solidFill>
                <a:cs typeface="Ali_K_Alwand" pitchFamily="2" charset="-78"/>
              </a:rPr>
              <a:t>- دةشتةكا</a:t>
            </a:r>
            <a:r>
              <a:rPr lang="ar-IQ" sz="2800" b="1" dirty="0">
                <a:solidFill>
                  <a:srgbClr val="C00000"/>
                </a:solidFill>
                <a:cs typeface="Ali_K_Alwand" pitchFamily="2" charset="-78"/>
              </a:rPr>
              <a:t>ن</a:t>
            </a:r>
            <a:endParaRPr lang="en-US" sz="2800" dirty="0">
              <a:solidFill>
                <a:srgbClr val="C00000"/>
              </a:solidFill>
              <a:cs typeface="Ali_K_Alwand" pitchFamily="2" charset="-78"/>
            </a:endParaRPr>
          </a:p>
          <a:p>
            <a:pPr algn="justLow" rtl="1">
              <a:buNone/>
            </a:pPr>
            <a:r>
              <a:rPr lang="en-US" sz="2800" dirty="0">
                <a:solidFill>
                  <a:schemeClr val="accent1">
                    <a:lumMod val="75000"/>
                  </a:schemeClr>
                </a:solidFill>
                <a:cs typeface="Ali_K_Alwand" pitchFamily="2" charset="-78"/>
              </a:rPr>
              <a:t>    </a:t>
            </a:r>
            <a:r>
              <a:rPr lang="ar-SA" sz="2800" dirty="0">
                <a:solidFill>
                  <a:schemeClr val="accent1">
                    <a:lumMod val="75000"/>
                  </a:schemeClr>
                </a:solidFill>
                <a:cs typeface="Ali_K_Alwand" pitchFamily="2" charset="-78"/>
              </a:rPr>
              <a:t>دةشتةكاني كوردستانيش  </a:t>
            </a:r>
            <a:r>
              <a:rPr lang="ar-IQ" sz="2800" dirty="0">
                <a:solidFill>
                  <a:schemeClr val="accent1">
                    <a:lumMod val="75000"/>
                  </a:schemeClr>
                </a:solidFill>
                <a:cs typeface="Ali_K_Alwand" pitchFamily="2" charset="-78"/>
              </a:rPr>
              <a:t>بةشيَكى ديكةى طرنطى خاكى كوردستان ثيَكدةهيَنن، ئةو دةشتانة ثان و بةرين و تةختن </a:t>
            </a:r>
            <a:r>
              <a:rPr lang="ar-SA" sz="2800" dirty="0">
                <a:solidFill>
                  <a:schemeClr val="accent1">
                    <a:lumMod val="75000"/>
                  </a:schemeClr>
                </a:solidFill>
                <a:cs typeface="Ali_K_Alwand" pitchFamily="2" charset="-78"/>
              </a:rPr>
              <a:t> ، رِووبةرةكانيان لة يةكيَكةوة بؤ يةكيَكي تر دةطؤرِيَت ، بةلاَم بة هةموويان 15% ي رِووبةري خاكي كوردستان دادةثؤشن  ، طرنطترينيان : </a:t>
            </a:r>
            <a:r>
              <a:rPr lang="ar-IQ" sz="2800" dirty="0">
                <a:solidFill>
                  <a:schemeClr val="accent1">
                    <a:lumMod val="75000"/>
                  </a:schemeClr>
                </a:solidFill>
                <a:cs typeface="Ali_K_Alwand" pitchFamily="2" charset="-78"/>
              </a:rPr>
              <a:t>شارةزوور</a:t>
            </a:r>
            <a:r>
              <a:rPr lang="ar-SA" sz="2800" dirty="0">
                <a:solidFill>
                  <a:schemeClr val="accent1">
                    <a:lumMod val="75000"/>
                  </a:schemeClr>
                </a:solidFill>
                <a:cs typeface="Ali_K_Alwand" pitchFamily="2" charset="-78"/>
              </a:rPr>
              <a:t>، هةوليَر ، </a:t>
            </a:r>
            <a:r>
              <a:rPr lang="ar-IQ" sz="2800" dirty="0">
                <a:solidFill>
                  <a:schemeClr val="accent1">
                    <a:lumMod val="75000"/>
                  </a:schemeClr>
                </a:solidFill>
                <a:cs typeface="Ali_K_Alwand" pitchFamily="2" charset="-78"/>
              </a:rPr>
              <a:t>سندى</a:t>
            </a:r>
            <a:r>
              <a:rPr lang="ar-SA" sz="2800" dirty="0">
                <a:solidFill>
                  <a:schemeClr val="accent1">
                    <a:lumMod val="75000"/>
                  </a:schemeClr>
                </a:solidFill>
                <a:cs typeface="Ali_K_Alwand" pitchFamily="2" charset="-78"/>
              </a:rPr>
              <a:t> ، مةريوان ، كةنديَناوة ، شةنطال ،قةراج ، ماردين ، ئورفة ....هتد. </a:t>
            </a:r>
            <a:endParaRPr lang="en-US" sz="2800" dirty="0">
              <a:solidFill>
                <a:schemeClr val="accent1">
                  <a:lumMod val="75000"/>
                </a:schemeClr>
              </a:solidFill>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ransition>
    <p:cove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52"/>
            <a:ext cx="8229600" cy="5983311"/>
          </a:xfrm>
          <a:solidFill>
            <a:schemeClr val="accent2">
              <a:lumMod val="20000"/>
              <a:lumOff val="80000"/>
            </a:schemeClr>
          </a:solidFill>
        </p:spPr>
        <p:txBody>
          <a:bodyPr>
            <a:normAutofit/>
          </a:bodyPr>
          <a:lstStyle/>
          <a:p>
            <a:pPr algn="r">
              <a:buNone/>
            </a:pPr>
            <a:r>
              <a:rPr lang="ar-IQ" dirty="0">
                <a:solidFill>
                  <a:schemeClr val="accent4">
                    <a:lumMod val="75000"/>
                  </a:schemeClr>
                </a:solidFill>
                <a:cs typeface="Ali_K_Alwand" pitchFamily="2" charset="-78"/>
              </a:rPr>
              <a:t>2-</a:t>
            </a:r>
            <a:r>
              <a:rPr lang="ar-SA" dirty="0">
                <a:solidFill>
                  <a:schemeClr val="accent4">
                    <a:lumMod val="75000"/>
                  </a:schemeClr>
                </a:solidFill>
                <a:cs typeface="Ali_K_Alwand" pitchFamily="2" charset="-78"/>
              </a:rPr>
              <a:t>زمان تايبةتة بةمرؤظ:</a:t>
            </a:r>
            <a:r>
              <a:rPr lang="en-US" dirty="0">
                <a:solidFill>
                  <a:schemeClr val="accent4">
                    <a:lumMod val="75000"/>
                  </a:schemeClr>
                </a:solidFill>
                <a:cs typeface="Ali_K_Alwand" pitchFamily="2" charset="-78"/>
              </a:rPr>
              <a:t>                       </a:t>
            </a:r>
            <a:endParaRPr lang="ar-IQ" dirty="0">
              <a:solidFill>
                <a:schemeClr val="accent4">
                  <a:lumMod val="75000"/>
                </a:schemeClr>
              </a:solidFill>
              <a:cs typeface="Ali_K_Alwand" pitchFamily="2" charset="-78"/>
            </a:endParaRPr>
          </a:p>
          <a:p>
            <a:pPr algn="r">
              <a:buNone/>
            </a:pPr>
            <a:r>
              <a:rPr lang="en-US" sz="2800" dirty="0">
                <a:solidFill>
                  <a:schemeClr val="accent4">
                    <a:lumMod val="75000"/>
                  </a:schemeClr>
                </a:solidFill>
                <a:cs typeface="Ali_K_Alwand" pitchFamily="2" charset="-78"/>
              </a:rPr>
              <a:t>  </a:t>
            </a:r>
            <a:br>
              <a:rPr lang="ar-SA" sz="2800" dirty="0">
                <a:cs typeface="Ali_K_Alwand" pitchFamily="2" charset="-78"/>
              </a:rPr>
            </a:br>
            <a:r>
              <a:rPr lang="ar-SA" sz="2800" dirty="0">
                <a:cs typeface="Ali_K_Alwand" pitchFamily="2" charset="-78"/>
              </a:rPr>
              <a:t>هةر لةكؤنةوة باوةرِ وابوو كة زمان مرؤظ لة هةموو طياندارةكاني تر جيادةكاتةوة ، ضونكة تةنيا مرؤظ بةهرةو تواناي قسةكردني تيَداية. بيطومان ئاذةلَ و طياندارةكاني تريش جؤرة ثةيرةويكيان هةية بؤ لةيةكتر طةيشتن هةرضةندة زؤر سادةش بيَت ، بةلاَم ئةم ثةيرةوة لةضالاكيدا زؤر لةزمان كةمترة و رِيَطةي طيانداران نادات لة رِابردوو و دوارؤذيان بكؤلَنةوةو درؤبكةن و يان شت لة زماني تر  وةربطرن . لةبةر ئةم هؤيانة ثيَرةوةكانيان ناضيَتة رِيزي زمان .</a:t>
            </a:r>
            <a:r>
              <a:rPr lang="en-US" sz="2800" dirty="0">
                <a:cs typeface="Ali_K_Alwand" pitchFamily="2" charset="-78"/>
              </a:rPr>
              <a:t>                                </a:t>
            </a:r>
            <a:br>
              <a:rPr lang="en-US" sz="2800" dirty="0">
                <a:cs typeface="Ali_K_Alwand" pitchFamily="2" charset="-78"/>
              </a:rPr>
            </a:br>
            <a:br>
              <a:rPr lang="en-US" sz="2800" dirty="0">
                <a:cs typeface="Ali_K_Alwand" pitchFamily="2" charset="-78"/>
              </a:rPr>
            </a:br>
            <a:endParaRPr lang="ar-IQ" sz="2800" dirty="0">
              <a:cs typeface="Ali_K_Alwand" pitchFamily="2" charset="-78"/>
            </a:endParaRPr>
          </a:p>
          <a:p>
            <a:pPr algn="justLow">
              <a:buNone/>
            </a:pPr>
            <a:endParaRPr lang="en-US" sz="2800" dirty="0">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80</a:t>
            </a:fld>
            <a:endParaRPr lang="ar-IQ"/>
          </a:p>
        </p:txBody>
      </p:sp>
    </p:spTree>
  </p:cSld>
  <p:clrMapOvr>
    <a:masterClrMapping/>
  </p:clrMapOvr>
  <p:transition>
    <p:pull dir="d"/>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14290"/>
            <a:ext cx="8229600" cy="5911873"/>
          </a:xfrm>
          <a:solidFill>
            <a:schemeClr val="accent1">
              <a:lumMod val="20000"/>
              <a:lumOff val="80000"/>
            </a:schemeClr>
          </a:solidFill>
        </p:spPr>
        <p:txBody>
          <a:bodyPr>
            <a:normAutofit fontScale="92500" lnSpcReduction="10000"/>
          </a:bodyPr>
          <a:lstStyle/>
          <a:p>
            <a:pPr algn="r">
              <a:buNone/>
            </a:pPr>
            <a:r>
              <a:rPr lang="ar-IQ" b="1" dirty="0">
                <a:solidFill>
                  <a:schemeClr val="accent4">
                    <a:lumMod val="75000"/>
                  </a:schemeClr>
                </a:solidFill>
                <a:cs typeface="Ali_K_Alwand" pitchFamily="2" charset="-78"/>
              </a:rPr>
              <a:t>3-زمان دةنطة : </a:t>
            </a:r>
            <a:endParaRPr lang="en-US" dirty="0">
              <a:solidFill>
                <a:schemeClr val="accent4">
                  <a:lumMod val="75000"/>
                </a:schemeClr>
              </a:solidFill>
              <a:cs typeface="Ali_K_Alwand" pitchFamily="2" charset="-78"/>
            </a:endParaRPr>
          </a:p>
          <a:p>
            <a:pPr algn="r">
              <a:buNone/>
            </a:pPr>
            <a:r>
              <a:rPr lang="en-US" dirty="0">
                <a:cs typeface="Ali_K_Alwand" pitchFamily="2" charset="-78"/>
              </a:rPr>
              <a:t>     </a:t>
            </a:r>
            <a:r>
              <a:rPr lang="ar-IQ" dirty="0">
                <a:cs typeface="Ali_K_Alwand" pitchFamily="2" charset="-78"/>
              </a:rPr>
              <a:t>ليَرةدا مةبةستمان ئةوةية كة زمان ثيَويستى بة قةناتى </a:t>
            </a:r>
            <a:r>
              <a:rPr lang="en-US" dirty="0">
                <a:cs typeface="Ali_K_Alwand" pitchFamily="2" charset="-78"/>
              </a:rPr>
              <a:t>)</a:t>
            </a:r>
            <a:r>
              <a:rPr lang="ar-IQ" dirty="0">
                <a:cs typeface="Ali_K_Alwand" pitchFamily="2" charset="-78"/>
              </a:rPr>
              <a:t>ناوةند)دةم و طوىَ واتا بةلاى كةمةوة دةبيَت قسةكةريَك و طويَطريَكمان هةبيَت . لة لايةكى تريشةوة زمان دةنطة ،ضونكة لة بنةرِتدا دركاندن لة ثيَش نووسين بووة . </a:t>
            </a:r>
            <a:endParaRPr lang="en-US" dirty="0">
              <a:cs typeface="Ali_K_Alwand" pitchFamily="2" charset="-78"/>
            </a:endParaRPr>
          </a:p>
          <a:p>
            <a:pPr algn="r">
              <a:buNone/>
            </a:pPr>
            <a:r>
              <a:rPr lang="ar-IQ" b="1" dirty="0">
                <a:solidFill>
                  <a:schemeClr val="accent4">
                    <a:lumMod val="75000"/>
                  </a:schemeClr>
                </a:solidFill>
                <a:cs typeface="Ali_K_Alwand" pitchFamily="2" charset="-78"/>
              </a:rPr>
              <a:t>4-داهيَنانة :</a:t>
            </a:r>
            <a:endParaRPr lang="en-US" dirty="0">
              <a:solidFill>
                <a:schemeClr val="accent4">
                  <a:lumMod val="75000"/>
                </a:schemeClr>
              </a:solidFill>
              <a:cs typeface="Ali_K_Alwand" pitchFamily="2" charset="-78"/>
            </a:endParaRPr>
          </a:p>
          <a:p>
            <a:pPr algn="r">
              <a:buNone/>
            </a:pPr>
            <a:r>
              <a:rPr lang="en-US" dirty="0">
                <a:cs typeface="Ali_K_Alwand" pitchFamily="2" charset="-78"/>
              </a:rPr>
              <a:t>    </a:t>
            </a:r>
            <a:r>
              <a:rPr lang="ar-IQ" dirty="0">
                <a:cs typeface="Ali_K_Alwand" pitchFamily="2" charset="-78"/>
              </a:rPr>
              <a:t>سروشتى بةكار هيَنانى زمان ، بةكار هيَنانيَكى نويَكردنةوةية ، بة واتايةكى تر ئةوةى كة زؤر جاران مرؤظ دةريدةبرِيَت ، زؤربةيان دةربرِاوى تازةن ، هةروةك جؤمسكى دةلَيَت:لة تواناى مرؤظ داية ذمارةيةكى بيَسنوور رستة دابهيَنىَ بىَ ئةوةى طوىَ ى لىَ بووبيَت ، بؤية دةتوانين بلَيَن بةكارهيَنانى زمان سةربةستةو دوورة لة هةموو كؤت و ثيَوةنديَك.</a:t>
            </a:r>
            <a:endParaRPr lang="en-US" dirty="0">
              <a:cs typeface="Ali_K_Alwand" pitchFamily="2" charset="-78"/>
            </a:endParaRPr>
          </a:p>
          <a:p>
            <a:pPr algn="justLow">
              <a:buNone/>
            </a:pPr>
            <a:r>
              <a:rPr lang="ar-IQ" dirty="0">
                <a:cs typeface="Ali_K_Alwand" pitchFamily="2" charset="-78"/>
              </a:rPr>
              <a:t>  </a:t>
            </a:r>
            <a:endParaRPr lang="en-US" dirty="0">
              <a:cs typeface="Ali_K_Alwand" pitchFamily="2" charset="-78"/>
            </a:endParaRPr>
          </a:p>
          <a:p>
            <a:pPr algn="justLow">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81</a:t>
            </a:fld>
            <a:endParaRPr lang="ar-IQ"/>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a:solidFill>
            <a:schemeClr val="accent3">
              <a:lumMod val="20000"/>
              <a:lumOff val="80000"/>
            </a:schemeClr>
          </a:solidFill>
        </p:spPr>
        <p:txBody>
          <a:bodyPr>
            <a:normAutofit/>
          </a:bodyPr>
          <a:lstStyle/>
          <a:p>
            <a:pPr algn="r">
              <a:buNone/>
            </a:pPr>
            <a:r>
              <a:rPr lang="ar-IQ" b="1" dirty="0">
                <a:solidFill>
                  <a:schemeClr val="accent4">
                    <a:lumMod val="75000"/>
                  </a:schemeClr>
                </a:solidFill>
                <a:cs typeface="Ali_K_Alwand" pitchFamily="2" charset="-78"/>
              </a:rPr>
              <a:t>5-زمان رِةفتارة </a:t>
            </a:r>
            <a:endParaRPr lang="en-US" dirty="0">
              <a:solidFill>
                <a:schemeClr val="accent4">
                  <a:lumMod val="75000"/>
                </a:schemeClr>
              </a:solidFill>
              <a:cs typeface="Ali_K_Alwand" pitchFamily="2" charset="-78"/>
            </a:endParaRPr>
          </a:p>
          <a:p>
            <a:pPr algn="r">
              <a:buNone/>
            </a:pPr>
            <a:r>
              <a:rPr lang="ar-IQ" dirty="0">
                <a:cs typeface="Ali_K_Alwand" pitchFamily="2" charset="-78"/>
              </a:rPr>
              <a:t>مرؤظ دةتوانىَ رِاستييةكان بشيَويَنىَ و درؤ بكات وةك لادانة واتاييةكان لة زمانى شيعر و رؤمان و ئةفسانة ..هتد.</a:t>
            </a:r>
            <a:endParaRPr lang="en-US" dirty="0">
              <a:cs typeface="Ali_K_Alwand" pitchFamily="2" charset="-78"/>
            </a:endParaRPr>
          </a:p>
          <a:p>
            <a:pPr algn="r">
              <a:buNone/>
            </a:pPr>
            <a:r>
              <a:rPr lang="ar-IQ" b="1" dirty="0">
                <a:solidFill>
                  <a:schemeClr val="accent4">
                    <a:lumMod val="75000"/>
                  </a:schemeClr>
                </a:solidFill>
                <a:cs typeface="Ali_K_Alwand" pitchFamily="2" charset="-78"/>
              </a:rPr>
              <a:t>6-زمان سيستةمة</a:t>
            </a:r>
            <a:endParaRPr lang="en-US" dirty="0">
              <a:solidFill>
                <a:schemeClr val="accent4">
                  <a:lumMod val="75000"/>
                </a:schemeClr>
              </a:solidFill>
              <a:cs typeface="Ali_K_Alwand" pitchFamily="2" charset="-78"/>
            </a:endParaRPr>
          </a:p>
          <a:p>
            <a:pPr algn="r">
              <a:buNone/>
            </a:pPr>
            <a:r>
              <a:rPr lang="ar-IQ" dirty="0">
                <a:cs typeface="Ali_K_Alwand" pitchFamily="2" charset="-78"/>
              </a:rPr>
              <a:t>   مرؤظ ئةطةر دةورو بةرى لة بارى بؤ برةخسيَت ئةوا دةتوانىَ فيَرى ضةند زمانيَك ببيَت .لة نةوةيةكةوة بؤ نةوةيةكى تر دةروات ، هةروةها دةتوانىَ زمانيَك بطؤرِيَتة سةر زمانيَكى ترى وةك كوردى بؤ عةرةبى يا فارسي ئينطليزى ..هتد.</a:t>
            </a:r>
            <a:endParaRPr lang="en-US" dirty="0">
              <a:cs typeface="Ali_K_Alwand" pitchFamily="2" charset="-78"/>
            </a:endParaRPr>
          </a:p>
          <a:p>
            <a:pPr algn="r">
              <a:buNone/>
            </a:pPr>
            <a:endParaRPr lang="en-US" dirty="0">
              <a:cs typeface="Ali_K_Alwand" pitchFamily="2" charset="-78"/>
            </a:endParaRPr>
          </a:p>
          <a:p>
            <a:pPr algn="justLow">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82</a:t>
            </a:fld>
            <a:endParaRPr lang="ar-IQ"/>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heckerboard(across)">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lstStyle/>
          <a:p>
            <a:pPr algn="r">
              <a:buNone/>
            </a:pPr>
            <a:r>
              <a:rPr lang="ar-IQ" b="1" dirty="0">
                <a:solidFill>
                  <a:srgbClr val="C00000"/>
                </a:solidFill>
              </a:rPr>
              <a:t>- مێژووی زمانی كوردی و قۆناغەكانی </a:t>
            </a:r>
            <a:endParaRPr lang="en-US" dirty="0">
              <a:solidFill>
                <a:srgbClr val="C00000"/>
              </a:solidFill>
            </a:endParaRPr>
          </a:p>
          <a:p>
            <a:pPr algn="r">
              <a:buNone/>
            </a:pPr>
            <a:r>
              <a:rPr lang="ar-JO" dirty="0"/>
              <a:t>زمانی كوردی له‌ ڕووی مێژووه‌وه‌ به‌ چه‌ند قۆناغێكدا تێپه‌ڕیوه‌، له‌وانه‌:</a:t>
            </a:r>
            <a:endParaRPr lang="en-US" dirty="0"/>
          </a:p>
          <a:p>
            <a:pPr algn="r">
              <a:buNone/>
            </a:pPr>
            <a:r>
              <a:rPr lang="ar-JO" b="1" dirty="0">
                <a:solidFill>
                  <a:srgbClr val="C00000"/>
                </a:solidFill>
              </a:rPr>
              <a:t>1ـ قۆناغی زمانی كۆن:</a:t>
            </a:r>
            <a:endParaRPr lang="en-US" dirty="0">
              <a:solidFill>
                <a:srgbClr val="C00000"/>
              </a:solidFill>
            </a:endParaRPr>
          </a:p>
          <a:p>
            <a:pPr algn="r">
              <a:buNone/>
            </a:pPr>
            <a:r>
              <a:rPr lang="ar-JO" dirty="0"/>
              <a:t>(7پ.ز) تاكو(550پ.ز) سه‌ره‌تای دامه‌زراندنی ده‌وڵه‌تی میدیا و كۆتایی ده‌وڵه‌تی هه‌خامه‌نشی، به‌ڵگه‌ی نووسراو (ئاڤێستا)یه‌، كه‌ به‌ شێوه‌ی كۆنی كوردی نووسراوه‌ته‌وه‌ و ژماره‌ی پیته‌كانی (60) پیته‌، بریتییه‌ له‌ سروود(گاتا)ی ئایینی زه‌رده‌شتی، كه‌ له‌لایه‌ن زه‌رده‌شت خۆیه‌وه‌ گوتراوه‌ و بریتییه‌ له‌ (21) سروودی ئایینی.</a:t>
            </a:r>
            <a:endParaRPr lang="en-US" dirty="0"/>
          </a:p>
          <a:p>
            <a:pPr algn="justLow">
              <a:buNone/>
            </a:pPr>
            <a:endParaRPr lang="en-US" dirty="0"/>
          </a:p>
        </p:txBody>
      </p:sp>
      <p:sp>
        <p:nvSpPr>
          <p:cNvPr id="4" name="Slide Number Placeholder 3"/>
          <p:cNvSpPr>
            <a:spLocks noGrp="1"/>
          </p:cNvSpPr>
          <p:nvPr>
            <p:ph type="sldNum" sz="quarter" idx="12"/>
          </p:nvPr>
        </p:nvSpPr>
        <p:spPr/>
        <p:txBody>
          <a:bodyPr/>
          <a:lstStyle/>
          <a:p>
            <a:fld id="{F869514A-0842-48B7-ABD1-C73CC7411A1A}" type="slidenum">
              <a:rPr lang="ar-IQ" smtClean="0"/>
              <a:pPr/>
              <a:t>83</a:t>
            </a:fld>
            <a:endParaRPr lang="ar-IQ"/>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lstStyle/>
          <a:p>
            <a:pPr algn="r">
              <a:buNone/>
            </a:pPr>
            <a:r>
              <a:rPr lang="ar-JO" b="1" dirty="0">
                <a:solidFill>
                  <a:srgbClr val="C00000"/>
                </a:solidFill>
              </a:rPr>
              <a:t>2ـ قۆناغی زمانی ناوه‌ند: </a:t>
            </a:r>
            <a:endParaRPr lang="en-US" dirty="0">
              <a:solidFill>
                <a:srgbClr val="C00000"/>
              </a:solidFill>
            </a:endParaRPr>
          </a:p>
          <a:p>
            <a:pPr algn="r">
              <a:buNone/>
            </a:pPr>
            <a:r>
              <a:rPr lang="ar-JO" dirty="0"/>
              <a:t>(300ی پ.ز) له‌ ده‌ستپێكردنی ئه‌شكانییه‌كانه‌وه‌ ده‌ستپێده‌كات، كه‌ وڵاته‌كه‌یان خۆراسانی ئه‌مڕۆ ده‌گرێته‌وه‌، ئه‌م قۆناغه‌ دوو به‌شه، به‌شی یه‌كه‌م (په‌هله‌وی ئه‌شكانی)یه‌، ، كۆنترین به‌ڵگه‌ی نووسراویان ئاڤێستایه‌، كه‌ له‌سه‌ر پێستی ئاسك نووسراوه‌ته‌وه‌، له‌ چیاكانی هه‌ورامان دۆزراوه‌ته‌وه‌، به‌شی دووه‌م (په‌هله‌وی ساسانی)تا هاتنی ئایینی ئیسلام سه‌ده‌ی (7ی زایینی)، به‌ فه‌رمانی ئه‌رده‌شێر جارێكی تر ئاڤێستا نووسراوه‌ته‌وه‌ و كراوه‌ به‌ ئایینی ڕ</a:t>
            </a:r>
            <a:r>
              <a:rPr lang="ar-AE" dirty="0"/>
              <a:t>ە</a:t>
            </a:r>
            <a:r>
              <a:rPr lang="ar-JO" dirty="0"/>
              <a:t>سمی ده‌وڵه‌ت.</a:t>
            </a:r>
            <a:endParaRPr lang="en-US" dirty="0"/>
          </a:p>
          <a:p>
            <a:pPr algn="justLow">
              <a:buNone/>
            </a:pPr>
            <a:endParaRPr lang="en-US" dirty="0"/>
          </a:p>
        </p:txBody>
      </p:sp>
      <p:sp>
        <p:nvSpPr>
          <p:cNvPr id="4" name="Slide Number Placeholder 3"/>
          <p:cNvSpPr>
            <a:spLocks noGrp="1"/>
          </p:cNvSpPr>
          <p:nvPr>
            <p:ph type="sldNum" sz="quarter" idx="12"/>
          </p:nvPr>
        </p:nvSpPr>
        <p:spPr/>
        <p:txBody>
          <a:bodyPr/>
          <a:lstStyle/>
          <a:p>
            <a:fld id="{F869514A-0842-48B7-ABD1-C73CC7411A1A}" type="slidenum">
              <a:rPr lang="ar-IQ" smtClean="0"/>
              <a:pPr/>
              <a:t>84</a:t>
            </a:fld>
            <a:endParaRPr lang="ar-IQ"/>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52"/>
            <a:ext cx="8229600" cy="5983311"/>
          </a:xfrm>
        </p:spPr>
        <p:txBody>
          <a:bodyPr>
            <a:normAutofit lnSpcReduction="10000"/>
          </a:bodyPr>
          <a:lstStyle/>
          <a:p>
            <a:pPr algn="justLow">
              <a:buNone/>
            </a:pPr>
            <a:r>
              <a:rPr lang="ar-JO" b="1" dirty="0">
                <a:solidFill>
                  <a:srgbClr val="C00000"/>
                </a:solidFill>
              </a:rPr>
              <a:t>3ـ قۆناغی كوردی شێوه‌زاره‌: </a:t>
            </a:r>
            <a:endParaRPr lang="en-US" dirty="0">
              <a:solidFill>
                <a:srgbClr val="C00000"/>
              </a:solidFill>
            </a:endParaRPr>
          </a:p>
          <a:p>
            <a:pPr algn="justLow">
              <a:buNone/>
            </a:pPr>
            <a:r>
              <a:rPr lang="en-US" dirty="0"/>
              <a:t>    </a:t>
            </a:r>
            <a:r>
              <a:rPr lang="ar-JO" dirty="0"/>
              <a:t>ئه‌م سه‌رده‌مه‌ دوای ڕووخانی ساسانییه‌كان دوای دوو سه‌ده‌ له‌ سستی زمانی كوردی و زمانه‌ ئێرانییه‌كان، واته‌ سه‌ده‌ی حه‌وته‌م و هه‌شته‌م ته‌نها زمانی ئاخاوتن بوونه‌ و زمانی نووسین و ئه‌ده‌بیات به‌ عه‌ره‌بی بووه‌، ئه‌م زمانانه‌ پاشه‌كشه‌یان كردووه‌، به‌ڵام كورد و ئێرانییه‌كان له‌ سه‌ده‌ی نۆیه‌می زایینی به‌هۆی زیندووبوونه‌وه‌ی گیانی نه‌ته‌وایه‌تی گه‌ڕاونه‌ته‌وه‌ سه‌ر زمانی نه‌ته‌وایه‌تی، فیرده‌وسی له‌ سه‌ده‌ی نۆیه‌م داستانی (شانامه‌) ده‌نووسێته‌وه، به‌ڵگه‌ی نووسراوی كوردیش چوارینه‌كانی باباتاهیری هه‌مه‌دانییه‌، كه‌ به‌ لوڕی نووسراوه‌ته‌وه‌ له‌گه‌ڵ هه‌ورامی، كه‌ له‌ بنه‌ڕه‌تدا په‌هله‌وی ئه‌شكانییه‌، لێره‌وه‌ قۆناغی شێوه‌زاری زمانی كوردی ده‌ستپێده‌كات.</a:t>
            </a:r>
            <a:endParaRPr lang="en-US" dirty="0"/>
          </a:p>
          <a:p>
            <a:pPr algn="justLow">
              <a:buNone/>
            </a:pPr>
            <a:endParaRPr lang="en-US" dirty="0"/>
          </a:p>
        </p:txBody>
      </p:sp>
      <p:sp>
        <p:nvSpPr>
          <p:cNvPr id="4" name="Slide Number Placeholder 3"/>
          <p:cNvSpPr>
            <a:spLocks noGrp="1"/>
          </p:cNvSpPr>
          <p:nvPr>
            <p:ph type="sldNum" sz="quarter" idx="12"/>
          </p:nvPr>
        </p:nvSpPr>
        <p:spPr/>
        <p:txBody>
          <a:bodyPr/>
          <a:lstStyle/>
          <a:p>
            <a:fld id="{F869514A-0842-48B7-ABD1-C73CC7411A1A}" type="slidenum">
              <a:rPr lang="ar-IQ" smtClean="0"/>
              <a:pPr/>
              <a:t>85</a:t>
            </a:fld>
            <a:endParaRPr lang="ar-IQ"/>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lstStyle/>
          <a:p>
            <a:pPr algn="justLow">
              <a:buNone/>
            </a:pPr>
            <a:r>
              <a:rPr lang="ar-JO" b="1" dirty="0">
                <a:solidFill>
                  <a:srgbClr val="C00000"/>
                </a:solidFill>
              </a:rPr>
              <a:t>4ـ قۆناغی زمانی نوێ:</a:t>
            </a:r>
            <a:endParaRPr lang="en-US" dirty="0">
              <a:solidFill>
                <a:srgbClr val="C00000"/>
              </a:solidFill>
            </a:endParaRPr>
          </a:p>
          <a:p>
            <a:pPr algn="justLow">
              <a:buNone/>
            </a:pPr>
            <a:r>
              <a:rPr lang="en-US" dirty="0"/>
              <a:t>   </a:t>
            </a:r>
            <a:r>
              <a:rPr lang="ar-JO" dirty="0"/>
              <a:t>لای هه‌ندێك به‌ سه‌ره‌تای سه‌ده‌ی بیسته‌م داده‌نرێت، به‌ڵام هه‌ندێكی تر پێیان وایه‌ له‌گه‌ڵ ده‌رچوونی ڕۆژنامه‌ی كوردستان له‌ 22/4/1898 وه‌كو ڕووداوێكی ڕۆشنبیری و نه‌ته‌وه‌یی بۆ مێژوی نه‌ته‌وه‌ی كورد و بۆ زمانه‌كه‌ی ده‌ستپێده‌كات، پاشان به‌ بژاركردنی زمانی كوردی له‌ وشه‌ی بێگانه‌، قۆناغێكی تری زمانی كوردی ده‌ستی پێكرد.</a:t>
            </a:r>
            <a:endParaRPr lang="en-US" dirty="0"/>
          </a:p>
          <a:p>
            <a:pPr algn="justLow">
              <a:buNone/>
            </a:pPr>
            <a:endParaRPr lang="en-US" dirty="0"/>
          </a:p>
        </p:txBody>
      </p:sp>
      <p:sp>
        <p:nvSpPr>
          <p:cNvPr id="4" name="Slide Number Placeholder 3"/>
          <p:cNvSpPr>
            <a:spLocks noGrp="1"/>
          </p:cNvSpPr>
          <p:nvPr>
            <p:ph type="sldNum" sz="quarter" idx="12"/>
          </p:nvPr>
        </p:nvSpPr>
        <p:spPr/>
        <p:txBody>
          <a:bodyPr/>
          <a:lstStyle/>
          <a:p>
            <a:fld id="{F869514A-0842-48B7-ABD1-C73CC7411A1A}" type="slidenum">
              <a:rPr lang="ar-IQ" smtClean="0"/>
              <a:pPr/>
              <a:t>86</a:t>
            </a:fld>
            <a:endParaRPr lang="ar-IQ"/>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Autofit/>
          </a:bodyPr>
          <a:lstStyle/>
          <a:p>
            <a:pPr algn="justLow">
              <a:buNone/>
            </a:pPr>
            <a:r>
              <a:rPr lang="ar-IQ" sz="2800" dirty="0">
                <a:solidFill>
                  <a:srgbClr val="C00000"/>
                </a:solidFill>
                <a:cs typeface="Ali_K_Alwand" pitchFamily="2" charset="-78"/>
              </a:rPr>
              <a:t>    زارةكانى زمانى كوردى </a:t>
            </a:r>
            <a:endParaRPr lang="en-US" sz="2800" dirty="0">
              <a:solidFill>
                <a:srgbClr val="C00000"/>
              </a:solidFill>
              <a:cs typeface="Ali_K_Alwand" pitchFamily="2" charset="-78"/>
            </a:endParaRPr>
          </a:p>
          <a:p>
            <a:pPr algn="justLow">
              <a:buNone/>
            </a:pPr>
            <a:r>
              <a:rPr lang="ar-IQ" sz="2800" dirty="0"/>
              <a:t>    </a:t>
            </a:r>
            <a:r>
              <a:rPr lang="ar-SA" sz="2800" dirty="0"/>
              <a:t>مةبةست لة </a:t>
            </a:r>
            <a:r>
              <a:rPr lang="ar-IQ" sz="2800" dirty="0"/>
              <a:t>زار</a:t>
            </a:r>
            <a:r>
              <a:rPr lang="ar-SA" sz="2800" dirty="0"/>
              <a:t> بةو جياوازييانة دةوتريَت ، كة لة نيَوان جؤرةكاني يةك زماندا هةية ، وةك جياوازيي رِيَزمان و لايةني ثيَكهاتةي وشة و ضؤنيةتي دةربرِين. </a:t>
            </a:r>
            <a:r>
              <a:rPr lang="en-US" sz="2800" dirty="0"/>
              <a:t>                   </a:t>
            </a:r>
            <a:br>
              <a:rPr lang="ar-SA" sz="2800" dirty="0"/>
            </a:br>
            <a:r>
              <a:rPr lang="ar-IQ" sz="2800" dirty="0"/>
              <a:t>هةروةك دةزانين ئاخاوتني </a:t>
            </a:r>
            <a:r>
              <a:rPr lang="ar-SA" sz="2800" dirty="0"/>
              <a:t>مرؤظيَك لة مرؤظيَكي تر جياوازة، بةم ثيَية ئاخاوتني شاريَك لة شاريَكي تر و ديَيةك لة ديَيةكي تر و ناوضةيةك لة ناوضةيةكي تر جياوازة ، ئةطةر جياوازييةكةش زؤربوو دةبيَتة </a:t>
            </a:r>
            <a:r>
              <a:rPr lang="ar-IQ" sz="2800" dirty="0"/>
              <a:t>زار</a:t>
            </a:r>
            <a:r>
              <a:rPr lang="ar-SA" sz="2800" dirty="0"/>
              <a:t>. بةم شيَوةية ئاخاوتني هةريةك لة ناوضةي هةوليَر و سليَماني و كةركووك ،...هتد دةوتريَت شيَوةزارو بةهةموو ئةمانةش دةوتريَت </a:t>
            </a:r>
            <a:r>
              <a:rPr lang="ar-IQ" sz="2800" dirty="0"/>
              <a:t>زار</a:t>
            </a:r>
            <a:r>
              <a:rPr lang="ar-SA" sz="2800" dirty="0"/>
              <a:t> ئةطةر بةراورد بكريَت لةطةلَ شيَوةي ئاخاوتني ناوضةي كرمانجي سةروو.</a:t>
            </a:r>
            <a:r>
              <a:rPr lang="en-US" sz="2800" dirty="0"/>
              <a:t>                                  </a:t>
            </a:r>
            <a:br>
              <a:rPr lang="ar-SA" sz="2800" dirty="0">
                <a:cs typeface="Ali_K_Alwand" pitchFamily="2" charset="-78"/>
              </a:rPr>
            </a:br>
            <a:endParaRPr lang="ar-IQ" sz="2800" dirty="0">
              <a:cs typeface="Ali_K_Alwand" pitchFamily="2" charset="-78"/>
            </a:endParaRPr>
          </a:p>
        </p:txBody>
      </p:sp>
      <p:sp>
        <p:nvSpPr>
          <p:cNvPr id="6" name="Slide Number Placeholder 5"/>
          <p:cNvSpPr>
            <a:spLocks noGrp="1"/>
          </p:cNvSpPr>
          <p:nvPr>
            <p:ph type="sldNum" sz="quarter" idx="12"/>
          </p:nvPr>
        </p:nvSpPr>
        <p:spPr/>
        <p:txBody>
          <a:bodyPr/>
          <a:lstStyle/>
          <a:p>
            <a:fld id="{F869514A-0842-48B7-ABD1-C73CC7411A1A}" type="slidenum">
              <a:rPr lang="ar-IQ" smtClean="0"/>
              <a:pPr/>
              <a:t>87</a:t>
            </a:fld>
            <a:endParaRPr lang="ar-IQ"/>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92500" lnSpcReduction="10000"/>
          </a:bodyPr>
          <a:lstStyle/>
          <a:p>
            <a:pPr lvl="0">
              <a:buNone/>
            </a:pPr>
            <a:r>
              <a:rPr lang="ar-IQ" b="1" dirty="0">
                <a:solidFill>
                  <a:srgbClr val="C00000"/>
                </a:solidFill>
                <a:cs typeface="Ali_K_Alwand" pitchFamily="2" charset="-78"/>
              </a:rPr>
              <a:t>     </a:t>
            </a:r>
            <a:r>
              <a:rPr lang="ar-SA" b="1" dirty="0">
                <a:solidFill>
                  <a:srgbClr val="C00000"/>
                </a:solidFill>
                <a:cs typeface="Ali_K_Alwand" pitchFamily="2" charset="-78"/>
              </a:rPr>
              <a:t>جؤرةكانى </a:t>
            </a:r>
            <a:r>
              <a:rPr lang="ar-IQ" b="1" dirty="0">
                <a:solidFill>
                  <a:srgbClr val="C00000"/>
                </a:solidFill>
                <a:cs typeface="Ali_K_Alwand" pitchFamily="2" charset="-78"/>
              </a:rPr>
              <a:t>زار</a:t>
            </a:r>
            <a:r>
              <a:rPr lang="ar-SA" b="1" dirty="0">
                <a:solidFill>
                  <a:srgbClr val="C00000"/>
                </a:solidFill>
                <a:cs typeface="Ali_K_Alwand" pitchFamily="2" charset="-78"/>
              </a:rPr>
              <a:t>:</a:t>
            </a:r>
            <a:r>
              <a:rPr lang="en-US" b="1" dirty="0">
                <a:solidFill>
                  <a:srgbClr val="C00000"/>
                </a:solidFill>
                <a:cs typeface="Ali_K_Alwand" pitchFamily="2" charset="-78"/>
              </a:rPr>
              <a:t> </a:t>
            </a:r>
            <a:endParaRPr lang="en-US" dirty="0">
              <a:solidFill>
                <a:srgbClr val="C00000"/>
              </a:solidFill>
              <a:cs typeface="Ali_K_Alwand" pitchFamily="2" charset="-78"/>
            </a:endParaRPr>
          </a:p>
          <a:p>
            <a:pPr lvl="0">
              <a:buNone/>
            </a:pPr>
            <a:r>
              <a:rPr lang="ar-SA" b="1" dirty="0">
                <a:solidFill>
                  <a:srgbClr val="C00000"/>
                </a:solidFill>
                <a:cs typeface="Ali_K_Alwand" pitchFamily="2" charset="-78"/>
              </a:rPr>
              <a:t>1- </a:t>
            </a:r>
            <a:r>
              <a:rPr lang="ar-IQ" b="1" dirty="0">
                <a:solidFill>
                  <a:srgbClr val="C00000"/>
                </a:solidFill>
                <a:cs typeface="Ali_K_Alwand" pitchFamily="2" charset="-78"/>
              </a:rPr>
              <a:t>زارة</a:t>
            </a:r>
            <a:r>
              <a:rPr lang="ar-SA" b="1" dirty="0">
                <a:solidFill>
                  <a:srgbClr val="C00000"/>
                </a:solidFill>
                <a:cs typeface="Ali_K_Alwand" pitchFamily="2" charset="-78"/>
              </a:rPr>
              <a:t> كؤمةلاَيةتييةكان :</a:t>
            </a:r>
            <a:endParaRPr lang="en-US" dirty="0">
              <a:solidFill>
                <a:srgbClr val="C00000"/>
              </a:solidFill>
              <a:cs typeface="Ali_K_Alwand" pitchFamily="2" charset="-78"/>
            </a:endParaRPr>
          </a:p>
          <a:p>
            <a:pPr>
              <a:buNone/>
            </a:pPr>
            <a:r>
              <a:rPr lang="ar-IQ" dirty="0">
                <a:cs typeface="Ali_K_Alwand" pitchFamily="2" charset="-78"/>
              </a:rPr>
              <a:t>   </a:t>
            </a:r>
            <a:r>
              <a:rPr lang="ar-SA" dirty="0">
                <a:cs typeface="Ali_K_Alwand" pitchFamily="2" charset="-78"/>
              </a:rPr>
              <a:t>ئةم جؤرة </a:t>
            </a:r>
            <a:r>
              <a:rPr lang="ar-IQ" dirty="0">
                <a:cs typeface="Ali_K_Alwand" pitchFamily="2" charset="-78"/>
              </a:rPr>
              <a:t>زارة</a:t>
            </a:r>
            <a:r>
              <a:rPr lang="ar-SA" dirty="0">
                <a:cs typeface="Ali_K_Alwand" pitchFamily="2" charset="-78"/>
              </a:rPr>
              <a:t> ثةيوةندى بة ئاستى رِؤشنبيرى و خويَندن و لايةنى نةتةوةييةوة هةية ، واتا بةطويَرةى بةرزى ئاستى رِؤشنبيرى  كةسيَك لةطةلَ كةسانى تر جياوازى لة نيَوان ئاخاوتنيان دةبيَت.</a:t>
            </a:r>
            <a:endParaRPr lang="en-US" dirty="0">
              <a:cs typeface="Ali_K_Alwand" pitchFamily="2" charset="-78"/>
            </a:endParaRPr>
          </a:p>
          <a:p>
            <a:pPr>
              <a:buNone/>
            </a:pPr>
            <a:r>
              <a:rPr lang="ar-SA" b="1" dirty="0">
                <a:solidFill>
                  <a:srgbClr val="C00000"/>
                </a:solidFill>
                <a:cs typeface="Ali_K_Alwand" pitchFamily="2" charset="-78"/>
              </a:rPr>
              <a:t>2- </a:t>
            </a:r>
            <a:r>
              <a:rPr lang="ar-IQ" b="1" dirty="0">
                <a:solidFill>
                  <a:srgbClr val="C00000"/>
                </a:solidFill>
                <a:cs typeface="Ali_K_Alwand" pitchFamily="2" charset="-78"/>
              </a:rPr>
              <a:t>زارة</a:t>
            </a:r>
            <a:r>
              <a:rPr lang="ar-SA" b="1" dirty="0">
                <a:solidFill>
                  <a:srgbClr val="C00000"/>
                </a:solidFill>
                <a:cs typeface="Ali_K_Alwand" pitchFamily="2" charset="-78"/>
              </a:rPr>
              <a:t> ثيشةييةكان :</a:t>
            </a:r>
            <a:endParaRPr lang="en-US" dirty="0">
              <a:solidFill>
                <a:srgbClr val="C00000"/>
              </a:solidFill>
              <a:cs typeface="Ali_K_Alwand" pitchFamily="2" charset="-78"/>
            </a:endParaRPr>
          </a:p>
          <a:p>
            <a:pPr>
              <a:buNone/>
            </a:pPr>
            <a:r>
              <a:rPr lang="ar-IQ" dirty="0">
                <a:cs typeface="Ali_K_Alwand" pitchFamily="2" charset="-78"/>
              </a:rPr>
              <a:t>    </a:t>
            </a:r>
            <a:r>
              <a:rPr lang="ar-SA" dirty="0">
                <a:cs typeface="Ali_K_Alwand" pitchFamily="2" charset="-78"/>
              </a:rPr>
              <a:t>هةر ثيشةيةك خاوةنى شيَوازى ئاخاوتنى خؤيةتى ، كةبة هؤيةوة لةطةلَ ئاخاوتنى ثيشةكانى تر جيادةكريَنةوة بؤنموونة :( ثزيشك ، ئةندازيار ، مامؤستا ،كريَكار ، فيتةر...هتد.) هةر يةكةيان كؤمةلَىَ وشةو زاراوة بةكاردةهيَنن كةتايبةتة بة ئاخاوتنى خؤيانةوة  ، ئةطةر ثيشةى مامؤستا بة نموونة وةرطرين دةبينين دةيةها وشة بةرضاومان دةكةويَت و بةكارديَت ، كةجياية لةطةلَ ثيشةكانى تر وةك : ( تةباشير ، رِةحلة ، ماجيك ...هتد) </a:t>
            </a:r>
            <a:endParaRPr lang="en-US" dirty="0">
              <a:cs typeface="Ali_K_Alwand" pitchFamily="2" charset="-78"/>
            </a:endParaRPr>
          </a:p>
          <a:p>
            <a:pPr>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88</a:t>
            </a:fld>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heckerboard(across)">
                                      <p:cBhvr>
                                        <p:cTn id="15" dur="500"/>
                                        <p:tgtEl>
                                          <p:spTgt spid="3">
                                            <p:txEl>
                                              <p:pRg st="3" end="3"/>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heckerboard(across)">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fontScale="92500" lnSpcReduction="20000"/>
          </a:bodyPr>
          <a:lstStyle/>
          <a:p>
            <a:pPr>
              <a:buNone/>
            </a:pPr>
            <a:endParaRPr lang="en-US" dirty="0">
              <a:cs typeface="Ali_K_Alwand" pitchFamily="2" charset="-78"/>
            </a:endParaRPr>
          </a:p>
          <a:p>
            <a:pPr>
              <a:buNone/>
            </a:pPr>
            <a:r>
              <a:rPr lang="ar-SA" b="1" dirty="0">
                <a:solidFill>
                  <a:srgbClr val="C00000"/>
                </a:solidFill>
                <a:cs typeface="Ali_K_Alwand" pitchFamily="2" charset="-78"/>
              </a:rPr>
              <a:t>3- </a:t>
            </a:r>
            <a:r>
              <a:rPr lang="ar-IQ" b="1" dirty="0">
                <a:solidFill>
                  <a:srgbClr val="C00000"/>
                </a:solidFill>
                <a:cs typeface="Ali_K_Alwand" pitchFamily="2" charset="-78"/>
              </a:rPr>
              <a:t>زارة</a:t>
            </a:r>
            <a:r>
              <a:rPr lang="ar-SA" b="1" dirty="0">
                <a:solidFill>
                  <a:srgbClr val="C00000"/>
                </a:solidFill>
                <a:cs typeface="Ali_K_Alwand" pitchFamily="2" charset="-78"/>
              </a:rPr>
              <a:t> ناوضةييةكان : </a:t>
            </a:r>
            <a:endParaRPr lang="en-US" dirty="0">
              <a:solidFill>
                <a:srgbClr val="C00000"/>
              </a:solidFill>
              <a:cs typeface="Ali_K_Alwand" pitchFamily="2" charset="-78"/>
            </a:endParaRPr>
          </a:p>
          <a:p>
            <a:pPr>
              <a:buNone/>
            </a:pPr>
            <a:r>
              <a:rPr lang="ar-IQ" dirty="0">
                <a:cs typeface="Ali_K_Alwand" pitchFamily="2" charset="-78"/>
              </a:rPr>
              <a:t>   </a:t>
            </a:r>
            <a:r>
              <a:rPr lang="ar-SA" dirty="0">
                <a:cs typeface="Ali_K_Alwand" pitchFamily="2" charset="-78"/>
              </a:rPr>
              <a:t>هةر ناوضةيةك لةطةلَ ناوضةيةكى تر شيَوازى ئاخاوتنى جياية بةجؤريَك هةندىَ وشةو زاراوة لة ناو ضةيةكى دياريكراو بةكارديَ بةبيَ ئةوةى لة ناوضةكانى تر بةكار بيَت .</a:t>
            </a:r>
            <a:endParaRPr lang="en-US" dirty="0">
              <a:cs typeface="Ali_K_Alwand" pitchFamily="2" charset="-78"/>
            </a:endParaRPr>
          </a:p>
          <a:p>
            <a:pPr>
              <a:buNone/>
            </a:pPr>
            <a:r>
              <a:rPr lang="ar-SA" b="1" dirty="0">
                <a:solidFill>
                  <a:srgbClr val="C00000"/>
                </a:solidFill>
                <a:cs typeface="Ali_K_Alwand" pitchFamily="2" charset="-78"/>
              </a:rPr>
              <a:t>4- </a:t>
            </a:r>
            <a:r>
              <a:rPr lang="ar-IQ" b="1" dirty="0">
                <a:solidFill>
                  <a:srgbClr val="C00000"/>
                </a:solidFill>
                <a:cs typeface="Ali_K_Alwand" pitchFamily="2" charset="-78"/>
              </a:rPr>
              <a:t>زارى</a:t>
            </a:r>
            <a:r>
              <a:rPr lang="ar-SA" b="1" dirty="0">
                <a:solidFill>
                  <a:srgbClr val="C00000"/>
                </a:solidFill>
                <a:cs typeface="Ali_K_Alwand" pitchFamily="2" charset="-78"/>
              </a:rPr>
              <a:t> ثةتى :</a:t>
            </a:r>
            <a:endParaRPr lang="en-US" dirty="0">
              <a:solidFill>
                <a:srgbClr val="C00000"/>
              </a:solidFill>
              <a:cs typeface="Ali_K_Alwand" pitchFamily="2" charset="-78"/>
            </a:endParaRPr>
          </a:p>
          <a:p>
            <a:pPr>
              <a:buNone/>
            </a:pPr>
            <a:r>
              <a:rPr lang="ar-IQ" dirty="0">
                <a:cs typeface="Ali_K_Alwand" pitchFamily="2" charset="-78"/>
              </a:rPr>
              <a:t>    </a:t>
            </a:r>
            <a:r>
              <a:rPr lang="ar-SA" dirty="0">
                <a:cs typeface="Ali_K_Alwand" pitchFamily="2" charset="-78"/>
              </a:rPr>
              <a:t>بةو </a:t>
            </a:r>
            <a:r>
              <a:rPr lang="ar-IQ" dirty="0">
                <a:cs typeface="Ali_K_Alwand" pitchFamily="2" charset="-78"/>
              </a:rPr>
              <a:t>زارة</a:t>
            </a:r>
            <a:r>
              <a:rPr lang="ar-SA" dirty="0">
                <a:cs typeface="Ali_K_Alwand" pitchFamily="2" charset="-78"/>
              </a:rPr>
              <a:t> دةوتريَ كة دةبيَتة شيَوةيةكى فةرمى ، بةهؤيةوة نووسين و خويَندن بةمجؤرة دياليَكتة دةبيَت ، هةربؤيةشة هةنديَ جار بةم </a:t>
            </a:r>
            <a:r>
              <a:rPr lang="ar-IQ" dirty="0">
                <a:cs typeface="Ali_K_Alwand" pitchFamily="2" charset="-78"/>
              </a:rPr>
              <a:t>زارة</a:t>
            </a:r>
            <a:r>
              <a:rPr lang="ar-SA" dirty="0">
                <a:cs typeface="Ali_K_Alwand" pitchFamily="2" charset="-78"/>
              </a:rPr>
              <a:t> دةوتريَت </a:t>
            </a:r>
            <a:r>
              <a:rPr lang="ar-IQ" dirty="0">
                <a:cs typeface="Ali_K_Alwand" pitchFamily="2" charset="-78"/>
              </a:rPr>
              <a:t>زارى</a:t>
            </a:r>
            <a:r>
              <a:rPr lang="ar-SA" dirty="0">
                <a:cs typeface="Ali_K_Alwand" pitchFamily="2" charset="-78"/>
              </a:rPr>
              <a:t> فةرمى .</a:t>
            </a:r>
            <a:endParaRPr lang="en-US" dirty="0">
              <a:cs typeface="Ali_K_Alwand" pitchFamily="2" charset="-78"/>
            </a:endParaRPr>
          </a:p>
          <a:p>
            <a:pPr>
              <a:buNone/>
            </a:pPr>
            <a:r>
              <a:rPr lang="ar-SA" b="1" dirty="0">
                <a:solidFill>
                  <a:srgbClr val="C00000"/>
                </a:solidFill>
                <a:cs typeface="Ali_K_Alwand" pitchFamily="2" charset="-78"/>
              </a:rPr>
              <a:t>5- </a:t>
            </a:r>
            <a:r>
              <a:rPr lang="ar-IQ" b="1" dirty="0">
                <a:solidFill>
                  <a:srgbClr val="C00000"/>
                </a:solidFill>
                <a:cs typeface="Ali_K_Alwand" pitchFamily="2" charset="-78"/>
              </a:rPr>
              <a:t>زارى</a:t>
            </a:r>
            <a:r>
              <a:rPr lang="ar-SA" b="1" dirty="0">
                <a:solidFill>
                  <a:srgbClr val="C00000"/>
                </a:solidFill>
                <a:cs typeface="Ali_K_Alwand" pitchFamily="2" charset="-78"/>
              </a:rPr>
              <a:t> رِةمةكى : </a:t>
            </a:r>
            <a:endParaRPr lang="en-US" dirty="0">
              <a:solidFill>
                <a:srgbClr val="C00000"/>
              </a:solidFill>
              <a:cs typeface="Ali_K_Alwand" pitchFamily="2" charset="-78"/>
            </a:endParaRPr>
          </a:p>
          <a:p>
            <a:pPr>
              <a:buNone/>
            </a:pPr>
            <a:r>
              <a:rPr lang="ar-IQ" dirty="0">
                <a:cs typeface="Ali_K_Alwand" pitchFamily="2" charset="-78"/>
              </a:rPr>
              <a:t>    </a:t>
            </a:r>
            <a:r>
              <a:rPr lang="ar-SA" dirty="0">
                <a:cs typeface="Ali_K_Alwand" pitchFamily="2" charset="-78"/>
              </a:rPr>
              <a:t>بةو قسةو ئاخاوتنانة دةوتريَت كة لةسةر شة قام و كؤلاَنةكان و بازارو  ...هتد بةكارديَت ، ئةمجؤرةيان لة ئاخاوتندا شيَوةيةكى رِةمةكى ثيَوة ديارة ، بةواتايةكى تر لة هة موو جؤرةكانى ترى </a:t>
            </a:r>
            <a:r>
              <a:rPr lang="ar-IQ" dirty="0">
                <a:cs typeface="Ali_K_Alwand" pitchFamily="2" charset="-78"/>
              </a:rPr>
              <a:t>زار</a:t>
            </a:r>
            <a:r>
              <a:rPr lang="ar-SA" dirty="0">
                <a:cs typeface="Ali_K_Alwand" pitchFamily="2" charset="-78"/>
              </a:rPr>
              <a:t> نزمترة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89</a:t>
            </a:fld>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heckerboard(across)">
                                      <p:cBhvr>
                                        <p:cTn id="15" dur="500"/>
                                        <p:tgtEl>
                                          <p:spTgt spid="3">
                                            <p:txEl>
                                              <p:pRg st="3" end="3"/>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heckerboard(across)">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checkerboard(across)">
                                      <p:cBhvr>
                                        <p:cTn id="23" dur="500"/>
                                        <p:tgtEl>
                                          <p:spTgt spid="3">
                                            <p:txEl>
                                              <p:pRg st="5" end="5"/>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checkerboard(across)">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lgn="justLow" rtl="1">
              <a:buNone/>
            </a:pPr>
            <a:r>
              <a:rPr lang="en-US" b="1" dirty="0">
                <a:solidFill>
                  <a:srgbClr val="C00000"/>
                </a:solidFill>
                <a:cs typeface="Ali_K_Alwand" pitchFamily="2" charset="-78"/>
              </a:rPr>
              <a:t>2</a:t>
            </a:r>
            <a:r>
              <a:rPr lang="ar-IQ" b="1" dirty="0">
                <a:solidFill>
                  <a:srgbClr val="C00000"/>
                </a:solidFill>
                <a:cs typeface="Ali_K_Alwand" pitchFamily="2" charset="-78"/>
              </a:rPr>
              <a:t>-ئاوو هةواى كوردستان</a:t>
            </a:r>
            <a:endParaRPr lang="en-US" dirty="0">
              <a:solidFill>
                <a:srgbClr val="C00000"/>
              </a:solidFill>
              <a:cs typeface="Ali_K_Alwand" pitchFamily="2" charset="-78"/>
            </a:endParaRPr>
          </a:p>
          <a:p>
            <a:pPr algn="justLow" rtl="1">
              <a:buNone/>
            </a:pPr>
            <a:r>
              <a:rPr lang="ar-IQ" b="1" dirty="0">
                <a:solidFill>
                  <a:srgbClr val="C00000"/>
                </a:solidFill>
                <a:cs typeface="Ali_K_Alwand" pitchFamily="2" charset="-78"/>
              </a:rPr>
              <a:t>ا-ثلةى طةرمى :</a:t>
            </a:r>
            <a:endParaRPr lang="en-US" dirty="0">
              <a:solidFill>
                <a:srgbClr val="C00000"/>
              </a:solidFill>
              <a:cs typeface="Ali_K_Alwand" pitchFamily="2" charset="-78"/>
            </a:endParaRPr>
          </a:p>
          <a:p>
            <a:pPr algn="justLow" rtl="1">
              <a:buNone/>
            </a:pPr>
            <a:r>
              <a:rPr lang="en-US" dirty="0">
                <a:solidFill>
                  <a:schemeClr val="accent1">
                    <a:lumMod val="75000"/>
                  </a:schemeClr>
                </a:solidFill>
                <a:cs typeface="Ali_K_Alwand" pitchFamily="2" charset="-78"/>
              </a:rPr>
              <a:t>     </a:t>
            </a:r>
            <a:r>
              <a:rPr lang="ar-IQ" dirty="0">
                <a:solidFill>
                  <a:schemeClr val="accent1">
                    <a:lumMod val="75000"/>
                  </a:schemeClr>
                </a:solidFill>
                <a:cs typeface="Ali_K_Alwand" pitchFamily="2" charset="-78"/>
              </a:rPr>
              <a:t>ثلةى طةرمى كوردستان لة نيَوان هةوايةكى بيابانى طةرم و هةواى ساردى دةرياى ناوةرِاستداية ، لة طةل َ ئةوةشدا لة ناوضةيةكةوة بؤ ناوضةيةكى دى جياوازى هةية ، ضونكة ئةو هؤكارانةى كار لة سةر ئاو و هةواى ناوضةكان دةكةن ، لة ناوضةيةكةوة بؤ ناوضةيةكى ديكة لة يةك جياوازة ، ئةوةتا تا بةرةو باكورى كوردستان بضين ثلةى طةرمى رِوو لة نزمبوونةوة دةبيَت ، بة ثيَضةوانةوة تا بةرةو باشوور بيَينةوة ثلةى طةرمى رِوو لة بةرزبوونةوة دةبيَت .</a:t>
            </a:r>
            <a:endParaRPr lang="en-US" dirty="0">
              <a:solidFill>
                <a:schemeClr val="accent1">
                  <a:lumMod val="75000"/>
                </a:schemeClr>
              </a:solidFill>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ransition>
    <p:wipe/>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dirty="0">
                <a:solidFill>
                  <a:schemeClr val="tx2">
                    <a:lumMod val="60000"/>
                    <a:lumOff val="40000"/>
                  </a:schemeClr>
                </a:solidFill>
                <a:cs typeface="Ali_K_Alwand" pitchFamily="2" charset="-78"/>
              </a:rPr>
              <a:t>دابةشكردني </a:t>
            </a:r>
            <a:r>
              <a:rPr lang="ar-IQ" sz="3600" dirty="0">
                <a:solidFill>
                  <a:schemeClr val="tx2">
                    <a:lumMod val="60000"/>
                    <a:lumOff val="40000"/>
                  </a:schemeClr>
                </a:solidFill>
                <a:cs typeface="Ali_K_Alwand" pitchFamily="2" charset="-78"/>
              </a:rPr>
              <a:t>زارةكانى</a:t>
            </a:r>
            <a:r>
              <a:rPr lang="ar-SA" sz="3600" dirty="0">
                <a:solidFill>
                  <a:schemeClr val="tx2">
                    <a:lumMod val="60000"/>
                    <a:lumOff val="40000"/>
                  </a:schemeClr>
                </a:solidFill>
                <a:cs typeface="Ali_K_Alwand" pitchFamily="2" charset="-78"/>
              </a:rPr>
              <a:t> زماني كوردي</a:t>
            </a:r>
            <a:r>
              <a:rPr lang="ar-SA" sz="3600" dirty="0">
                <a:cs typeface="Ali_K_Alwand" pitchFamily="2" charset="-78"/>
              </a:rPr>
              <a:t>:</a:t>
            </a:r>
            <a:endParaRPr lang="ar-IQ" sz="3600" dirty="0">
              <a:cs typeface="Ali_K_Alwand" pitchFamily="2" charset="-78"/>
            </a:endParaRPr>
          </a:p>
        </p:txBody>
      </p:sp>
      <p:sp>
        <p:nvSpPr>
          <p:cNvPr id="3" name="Content Placeholder 2"/>
          <p:cNvSpPr>
            <a:spLocks noGrp="1"/>
          </p:cNvSpPr>
          <p:nvPr>
            <p:ph idx="1"/>
          </p:nvPr>
        </p:nvSpPr>
        <p:spPr>
          <a:xfrm>
            <a:off x="457200" y="1467877"/>
            <a:ext cx="8229600" cy="4697427"/>
          </a:xfrm>
        </p:spPr>
        <p:txBody>
          <a:bodyPr>
            <a:normAutofit/>
          </a:bodyPr>
          <a:lstStyle/>
          <a:p>
            <a:pPr algn="justLow">
              <a:buNone/>
            </a:pPr>
            <a:r>
              <a:rPr lang="ar-IQ" sz="2800" dirty="0">
                <a:cs typeface="Ali_K_Alwand" pitchFamily="2" charset="-78"/>
              </a:rPr>
              <a:t>    زارةكانى</a:t>
            </a:r>
            <a:r>
              <a:rPr lang="ar-SA" sz="2800" dirty="0">
                <a:cs typeface="Ali_K_Alwand" pitchFamily="2" charset="-78"/>
              </a:rPr>
              <a:t> زماني كوردي بةشيَوةي جياواز لةلايةن ثسثؤراني كورد دابةشكراوة، بةطشتي دةكريَت </a:t>
            </a:r>
            <a:r>
              <a:rPr lang="ar-IQ" sz="2800" dirty="0">
                <a:cs typeface="Ali_K_Alwand" pitchFamily="2" charset="-78"/>
              </a:rPr>
              <a:t>زار</a:t>
            </a:r>
            <a:r>
              <a:rPr lang="ar-SA" sz="2800" dirty="0">
                <a:cs typeface="Ali_K_Alwand" pitchFamily="2" charset="-78"/>
              </a:rPr>
              <a:t>ةكاني زماني كوردي بةم شيَوةيةي خوارةوة دابةشبكريَت:</a:t>
            </a:r>
            <a:r>
              <a:rPr lang="en-US" sz="2800" dirty="0">
                <a:cs typeface="Ali_K_Alwand" pitchFamily="2" charset="-78"/>
              </a:rPr>
              <a:t>                             </a:t>
            </a:r>
            <a:br>
              <a:rPr lang="ar-SA" sz="2800" dirty="0">
                <a:cs typeface="Ali_K_Alwand" pitchFamily="2" charset="-78"/>
              </a:rPr>
            </a:br>
            <a:r>
              <a:rPr lang="ar-SA" sz="2800" dirty="0">
                <a:solidFill>
                  <a:schemeClr val="tx2"/>
                </a:solidFill>
                <a:cs typeface="Ali_K_Alwand" pitchFamily="2" charset="-78"/>
              </a:rPr>
              <a:t>1- </a:t>
            </a:r>
            <a:r>
              <a:rPr lang="ar-IQ" sz="2800" dirty="0">
                <a:solidFill>
                  <a:schemeClr val="tx2"/>
                </a:solidFill>
                <a:cs typeface="Ali_K_Alwand" pitchFamily="2" charset="-78"/>
              </a:rPr>
              <a:t>زارى</a:t>
            </a:r>
            <a:r>
              <a:rPr lang="ar-SA" sz="2800" dirty="0">
                <a:solidFill>
                  <a:schemeClr val="tx2"/>
                </a:solidFill>
                <a:cs typeface="Ali_K_Alwand" pitchFamily="2" charset="-78"/>
              </a:rPr>
              <a:t> كرمانجي سةروو (ذوورو): </a:t>
            </a:r>
            <a:r>
              <a:rPr lang="ar-SA" sz="2800" dirty="0">
                <a:cs typeface="Ali_K_Alwand" pitchFamily="2" charset="-78"/>
              </a:rPr>
              <a:t>بؤتاني ، جةزيري ، هةكاري ، باديناني ، شةمديناني ، بايةزيدي</a:t>
            </a:r>
            <a:r>
              <a:rPr lang="ar-IQ" sz="2800" dirty="0">
                <a:cs typeface="Ali_K_Alwand" pitchFamily="2" charset="-78"/>
              </a:rPr>
              <a:t> دةطريَتةوة</a:t>
            </a:r>
            <a:r>
              <a:rPr lang="ar-SA" sz="2800" dirty="0">
                <a:cs typeface="Ali_K_Alwand" pitchFamily="2" charset="-78"/>
              </a:rPr>
              <a:t>.</a:t>
            </a:r>
            <a:r>
              <a:rPr lang="en-US" sz="2800" dirty="0">
                <a:cs typeface="Ali_K_Alwand" pitchFamily="2" charset="-78"/>
              </a:rPr>
              <a:t>              </a:t>
            </a:r>
            <a:endParaRPr lang="ar-IQ" sz="2800" dirty="0">
              <a:cs typeface="Ali_K_Alwand" pitchFamily="2" charset="-78"/>
            </a:endParaRPr>
          </a:p>
          <a:p>
            <a:pPr algn="justLow">
              <a:buNone/>
            </a:pPr>
            <a:r>
              <a:rPr lang="en-US" sz="2800" dirty="0">
                <a:cs typeface="Ali_K_Alwand" pitchFamily="2" charset="-78"/>
              </a:rPr>
              <a:t> </a:t>
            </a:r>
            <a:br>
              <a:rPr lang="ar-SA" sz="2800" dirty="0">
                <a:cs typeface="Ali_K_Alwand" pitchFamily="2" charset="-78"/>
              </a:rPr>
            </a:br>
            <a:r>
              <a:rPr lang="ar-SA" sz="2800" dirty="0">
                <a:solidFill>
                  <a:schemeClr val="tx2"/>
                </a:solidFill>
                <a:cs typeface="Ali_K_Alwand" pitchFamily="2" charset="-78"/>
              </a:rPr>
              <a:t>2- </a:t>
            </a:r>
            <a:r>
              <a:rPr lang="ar-IQ" sz="2800" dirty="0">
                <a:solidFill>
                  <a:schemeClr val="tx2"/>
                </a:solidFill>
                <a:cs typeface="Ali_K_Alwand" pitchFamily="2" charset="-78"/>
              </a:rPr>
              <a:t>زارى</a:t>
            </a:r>
            <a:r>
              <a:rPr lang="ar-SA" sz="2800" dirty="0">
                <a:solidFill>
                  <a:schemeClr val="tx2"/>
                </a:solidFill>
                <a:cs typeface="Ali_K_Alwand" pitchFamily="2" charset="-78"/>
              </a:rPr>
              <a:t>  كرمانجي ناوةرِاست: </a:t>
            </a:r>
            <a:r>
              <a:rPr lang="ar-SA" sz="2800" dirty="0">
                <a:cs typeface="Ali_K_Alwand" pitchFamily="2" charset="-78"/>
              </a:rPr>
              <a:t>شيَوةزارةكاني ( </a:t>
            </a:r>
            <a:r>
              <a:rPr lang="ar-JO" sz="2800" dirty="0">
                <a:cs typeface="Ali_K_Alwand" pitchFamily="2" charset="-78"/>
              </a:rPr>
              <a:t>موكری ” </a:t>
            </a:r>
            <a:r>
              <a:rPr lang="ar-SA" sz="2800" dirty="0">
                <a:cs typeface="Ali_K_Alwand" pitchFamily="2" charset="-78"/>
              </a:rPr>
              <a:t>سؤراني ، ئةردةلاني ، سليَماني ، طةرمياني) دةطريَتةوة.</a:t>
            </a:r>
            <a:r>
              <a:rPr lang="en-US" sz="2800" dirty="0">
                <a:cs typeface="Ali_K_Alwand" pitchFamily="2" charset="-78"/>
              </a:rPr>
              <a:t>                    </a:t>
            </a:r>
            <a:br>
              <a:rPr lang="en-US" sz="2800" dirty="0">
                <a:cs typeface="Ali_K_Alwand" pitchFamily="2" charset="-78"/>
              </a:rPr>
            </a:br>
            <a:endParaRPr lang="ar-IQ" sz="2800" dirty="0">
              <a:cs typeface="Ali_K_Alwand" pitchFamily="2" charset="-78"/>
            </a:endParaRPr>
          </a:p>
        </p:txBody>
      </p:sp>
      <p:sp>
        <p:nvSpPr>
          <p:cNvPr id="6" name="Slide Number Placeholder 5"/>
          <p:cNvSpPr>
            <a:spLocks noGrp="1"/>
          </p:cNvSpPr>
          <p:nvPr>
            <p:ph type="sldNum" sz="quarter" idx="12"/>
          </p:nvPr>
        </p:nvSpPr>
        <p:spPr/>
        <p:txBody>
          <a:bodyPr/>
          <a:lstStyle/>
          <a:p>
            <a:fld id="{F869514A-0842-48B7-ABD1-C73CC7411A1A}" type="slidenum">
              <a:rPr lang="ar-IQ" smtClean="0"/>
              <a:pPr/>
              <a:t>90</a:t>
            </a:fld>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a:bodyPr>
          <a:lstStyle/>
          <a:p>
            <a:pPr algn="justLow">
              <a:buNone/>
            </a:pPr>
            <a:r>
              <a:rPr lang="en-US" sz="2800" dirty="0">
                <a:solidFill>
                  <a:schemeClr val="tx2"/>
                </a:solidFill>
                <a:cs typeface="Ali_K_Alwand" pitchFamily="2" charset="-78"/>
              </a:rPr>
              <a:t>3  </a:t>
            </a:r>
            <a:r>
              <a:rPr lang="ar-SA" sz="2800" dirty="0">
                <a:solidFill>
                  <a:schemeClr val="tx2"/>
                </a:solidFill>
                <a:cs typeface="Ali_K_Alwand" pitchFamily="2" charset="-78"/>
              </a:rPr>
              <a:t>- </a:t>
            </a:r>
            <a:r>
              <a:rPr lang="ar-IQ" sz="2800" dirty="0">
                <a:solidFill>
                  <a:schemeClr val="tx2"/>
                </a:solidFill>
                <a:cs typeface="Ali_K_Alwand" pitchFamily="2" charset="-78"/>
              </a:rPr>
              <a:t>زارى</a:t>
            </a:r>
            <a:r>
              <a:rPr lang="ar-SA" sz="2800" dirty="0">
                <a:solidFill>
                  <a:schemeClr val="tx2"/>
                </a:solidFill>
                <a:cs typeface="Ali_K_Alwand" pitchFamily="2" charset="-78"/>
              </a:rPr>
              <a:t> كرمانجي خواروو : </a:t>
            </a:r>
            <a:r>
              <a:rPr lang="ar-SA" sz="2800" dirty="0">
                <a:cs typeface="Ali_K_Alwand" pitchFamily="2" charset="-78"/>
              </a:rPr>
              <a:t>شيَوة</a:t>
            </a:r>
            <a:r>
              <a:rPr lang="ar-JO" sz="2800" dirty="0">
                <a:cs typeface="Ali_K_Alwand" pitchFamily="2" charset="-78"/>
              </a:rPr>
              <a:t> </a:t>
            </a:r>
            <a:r>
              <a:rPr lang="ar-SA" sz="2800" dirty="0">
                <a:cs typeface="Ali_K_Alwand" pitchFamily="2" charset="-78"/>
              </a:rPr>
              <a:t>زارةكاني (لةكي ، كرماشاني، كةلهورِي ، فةيلي ، خانةقيني، لورِي )</a:t>
            </a:r>
            <a:r>
              <a:rPr lang="ar-JO" sz="2800" dirty="0">
                <a:cs typeface="Ali_K_Alwand" pitchFamily="2" charset="-78"/>
              </a:rPr>
              <a:t>د</a:t>
            </a:r>
            <a:r>
              <a:rPr lang="ar-IQ" sz="2800" dirty="0">
                <a:cs typeface="Ali_K_Alwand" pitchFamily="2" charset="-78"/>
              </a:rPr>
              <a:t>ةطريَتةوة</a:t>
            </a:r>
            <a:r>
              <a:rPr lang="ar-SA" sz="2800" dirty="0">
                <a:cs typeface="Ali_K_Alwand" pitchFamily="2" charset="-78"/>
              </a:rPr>
              <a:t>.</a:t>
            </a:r>
            <a:r>
              <a:rPr lang="en-US" sz="2800" dirty="0">
                <a:cs typeface="Ali_K_Alwand" pitchFamily="2" charset="-78"/>
              </a:rPr>
              <a:t>                     </a:t>
            </a:r>
            <a:br>
              <a:rPr lang="en-US" sz="2800" dirty="0">
                <a:cs typeface="Ali_K_Alwand" pitchFamily="2" charset="-78"/>
              </a:rPr>
            </a:br>
            <a:r>
              <a:rPr lang="en-US" sz="2800" dirty="0">
                <a:cs typeface="Ali_K_Alwand" pitchFamily="2" charset="-78"/>
              </a:rPr>
              <a:t>  </a:t>
            </a:r>
            <a:r>
              <a:rPr lang="ar-SA" sz="2800" dirty="0">
                <a:cs typeface="Ali_K_Alwand" pitchFamily="2" charset="-78"/>
              </a:rPr>
              <a:t>  </a:t>
            </a:r>
            <a:br>
              <a:rPr lang="ar-SA" sz="2800" dirty="0">
                <a:cs typeface="Ali_K_Alwand" pitchFamily="2" charset="-78"/>
              </a:rPr>
            </a:br>
            <a:r>
              <a:rPr lang="ar-SA" sz="2800" dirty="0">
                <a:solidFill>
                  <a:schemeClr val="tx2"/>
                </a:solidFill>
                <a:cs typeface="Ali_K_Alwand" pitchFamily="2" charset="-78"/>
              </a:rPr>
              <a:t>4- </a:t>
            </a:r>
            <a:r>
              <a:rPr lang="ar-IQ" sz="2800" dirty="0">
                <a:solidFill>
                  <a:schemeClr val="tx2"/>
                </a:solidFill>
                <a:cs typeface="Ali_K_Alwand" pitchFamily="2" charset="-78"/>
              </a:rPr>
              <a:t>زارى</a:t>
            </a:r>
            <a:r>
              <a:rPr lang="ar-SA" sz="2800" dirty="0">
                <a:solidFill>
                  <a:schemeClr val="tx2"/>
                </a:solidFill>
                <a:cs typeface="Ali_K_Alwand" pitchFamily="2" charset="-78"/>
              </a:rPr>
              <a:t> طؤران: </a:t>
            </a:r>
            <a:r>
              <a:rPr lang="ar-SA" sz="2800" dirty="0">
                <a:cs typeface="Ali_K_Alwand" pitchFamily="2" charset="-78"/>
              </a:rPr>
              <a:t>(طؤران ، هةوراماني ، باجةلاني ، زازايي)</a:t>
            </a:r>
            <a:r>
              <a:rPr lang="ar-IQ" sz="2800" dirty="0">
                <a:cs typeface="Ali_K_Alwand" pitchFamily="2" charset="-78"/>
              </a:rPr>
              <a:t> دةطريَتةوة.</a:t>
            </a:r>
          </a:p>
        </p:txBody>
      </p:sp>
      <p:sp>
        <p:nvSpPr>
          <p:cNvPr id="6" name="Slide Number Placeholder 5"/>
          <p:cNvSpPr>
            <a:spLocks noGrp="1"/>
          </p:cNvSpPr>
          <p:nvPr>
            <p:ph type="sldNum" sz="quarter" idx="12"/>
          </p:nvPr>
        </p:nvSpPr>
        <p:spPr/>
        <p:txBody>
          <a:bodyPr/>
          <a:lstStyle/>
          <a:p>
            <a:fld id="{F869514A-0842-48B7-ABD1-C73CC7411A1A}" type="slidenum">
              <a:rPr lang="ar-IQ" smtClean="0"/>
              <a:pPr/>
              <a:t>91</a:t>
            </a:fld>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solidFill>
                  <a:srgbClr val="C00000"/>
                </a:solidFill>
                <a:cs typeface="Ali_K_Alwand" pitchFamily="2" charset="-78"/>
              </a:rPr>
              <a:t>زماني ستاندارد</a:t>
            </a:r>
            <a:r>
              <a:rPr lang="en-US" dirty="0">
                <a:solidFill>
                  <a:srgbClr val="C00000"/>
                </a:solidFill>
                <a:cs typeface="Ali_K_Alwand" pitchFamily="2" charset="-78"/>
              </a:rPr>
              <a:t> </a:t>
            </a:r>
            <a:endParaRPr lang="en-US" dirty="0"/>
          </a:p>
        </p:txBody>
      </p:sp>
      <p:sp>
        <p:nvSpPr>
          <p:cNvPr id="3" name="Content Placeholder 2"/>
          <p:cNvSpPr>
            <a:spLocks noGrp="1"/>
          </p:cNvSpPr>
          <p:nvPr>
            <p:ph idx="1"/>
          </p:nvPr>
        </p:nvSpPr>
        <p:spPr/>
        <p:txBody>
          <a:bodyPr>
            <a:normAutofit/>
          </a:bodyPr>
          <a:lstStyle/>
          <a:p>
            <a:pPr>
              <a:lnSpc>
                <a:spcPct val="80000"/>
              </a:lnSpc>
              <a:buNone/>
            </a:pPr>
            <a:r>
              <a:rPr lang="en-US" dirty="0">
                <a:cs typeface="Ali_K_Alwand" pitchFamily="2" charset="-78"/>
              </a:rPr>
              <a:t>   </a:t>
            </a:r>
            <a:r>
              <a:rPr lang="ar-IQ" dirty="0">
                <a:cs typeface="Ali_K_Alwand" pitchFamily="2" charset="-78"/>
              </a:rPr>
              <a:t> </a:t>
            </a:r>
            <a:r>
              <a:rPr lang="ar-SA" dirty="0">
                <a:cs typeface="Ali_K_Alwand" pitchFamily="2" charset="-78"/>
              </a:rPr>
              <a:t>زماني ستاندارد ئةو زمانةية</a:t>
            </a:r>
            <a:r>
              <a:rPr lang="en-US" dirty="0">
                <a:cs typeface="Ali_K_Alwand" pitchFamily="2" charset="-78"/>
              </a:rPr>
              <a:t> </a:t>
            </a:r>
            <a:r>
              <a:rPr lang="ar-IQ" dirty="0">
                <a:cs typeface="Ali_K_Alwand" pitchFamily="2" charset="-78"/>
              </a:rPr>
              <a:t>كة</a:t>
            </a:r>
            <a:r>
              <a:rPr lang="ar-SA" dirty="0">
                <a:cs typeface="Ali_K_Alwand" pitchFamily="2" charset="-78"/>
              </a:rPr>
              <a:t> لة لايةن زؤرينةي نووسةران ، ئةكاديميان ، زانايان ، رِؤشنبيران و كارطيَران لة خويَندن و نووسين و زانست و ئةدةبيات و بةرِيَوةبردني كارطيَريدا بةكارديَت .</a:t>
            </a:r>
            <a:r>
              <a:rPr lang="en-US" dirty="0">
                <a:cs typeface="Ali_K_Alwand" pitchFamily="2" charset="-78"/>
              </a:rPr>
              <a:t> </a:t>
            </a:r>
          </a:p>
          <a:p>
            <a:pPr>
              <a:lnSpc>
                <a:spcPct val="80000"/>
              </a:lnSpc>
              <a:buNone/>
            </a:pPr>
            <a:r>
              <a:rPr lang="en-US" dirty="0">
                <a:cs typeface="Ali_K_Alwand" pitchFamily="2" charset="-78"/>
              </a:rPr>
              <a:t>   </a:t>
            </a:r>
            <a:r>
              <a:rPr lang="ar-SA" dirty="0">
                <a:cs typeface="Ali_K_Alwand" pitchFamily="2" charset="-78"/>
              </a:rPr>
              <a:t>هةر زاريَك لةناو هةر زمانيَكدا ئةم دةورانةي هةبيَت يا باشترة بلَيَين بوو</a:t>
            </a:r>
            <a:r>
              <a:rPr lang="ar-IQ" dirty="0">
                <a:cs typeface="Ali_K_Alwand" pitchFamily="2" charset="-78"/>
              </a:rPr>
              <a:t>ب</a:t>
            </a:r>
            <a:r>
              <a:rPr lang="ar-SA" dirty="0">
                <a:cs typeface="Ali_K_Alwand" pitchFamily="2" charset="-78"/>
              </a:rPr>
              <a:t>ي</a:t>
            </a:r>
            <a:r>
              <a:rPr lang="ar-IQ" dirty="0">
                <a:cs typeface="Ali_K_Alwand" pitchFamily="2" charset="-78"/>
              </a:rPr>
              <a:t>َ</a:t>
            </a:r>
            <a:r>
              <a:rPr lang="ar-SA" dirty="0">
                <a:cs typeface="Ali_K_Alwand" pitchFamily="2" charset="-78"/>
              </a:rPr>
              <a:t>تة زماني شيعر و ئةدةبيات ، زماني رِاطةياندن ، زماني خويَندن و زانست </a:t>
            </a:r>
            <a:r>
              <a:rPr lang="ar-IQ" dirty="0">
                <a:cs typeface="Ali_K_Alwand" pitchFamily="2" charset="-78"/>
              </a:rPr>
              <a:t>هةروةها </a:t>
            </a:r>
            <a:r>
              <a:rPr lang="ar-SA" dirty="0">
                <a:cs typeface="Ali_K_Alwand" pitchFamily="2" charset="-78"/>
              </a:rPr>
              <a:t>بلاَوكراوةي هةبيَت و بةردةوامي لةم رِوانةوة بةخؤيةوة ديبيَت دةبيَتة زماني ستاندارد.</a:t>
            </a:r>
            <a:r>
              <a:rPr lang="en-US" dirty="0">
                <a:cs typeface="Ali_K_Alwand" pitchFamily="2" charset="-78"/>
              </a:rPr>
              <a:t>                                 </a:t>
            </a:r>
            <a:br>
              <a:rPr lang="en-US" dirty="0">
                <a:cs typeface="Ali_K_Alwand" pitchFamily="2" charset="-78"/>
              </a:rPr>
            </a:b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92</a:t>
            </a:fld>
            <a:endParaRPr lang="ar-IQ"/>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lstStyle/>
          <a:p>
            <a:pPr algn="justLow">
              <a:buNone/>
            </a:pPr>
            <a:r>
              <a:rPr lang="ar-IQ" b="1" dirty="0">
                <a:cs typeface="Ali_K_Alwand" pitchFamily="2" charset="-78"/>
              </a:rPr>
              <a:t> </a:t>
            </a:r>
            <a:r>
              <a:rPr lang="ar-SA" b="1" dirty="0">
                <a:solidFill>
                  <a:srgbClr val="C00000"/>
                </a:solidFill>
                <a:cs typeface="Ali_K_Alwand" pitchFamily="2" charset="-78"/>
              </a:rPr>
              <a:t>هؤكارةكانى دروست</a:t>
            </a:r>
            <a:r>
              <a:rPr lang="ar-IQ" b="1" dirty="0">
                <a:solidFill>
                  <a:srgbClr val="C00000"/>
                </a:solidFill>
                <a:cs typeface="Ali_K_Alwand" pitchFamily="2" charset="-78"/>
              </a:rPr>
              <a:t> </a:t>
            </a:r>
            <a:r>
              <a:rPr lang="ar-SA" b="1" dirty="0">
                <a:solidFill>
                  <a:srgbClr val="C00000"/>
                </a:solidFill>
                <a:cs typeface="Ali_K_Alwand" pitchFamily="2" charset="-78"/>
              </a:rPr>
              <a:t>بوونى زمانى ستاندارد</a:t>
            </a:r>
            <a:r>
              <a:rPr lang="ar-IQ" b="1" dirty="0">
                <a:solidFill>
                  <a:srgbClr val="C00000"/>
                </a:solidFill>
                <a:cs typeface="Ali_K_Alwand" pitchFamily="2" charset="-78"/>
              </a:rPr>
              <a:t> :</a:t>
            </a:r>
            <a:endParaRPr lang="en-US" dirty="0">
              <a:solidFill>
                <a:srgbClr val="C00000"/>
              </a:solidFill>
              <a:cs typeface="Ali_K_Alwand" pitchFamily="2" charset="-78"/>
            </a:endParaRPr>
          </a:p>
          <a:p>
            <a:pPr algn="justLow">
              <a:buNone/>
            </a:pPr>
            <a:r>
              <a:rPr lang="ar-IQ" b="1" dirty="0">
                <a:cs typeface="Ali_K_Alwand" pitchFamily="2" charset="-78"/>
              </a:rPr>
              <a:t>  </a:t>
            </a:r>
            <a:r>
              <a:rPr lang="ar-IQ" sz="2800" b="1" dirty="0">
                <a:solidFill>
                  <a:srgbClr val="C00000"/>
                </a:solidFill>
                <a:cs typeface="Ali_K_Alwand" pitchFamily="2" charset="-78"/>
              </a:rPr>
              <a:t>1-هؤكاري ئايينى :</a:t>
            </a:r>
            <a:endParaRPr lang="en-US" sz="2800" b="1" dirty="0">
              <a:solidFill>
                <a:srgbClr val="C00000"/>
              </a:solidFill>
              <a:cs typeface="Ali_K_Alwand" pitchFamily="2" charset="-78"/>
            </a:endParaRPr>
          </a:p>
          <a:p>
            <a:pPr>
              <a:lnSpc>
                <a:spcPct val="80000"/>
              </a:lnSpc>
              <a:buNone/>
            </a:pPr>
            <a:r>
              <a:rPr lang="ar-IQ" dirty="0">
                <a:cs typeface="Ali_K_Alwand" pitchFamily="2" charset="-78"/>
              </a:rPr>
              <a:t>    </a:t>
            </a:r>
            <a:r>
              <a:rPr lang="ar-IQ" sz="3000" dirty="0">
                <a:cs typeface="Ali_K_Alwand" pitchFamily="2" charset="-78"/>
              </a:rPr>
              <a:t>بةهؤي بلاَوبوونةوةى بيرو باوةرِيَكى ئايينى يان كتيَبيَكى ئايينى ثيرؤز لةناوضةيةكداو لةئةنجامى بلاَو بوونةوةى ئةو ئايينة زمانةكةشي ثيرؤز دةبىَ و دةبيَتة زمانى ستاندار وةك : هاتنة خوارةوةى قورئان بةزارى( قورةيشي ) و بلاَوبوونةوةى ئاينى ئيسلام بووة هؤى ئةوةى كة زمانى قورةيشييةكان ببيَتة زمانى ستاندار .</a:t>
            </a:r>
            <a:endParaRPr lang="en-US" sz="3000" dirty="0">
              <a:cs typeface="Ali_K_Alwand" pitchFamily="2" charset="-78"/>
            </a:endParaRPr>
          </a:p>
          <a:p>
            <a:endParaRPr lang="en-US" dirty="0"/>
          </a:p>
        </p:txBody>
      </p:sp>
      <p:sp>
        <p:nvSpPr>
          <p:cNvPr id="4" name="Slide Number Placeholder 3"/>
          <p:cNvSpPr>
            <a:spLocks noGrp="1"/>
          </p:cNvSpPr>
          <p:nvPr>
            <p:ph type="sldNum" sz="quarter" idx="12"/>
          </p:nvPr>
        </p:nvSpPr>
        <p:spPr/>
        <p:txBody>
          <a:bodyPr/>
          <a:lstStyle/>
          <a:p>
            <a:fld id="{F869514A-0842-48B7-ABD1-C73CC7411A1A}" type="slidenum">
              <a:rPr lang="ar-IQ" smtClean="0"/>
              <a:pPr/>
              <a:t>93</a:t>
            </a:fld>
            <a:endParaRPr lang="ar-IQ"/>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lnSpcReduction="10000"/>
          </a:bodyPr>
          <a:lstStyle/>
          <a:p>
            <a:pPr algn="justLow">
              <a:buNone/>
            </a:pPr>
            <a:r>
              <a:rPr lang="ar-IQ" b="1" dirty="0">
                <a:cs typeface="Ali_K_Alwand" pitchFamily="2" charset="-78"/>
              </a:rPr>
              <a:t> </a:t>
            </a:r>
            <a:r>
              <a:rPr lang="ar-IQ" sz="3000" b="1" dirty="0">
                <a:solidFill>
                  <a:srgbClr val="C00000"/>
                </a:solidFill>
                <a:cs typeface="Ali_K_Alwand" pitchFamily="2" charset="-78"/>
              </a:rPr>
              <a:t>2-هؤكاري رِاميارى:</a:t>
            </a:r>
            <a:endParaRPr lang="en-US" sz="3000" b="1" dirty="0">
              <a:solidFill>
                <a:srgbClr val="C00000"/>
              </a:solidFill>
              <a:cs typeface="Ali_K_Alwand" pitchFamily="2" charset="-78"/>
            </a:endParaRPr>
          </a:p>
          <a:p>
            <a:pPr>
              <a:lnSpc>
                <a:spcPct val="90000"/>
              </a:lnSpc>
              <a:buNone/>
            </a:pPr>
            <a:r>
              <a:rPr lang="ar-IQ" dirty="0">
                <a:cs typeface="Ali_K_Alwand" pitchFamily="2" charset="-78"/>
              </a:rPr>
              <a:t>   بةهؤى بوونى ثارتيَكى سياسي لةناو نةتةوةيةكدا لة ناوضةيةكى ولاَت ثةرةسةندنى بيرو باوةرِي ئةو ثارتةو بةكارهيَنانى شيَوةى ئةو ناوضةية بؤ نوسين و لة ئةنجامدا دةبيَ بة بنضينة بؤ ئةو زمانة ثةسندكراوة . بؤنموونة لة فةرنسا زمانى ثاريس بوو بة زمانى ستاندار.</a:t>
            </a:r>
            <a:endParaRPr lang="en-US" dirty="0">
              <a:cs typeface="Ali_K_Alwand" pitchFamily="2" charset="-78"/>
            </a:endParaRPr>
          </a:p>
          <a:p>
            <a:pPr algn="justLow">
              <a:buNone/>
            </a:pPr>
            <a:r>
              <a:rPr lang="ar-IQ" b="1" dirty="0">
                <a:cs typeface="Ali_K_Alwand" pitchFamily="2" charset="-78"/>
              </a:rPr>
              <a:t>   </a:t>
            </a:r>
            <a:r>
              <a:rPr lang="ar-IQ" sz="3000" b="1" dirty="0">
                <a:solidFill>
                  <a:srgbClr val="C00000"/>
                </a:solidFill>
                <a:cs typeface="Ali_K_Alwand" pitchFamily="2" charset="-78"/>
              </a:rPr>
              <a:t>3-هؤكاري رِؤشنبيري :</a:t>
            </a:r>
            <a:endParaRPr lang="en-US" sz="3000" b="1" dirty="0">
              <a:solidFill>
                <a:srgbClr val="C00000"/>
              </a:solidFill>
              <a:cs typeface="Ali_K_Alwand" pitchFamily="2" charset="-78"/>
            </a:endParaRPr>
          </a:p>
          <a:p>
            <a:pPr>
              <a:lnSpc>
                <a:spcPct val="90000"/>
              </a:lnSpc>
              <a:buNone/>
            </a:pPr>
            <a:r>
              <a:rPr lang="ar-IQ" dirty="0">
                <a:cs typeface="Ali_K_Alwand" pitchFamily="2" charset="-78"/>
              </a:rPr>
              <a:t>  </a:t>
            </a:r>
            <a:r>
              <a:rPr lang="en-US" dirty="0">
                <a:cs typeface="Ali_K_Alwand" pitchFamily="2" charset="-78"/>
              </a:rPr>
              <a:t> </a:t>
            </a:r>
            <a:r>
              <a:rPr lang="ar-IQ" dirty="0">
                <a:cs typeface="Ali_K_Alwand" pitchFamily="2" charset="-78"/>
              </a:rPr>
              <a:t> بةهؤي ثةيدابوونى ئةدةبيَكى بةرز لةثالَ هةستيَكى نةتةوايةتى كة سةرةتا لةناوضةيةكدا دةست ثيَدةكات و بلاَو دةبيَتةوة و لةهةموولايةك ثةسند دةكرىَ و لةنووسيندا لاسايي دةكريَتةوة تاواي ليَديَت دةبيَتة زمانيَكى ستاندار بؤ نموونة: زاري لةندةن بة هؤي كاريطةرى  بةرهةمةكانى (شكسثير)  لةسةدةى شازدةدا بوبة زمانى ستاندارد لة بةريتانيا.</a:t>
            </a:r>
            <a:endParaRPr lang="en-US" dirty="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F869514A-0842-48B7-ABD1-C73CC7411A1A}" type="slidenum">
              <a:rPr lang="ar-IQ" smtClean="0"/>
              <a:pPr/>
              <a:t>94</a:t>
            </a:fld>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85728"/>
            <a:ext cx="8858312" cy="6429420"/>
          </a:xfrm>
          <a:solidFill>
            <a:schemeClr val="accent5">
              <a:lumMod val="20000"/>
              <a:lumOff val="80000"/>
            </a:schemeClr>
          </a:solidFill>
        </p:spPr>
        <p:txBody>
          <a:bodyPr>
            <a:normAutofit lnSpcReduction="10000"/>
          </a:bodyPr>
          <a:lstStyle/>
          <a:p>
            <a:pPr algn="ctr">
              <a:buNone/>
            </a:pPr>
            <a:r>
              <a:rPr lang="ar-IQ" sz="2800" dirty="0">
                <a:solidFill>
                  <a:srgbClr val="C00000"/>
                </a:solidFill>
                <a:cs typeface="Ali_K_Alwand" pitchFamily="2" charset="-78"/>
              </a:rPr>
              <a:t>     رِيَنوسى زمانى كوردى و طرفتةكانى </a:t>
            </a:r>
            <a:endParaRPr lang="en-US" sz="2800" dirty="0">
              <a:cs typeface="Ali_K_Alwand" pitchFamily="2" charset="-78"/>
            </a:endParaRPr>
          </a:p>
          <a:p>
            <a:pPr algn="justLow">
              <a:buNone/>
            </a:pPr>
            <a:r>
              <a:rPr lang="ar-IQ" sz="2400" dirty="0">
                <a:cs typeface="Ali_K_Alwand" pitchFamily="2" charset="-78"/>
              </a:rPr>
              <a:t>      </a:t>
            </a:r>
            <a:r>
              <a:rPr lang="ar-SA" sz="2400" dirty="0">
                <a:cs typeface="Ali_K_Alwand" pitchFamily="2" charset="-78"/>
              </a:rPr>
              <a:t>لة كوردستان دوو جؤرة ئةلفبيَ بةكار دةهيَنريَت : </a:t>
            </a:r>
            <a:r>
              <a:rPr lang="en-US" sz="2400" dirty="0">
                <a:cs typeface="Ali_K_Alwand" pitchFamily="2" charset="-78"/>
              </a:rPr>
              <a:t>                        </a:t>
            </a:r>
            <a:endParaRPr lang="ar-IQ" sz="2400" dirty="0">
              <a:cs typeface="Ali_K_Alwand" pitchFamily="2" charset="-78"/>
            </a:endParaRPr>
          </a:p>
          <a:p>
            <a:pPr algn="justLow">
              <a:buNone/>
            </a:pPr>
            <a:r>
              <a:rPr lang="ar-IQ" sz="2400" dirty="0">
                <a:cs typeface="Ali_K_Alwand" pitchFamily="2" charset="-78"/>
              </a:rPr>
              <a:t>    </a:t>
            </a:r>
            <a:r>
              <a:rPr lang="en-US" sz="2400" dirty="0">
                <a:cs typeface="Ali_K_Alwand" pitchFamily="2" charset="-78"/>
              </a:rPr>
              <a:t> </a:t>
            </a:r>
            <a:r>
              <a:rPr lang="ar-SA" sz="2400" dirty="0">
                <a:solidFill>
                  <a:srgbClr val="C00000"/>
                </a:solidFill>
                <a:latin typeface="+mj-lt"/>
                <a:ea typeface="+mj-ea"/>
                <a:cs typeface="Ali_K_Alwand" pitchFamily="2" charset="-78"/>
              </a:rPr>
              <a:t>يةكةم : ئةلفبيَي عةرةبي: </a:t>
            </a:r>
            <a:endParaRPr lang="en-US" sz="2400" dirty="0">
              <a:solidFill>
                <a:srgbClr val="C00000"/>
              </a:solidFill>
              <a:latin typeface="+mj-lt"/>
              <a:ea typeface="+mj-ea"/>
              <a:cs typeface="Ali_K_Alwand" pitchFamily="2" charset="-78"/>
            </a:endParaRPr>
          </a:p>
          <a:p>
            <a:pPr>
              <a:lnSpc>
                <a:spcPct val="80000"/>
              </a:lnSpc>
              <a:buNone/>
            </a:pPr>
            <a:r>
              <a:rPr lang="ar-IQ" sz="2400" dirty="0">
                <a:cs typeface="Ali_K_Alwand" pitchFamily="2" charset="-78"/>
              </a:rPr>
              <a:t>     </a:t>
            </a:r>
            <a:r>
              <a:rPr lang="ar-SA" sz="3000" dirty="0">
                <a:cs typeface="Ali_K_Alwand" pitchFamily="2" charset="-78"/>
              </a:rPr>
              <a:t>لة دواي بلاَوبوونةوةي ئايني ئيسلام لة كوردستان ، ئةلفبيَي زماني عةرةبي بوو بة ئةلفبيَي نووسين ئةلفبيَي زماني عةرةبي لةبةر ئةوةي بةشي هةموو دةنطةكاني زماني كوردي نةدةكرد ، بؤية ضةندين طؤرانكاري بةخؤيةوة بينيوة</a:t>
            </a:r>
            <a:r>
              <a:rPr lang="en-US" sz="3000" dirty="0">
                <a:cs typeface="Ali_K_Alwand" pitchFamily="2" charset="-78"/>
              </a:rPr>
              <a:t> </a:t>
            </a:r>
            <a:r>
              <a:rPr lang="ar-SA" sz="3000" dirty="0">
                <a:cs typeface="Ali_K_Alwand" pitchFamily="2" charset="-78"/>
              </a:rPr>
              <a:t>:</a:t>
            </a:r>
            <a:endParaRPr lang="ar-IQ" sz="3000" dirty="0">
              <a:cs typeface="Ali_K_Alwand" pitchFamily="2" charset="-78"/>
            </a:endParaRPr>
          </a:p>
          <a:p>
            <a:pPr>
              <a:lnSpc>
                <a:spcPct val="80000"/>
              </a:lnSpc>
              <a:buNone/>
            </a:pPr>
            <a:endParaRPr lang="ar-IQ" sz="3000" dirty="0">
              <a:cs typeface="Ali_K_Alwand" pitchFamily="2" charset="-78"/>
            </a:endParaRPr>
          </a:p>
          <a:p>
            <a:pPr>
              <a:lnSpc>
                <a:spcPct val="80000"/>
              </a:lnSpc>
              <a:buNone/>
            </a:pPr>
            <a:r>
              <a:rPr lang="ar-IQ" sz="3000" dirty="0">
                <a:cs typeface="Ali_K_Alwand" pitchFamily="2" charset="-78"/>
              </a:rPr>
              <a:t>    1-  </a:t>
            </a:r>
            <a:r>
              <a:rPr lang="ar-SA" sz="3000" dirty="0">
                <a:cs typeface="Ali_K_Alwand" pitchFamily="2" charset="-78"/>
              </a:rPr>
              <a:t>لةيةكةم هةنطاودا هةولَي ئةوة دراوة ئةو دةنطانةي كة لة زماني عةرةبي دا ثيتيان  بةرامبةر نةبووة لة زماني كوردي دا ثيتيان بؤ دروست بكري َ وةكو </a:t>
            </a:r>
            <a:r>
              <a:rPr lang="ar-SA" sz="2400" dirty="0">
                <a:cs typeface="Ali_K_Alwand" pitchFamily="2" charset="-78"/>
              </a:rPr>
              <a:t>( </a:t>
            </a:r>
            <a:r>
              <a:rPr lang="ar-SA" sz="2400" dirty="0">
                <a:solidFill>
                  <a:srgbClr val="C00000"/>
                </a:solidFill>
                <a:cs typeface="Ali_K_Alwand" pitchFamily="2" charset="-78"/>
              </a:rPr>
              <a:t>ث ، ض، ذ ، ظ، ط</a:t>
            </a:r>
            <a:r>
              <a:rPr lang="ar-SA" sz="2400" dirty="0">
                <a:cs typeface="Ali_K_Alwand" pitchFamily="2" charset="-78"/>
              </a:rPr>
              <a:t>).</a:t>
            </a:r>
            <a:endParaRPr lang="ar-IQ" sz="2400" dirty="0">
              <a:cs typeface="Ali_K_Alwand" pitchFamily="2" charset="-78"/>
            </a:endParaRPr>
          </a:p>
          <a:p>
            <a:pPr algn="justLow">
              <a:buNone/>
            </a:pPr>
            <a:endParaRPr lang="ar-IQ" sz="2400" dirty="0">
              <a:cs typeface="Ali_K_Alwand" pitchFamily="2" charset="-78"/>
            </a:endParaRPr>
          </a:p>
          <a:p>
            <a:pPr>
              <a:lnSpc>
                <a:spcPct val="90000"/>
              </a:lnSpc>
              <a:buNone/>
            </a:pPr>
            <a:r>
              <a:rPr lang="ar-IQ" sz="2400" dirty="0">
                <a:cs typeface="Ali_K_Alwand" pitchFamily="2" charset="-78"/>
              </a:rPr>
              <a:t>    </a:t>
            </a:r>
            <a:r>
              <a:rPr lang="ar-IQ" sz="3000" dirty="0">
                <a:cs typeface="Ali_K_Alwand" pitchFamily="2" charset="-78"/>
              </a:rPr>
              <a:t>2- </a:t>
            </a:r>
            <a:r>
              <a:rPr lang="ar-SA" sz="3000" dirty="0">
                <a:cs typeface="Ali_K_Alwand" pitchFamily="2" charset="-78"/>
              </a:rPr>
              <a:t>دواتر هةولَي ئةوة دراوة سيَ حةرةكةتةكةي زماني عةرةبي (فتحة ، ضمة ، كسرة ) لة كورديدا (ة ، و ، ي) يان بؤ دابنريَ. هةروةها هةست بة قةلَةوي و لاوازي دةنطةكاني (ر ، ل) كرا. </a:t>
            </a:r>
            <a:endParaRPr lang="ar-IQ" sz="3000" dirty="0">
              <a:cs typeface="Ali_K_Alwand" pitchFamily="2" charset="-78"/>
            </a:endParaRPr>
          </a:p>
          <a:p>
            <a:pPr algn="justLow">
              <a:buNone/>
            </a:pPr>
            <a:r>
              <a:rPr lang="ar-IQ" sz="2400" dirty="0">
                <a:cs typeface="Ali_K_Alwand" pitchFamily="2" charset="-78"/>
              </a:rPr>
              <a:t>    3-</a:t>
            </a:r>
            <a:r>
              <a:rPr lang="ar-SA" sz="2400" dirty="0">
                <a:cs typeface="Ali_K_Alwand" pitchFamily="2" charset="-78"/>
              </a:rPr>
              <a:t> لة دةوروبةري شةر</a:t>
            </a:r>
            <a:r>
              <a:rPr lang="ar-IQ" sz="2400" dirty="0">
                <a:cs typeface="Ali_K_Alwand" pitchFamily="2" charset="-78"/>
              </a:rPr>
              <a:t>ِ</a:t>
            </a:r>
            <a:r>
              <a:rPr lang="ar-SA" sz="2400" dirty="0">
                <a:cs typeface="Ali_K_Alwand" pitchFamily="2" charset="-78"/>
              </a:rPr>
              <a:t>ي جيهاني دووةم </a:t>
            </a:r>
            <a:r>
              <a:rPr lang="ar-SA" sz="2400" dirty="0">
                <a:solidFill>
                  <a:srgbClr val="C00000"/>
                </a:solidFill>
                <a:cs typeface="Ali_K_Alwand" pitchFamily="2" charset="-78"/>
              </a:rPr>
              <a:t>(  َ ) </a:t>
            </a:r>
            <a:r>
              <a:rPr lang="ar-SA" sz="2400" dirty="0">
                <a:cs typeface="Ali_K_Alwand" pitchFamily="2" charset="-78"/>
              </a:rPr>
              <a:t>خرا</a:t>
            </a:r>
            <a:r>
              <a:rPr lang="ar-IQ" sz="2400" dirty="0">
                <a:cs typeface="Ali_K_Alwand" pitchFamily="2" charset="-78"/>
              </a:rPr>
              <a:t>ية</a:t>
            </a:r>
            <a:r>
              <a:rPr lang="ar-SA" sz="2400" dirty="0">
                <a:cs typeface="Ali_K_Alwand" pitchFamily="2" charset="-78"/>
              </a:rPr>
              <a:t> سةر </a:t>
            </a:r>
            <a:r>
              <a:rPr lang="ar-SA" sz="2400" dirty="0">
                <a:solidFill>
                  <a:srgbClr val="C00000"/>
                </a:solidFill>
                <a:cs typeface="Ali_K_Alwand" pitchFamily="2" charset="-78"/>
              </a:rPr>
              <a:t>(ؤ)</a:t>
            </a:r>
            <a:r>
              <a:rPr lang="ar-SA" sz="2400" dirty="0">
                <a:cs typeface="Ali_K_Alwand" pitchFamily="2" charset="-78"/>
              </a:rPr>
              <a:t> و </a:t>
            </a:r>
            <a:r>
              <a:rPr lang="ar-SA" sz="2400" dirty="0">
                <a:solidFill>
                  <a:srgbClr val="C00000"/>
                </a:solidFill>
                <a:cs typeface="Ali_K_Alwand" pitchFamily="2" charset="-78"/>
              </a:rPr>
              <a:t>(يَ)</a:t>
            </a:r>
            <a:r>
              <a:rPr lang="ar-SA" sz="2400" dirty="0">
                <a:cs typeface="Ali_K_Alwand" pitchFamily="2" charset="-78"/>
              </a:rPr>
              <a:t> .</a:t>
            </a:r>
            <a:endParaRPr lang="ar-IQ" sz="2400" dirty="0">
              <a:cs typeface="Ali_K_Alwand" pitchFamily="2" charset="-78"/>
            </a:endParaRPr>
          </a:p>
        </p:txBody>
      </p:sp>
      <p:sp>
        <p:nvSpPr>
          <p:cNvPr id="6" name="Slide Number Placeholder 5"/>
          <p:cNvSpPr>
            <a:spLocks noGrp="1"/>
          </p:cNvSpPr>
          <p:nvPr>
            <p:ph type="sldNum" sz="quarter" idx="12"/>
          </p:nvPr>
        </p:nvSpPr>
        <p:spPr/>
        <p:txBody>
          <a:bodyPr/>
          <a:lstStyle/>
          <a:p>
            <a:fld id="{F869514A-0842-48B7-ABD1-C73CC7411A1A}" type="slidenum">
              <a:rPr lang="ar-IQ" smtClean="0"/>
              <a:pPr/>
              <a:t>95</a:t>
            </a:fld>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linds(horizontal)">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2" dur="500"/>
                                        <p:tgtEl>
                                          <p:spTgt spid="3">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slide(fromBottom)">
                                      <p:cBhvr>
                                        <p:cTn id="1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a:solidFill>
            <a:schemeClr val="accent3">
              <a:lumMod val="20000"/>
              <a:lumOff val="80000"/>
            </a:schemeClr>
          </a:solidFill>
        </p:spPr>
        <p:txBody>
          <a:bodyPr>
            <a:normAutofit fontScale="85000" lnSpcReduction="10000"/>
          </a:bodyPr>
          <a:lstStyle/>
          <a:p>
            <a:pPr algn="justLow">
              <a:buNone/>
            </a:pPr>
            <a:r>
              <a:rPr lang="ar-IQ" sz="2800" dirty="0">
                <a:cs typeface="Ali_K_Alwand" pitchFamily="2" charset="-78"/>
              </a:rPr>
              <a:t>     </a:t>
            </a:r>
            <a:r>
              <a:rPr lang="ar-SA" sz="2800" dirty="0">
                <a:solidFill>
                  <a:srgbClr val="C00000"/>
                </a:solidFill>
                <a:cs typeface="Ali_K_Alwand" pitchFamily="2" charset="-78"/>
              </a:rPr>
              <a:t>دووةم : ئةلفوبيَي لاتيني :</a:t>
            </a:r>
            <a:r>
              <a:rPr lang="ar-IQ" sz="2800" dirty="0">
                <a:solidFill>
                  <a:srgbClr val="C00000"/>
                </a:solidFill>
                <a:cs typeface="Ali_K_Alwand" pitchFamily="2" charset="-78"/>
              </a:rPr>
              <a:t> </a:t>
            </a:r>
            <a:r>
              <a:rPr lang="ar-IQ" sz="2800" dirty="0">
                <a:cs typeface="Ali_K_Alwand" pitchFamily="2" charset="-78"/>
              </a:rPr>
              <a:t> </a:t>
            </a:r>
          </a:p>
          <a:p>
            <a:pPr>
              <a:lnSpc>
                <a:spcPct val="90000"/>
              </a:lnSpc>
              <a:buNone/>
            </a:pPr>
            <a:r>
              <a:rPr lang="ar-IQ" sz="2800" dirty="0">
                <a:cs typeface="Ali_K_Alwand" pitchFamily="2" charset="-78"/>
              </a:rPr>
              <a:t>    </a:t>
            </a:r>
            <a:r>
              <a:rPr lang="ar-SA" sz="3000" dirty="0">
                <a:cs typeface="Ali_K_Alwand" pitchFamily="2" charset="-78"/>
              </a:rPr>
              <a:t>ميَذووي نووسين بة ئةلفوبيَي لاتيني دةطةرِيتةوة بؤ سةرةتاي سةدةي بيستةم سةبارةت بة دامةزراندني ئةلفوبيَي لاتيني لة ناوكوردان رِا</a:t>
            </a:r>
            <a:r>
              <a:rPr lang="ar-IQ" sz="3000" dirty="0">
                <a:cs typeface="Ali_K_Alwand" pitchFamily="2" charset="-78"/>
              </a:rPr>
              <a:t>ى</a:t>
            </a:r>
            <a:r>
              <a:rPr lang="ar-SA" sz="3000" dirty="0">
                <a:cs typeface="Ali_K_Alwand" pitchFamily="2" charset="-78"/>
              </a:rPr>
              <a:t> جياواز هةية ، هةنديَك ئاماذة بةوة دةكةن كة (لوتفي فيكري) دامةزريَنةري كؤمةلَةي كوردستاني خؤشةويستان لة سالَي 1912 هةولَي داوة ئةلفوبيَي لاتيني بؤ زماني كوردي دابنيَت .</a:t>
            </a:r>
            <a:r>
              <a:rPr lang="en-US" sz="3000" dirty="0">
                <a:cs typeface="Ali_K_Alwand" pitchFamily="2" charset="-78"/>
              </a:rPr>
              <a:t> </a:t>
            </a:r>
            <a:r>
              <a:rPr lang="ar-SA" sz="3000" dirty="0">
                <a:cs typeface="Ali_K_Alwand" pitchFamily="2" charset="-78"/>
              </a:rPr>
              <a:t>لةلايةكي تر (عةبدولاَ جةودةت) لةسالَ 1913 كاري بؤ ئةم جؤرة ئةلفوبيَية كردووة. هةروةها ئاماذة بة هةولَي (شوكري فةزلي) شاعير دةكريَ لةداناني ئةلفوبيَي لاتيني.    </a:t>
            </a:r>
            <a:r>
              <a:rPr lang="en-US" sz="3000" dirty="0">
                <a:cs typeface="Ali_K_Alwand" pitchFamily="2" charset="-78"/>
              </a:rPr>
              <a:t>                         </a:t>
            </a:r>
            <a:r>
              <a:rPr lang="ar-IQ" sz="3000" dirty="0">
                <a:cs typeface="Ali_K_Alwand" pitchFamily="2" charset="-78"/>
              </a:rPr>
              <a:t> </a:t>
            </a:r>
            <a:br>
              <a:rPr lang="ar-IQ" sz="3000" dirty="0">
                <a:cs typeface="Ali_K_Alwand" pitchFamily="2" charset="-78"/>
              </a:rPr>
            </a:br>
            <a:r>
              <a:rPr lang="ar-IQ" sz="3000" dirty="0">
                <a:cs typeface="Ali_K_Alwand" pitchFamily="2" charset="-78"/>
              </a:rPr>
              <a:t>                                  </a:t>
            </a:r>
            <a:r>
              <a:rPr lang="en-US" sz="3000" dirty="0">
                <a:cs typeface="Ali_K_Alwand" pitchFamily="2" charset="-78"/>
              </a:rPr>
              <a:t> </a:t>
            </a:r>
            <a:br>
              <a:rPr lang="ar-SA" sz="3000" dirty="0">
                <a:cs typeface="Ali_K_Alwand" pitchFamily="2" charset="-78"/>
              </a:rPr>
            </a:br>
            <a:r>
              <a:rPr lang="ar-SA" sz="3000" dirty="0">
                <a:cs typeface="Ali_K_Alwand" pitchFamily="2" charset="-78"/>
              </a:rPr>
              <a:t>جطة لة</a:t>
            </a:r>
            <a:r>
              <a:rPr lang="ar-IQ" sz="3000" dirty="0">
                <a:cs typeface="Ali_K_Alwand" pitchFamily="2" charset="-78"/>
              </a:rPr>
              <a:t>م</a:t>
            </a:r>
            <a:r>
              <a:rPr lang="ar-SA" sz="3000" dirty="0">
                <a:cs typeface="Ali_K_Alwand" pitchFamily="2" charset="-78"/>
              </a:rPr>
              <a:t> هةولاَنة ، لةثاش دامةزراندني دةولَةتي توركياي نويَ ، دةستةيةك لة رِووناكبيراني كورد بة ناميلكة هةولَيان داوة ئةو ئةلفوبيَية لة ناو كوردان بسةثيَنن ، ئةو هةولَةش سياسي  بووة ،</a:t>
            </a:r>
            <a:r>
              <a:rPr lang="ar-IQ" sz="3000" dirty="0">
                <a:cs typeface="Ali_K_Alwand" pitchFamily="2" charset="-78"/>
              </a:rPr>
              <a:t>نةك</a:t>
            </a:r>
            <a:r>
              <a:rPr lang="ar-SA" sz="3000" dirty="0">
                <a:cs typeface="Ali_K_Alwand" pitchFamily="2" charset="-78"/>
              </a:rPr>
              <a:t> زمانةواني.</a:t>
            </a:r>
            <a:r>
              <a:rPr lang="en-US" sz="3000" dirty="0">
                <a:cs typeface="Ali_K_Alwand" pitchFamily="2" charset="-78"/>
              </a:rPr>
              <a:t>   </a:t>
            </a:r>
            <a:br>
              <a:rPr lang="ar-SA" sz="3000" dirty="0">
                <a:cs typeface="Ali_K_Alwand" pitchFamily="2" charset="-78"/>
              </a:rPr>
            </a:br>
            <a:endParaRPr lang="ar-IQ" sz="3000" dirty="0">
              <a:cs typeface="Ali_K_Alwand" pitchFamily="2" charset="-78"/>
            </a:endParaRPr>
          </a:p>
          <a:p>
            <a:pPr>
              <a:lnSpc>
                <a:spcPct val="90000"/>
              </a:lnSpc>
              <a:buNone/>
            </a:pPr>
            <a:r>
              <a:rPr lang="ar-IQ" sz="3000" dirty="0">
                <a:cs typeface="Ali_K_Alwand" pitchFamily="2" charset="-78"/>
              </a:rPr>
              <a:t>     </a:t>
            </a:r>
            <a:r>
              <a:rPr lang="en-US" sz="3000" dirty="0">
                <a:cs typeface="Ali_K_Alwand" pitchFamily="2" charset="-78"/>
              </a:rPr>
              <a:t> </a:t>
            </a:r>
            <a:r>
              <a:rPr lang="ar-SA" sz="3000" dirty="0">
                <a:cs typeface="Ali_K_Alwand" pitchFamily="2" charset="-78"/>
              </a:rPr>
              <a:t>بةلاَم بةلاى زؤربةى شارةزايان ئةلفبيَى ثرؤفيسؤرى كورد (عةرةبي شةمؤ) لةسالَى 1927 لةديارترين ئةوئةلفبيَيانةية كةبةكارهيَنانيَكى بلاَوى هةبووةو كاريطةرييةكى بةرضاوى بةسةر ئةلفبيَى كوردييةوة هةبووة . </a:t>
            </a:r>
            <a:br>
              <a:rPr lang="ar-SA" sz="2800" dirty="0">
                <a:cs typeface="Ali_K_Alwand" pitchFamily="2" charset="-78"/>
              </a:rPr>
            </a:br>
            <a:endParaRPr lang="ar-IQ" sz="2800" dirty="0">
              <a:cs typeface="Ali_K_Alwand" pitchFamily="2" charset="-78"/>
            </a:endParaRPr>
          </a:p>
        </p:txBody>
      </p:sp>
      <p:sp>
        <p:nvSpPr>
          <p:cNvPr id="6" name="Slide Number Placeholder 5"/>
          <p:cNvSpPr>
            <a:spLocks noGrp="1"/>
          </p:cNvSpPr>
          <p:nvPr>
            <p:ph type="sldNum" sz="quarter" idx="12"/>
          </p:nvPr>
        </p:nvSpPr>
        <p:spPr/>
        <p:txBody>
          <a:bodyPr/>
          <a:lstStyle/>
          <a:p>
            <a:fld id="{F869514A-0842-48B7-ABD1-C73CC7411A1A}" type="slidenum">
              <a:rPr lang="ar-IQ" smtClean="0"/>
              <a:pPr/>
              <a:t>96</a:t>
            </a:fld>
            <a:endParaRPr lang="ar-IQ"/>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solidFill>
                  <a:schemeClr val="accent4"/>
                </a:solidFill>
                <a:cs typeface="Ali_K_Alwand" pitchFamily="2" charset="-78"/>
              </a:rPr>
              <a:t>فؤنيمةكاني زماني كوردي بة رِيَنووسي عةرةبي و لاتيني:</a:t>
            </a:r>
            <a:endParaRPr lang="en-US" dirty="0">
              <a:cs typeface="Ali_K_Alwand" pitchFamily="2" charset="-78"/>
            </a:endParaRPr>
          </a:p>
        </p:txBody>
      </p:sp>
      <p:sp>
        <p:nvSpPr>
          <p:cNvPr id="3" name="Content Placeholder 2"/>
          <p:cNvSpPr>
            <a:spLocks noGrp="1"/>
          </p:cNvSpPr>
          <p:nvPr>
            <p:ph idx="1"/>
          </p:nvPr>
        </p:nvSpPr>
        <p:spPr/>
        <p:txBody>
          <a:bodyPr>
            <a:normAutofit fontScale="92500" lnSpcReduction="10000"/>
          </a:bodyPr>
          <a:lstStyle/>
          <a:p>
            <a:pPr>
              <a:lnSpc>
                <a:spcPct val="90000"/>
              </a:lnSpc>
              <a:buNone/>
            </a:pPr>
            <a:r>
              <a:rPr lang="en-US" dirty="0">
                <a:cs typeface="Ali_K_Alwand" pitchFamily="2" charset="-78"/>
              </a:rPr>
              <a:t>     </a:t>
            </a:r>
            <a:r>
              <a:rPr lang="ar-SA" dirty="0">
                <a:cs typeface="Ali_K_Alwand" pitchFamily="2" charset="-78"/>
              </a:rPr>
              <a:t>زماني كوردي دوو رِيَنووس بةكارديَنيَت ( عةرةبي و لاتيني) . عةرةبي لة لايةن كوردةكاني عيَراق و ئيَرانةوة بةكارديَت و رِيَنووسي لاتينيش لاي كوردةكاني ئةرمينيا و ئازةربايجان و توركيا و سوريا بةكارديَت . فؤنيمةكاني زماني كوردي دوو بةشن:</a:t>
            </a:r>
            <a:endParaRPr lang="en-US" dirty="0">
              <a:cs typeface="Ali_K_Alwand" pitchFamily="2" charset="-78"/>
            </a:endParaRPr>
          </a:p>
          <a:p>
            <a:pPr algn="justLow">
              <a:buNone/>
            </a:pPr>
            <a:br>
              <a:rPr lang="ar-SA" dirty="0">
                <a:solidFill>
                  <a:schemeClr val="tx2"/>
                </a:solidFill>
                <a:cs typeface="Ali_K_Alwand" pitchFamily="2" charset="-78"/>
              </a:rPr>
            </a:br>
            <a:r>
              <a:rPr lang="ar-SA" dirty="0">
                <a:solidFill>
                  <a:schemeClr val="tx2"/>
                </a:solidFill>
                <a:cs typeface="Ali_K_Alwand" pitchFamily="2" charset="-78"/>
              </a:rPr>
              <a:t>1- نةبزويَنةكان:</a:t>
            </a:r>
            <a:r>
              <a:rPr lang="en-US" dirty="0">
                <a:solidFill>
                  <a:schemeClr val="tx2"/>
                </a:solidFill>
                <a:cs typeface="Ali_K_Alwand" pitchFamily="2" charset="-78"/>
              </a:rPr>
              <a:t>                                </a:t>
            </a:r>
            <a:br>
              <a:rPr lang="ar-SA" dirty="0">
                <a:cs typeface="Ali_K_Alwand" pitchFamily="2" charset="-78"/>
              </a:rPr>
            </a:br>
            <a:r>
              <a:rPr lang="ar-SA" dirty="0">
                <a:cs typeface="Ali_K_Alwand" pitchFamily="2" charset="-78"/>
              </a:rPr>
              <a:t>فؤنيمة نةبزويَنةكان</a:t>
            </a:r>
            <a:r>
              <a:rPr lang="ar-IQ" dirty="0">
                <a:cs typeface="Ali_K_Alwand" pitchFamily="2" charset="-78"/>
              </a:rPr>
              <a:t>ى زمانى كوردى</a:t>
            </a:r>
            <a:r>
              <a:rPr lang="en-US" dirty="0">
                <a:cs typeface="Ali_K_Alwand" pitchFamily="2" charset="-78"/>
              </a:rPr>
              <a:t> </a:t>
            </a:r>
            <a:r>
              <a:rPr lang="ar-IQ" dirty="0">
                <a:cs typeface="Ali_K_Alwand" pitchFamily="2" charset="-78"/>
              </a:rPr>
              <a:t>ذمارةيان  (28) فؤنيمة </a:t>
            </a:r>
            <a:r>
              <a:rPr lang="ar-SA" dirty="0">
                <a:cs typeface="Ali_K_Alwand" pitchFamily="2" charset="-78"/>
              </a:rPr>
              <a:t>فؤنيم</a:t>
            </a:r>
            <a:r>
              <a:rPr lang="ar-IQ" dirty="0">
                <a:cs typeface="Ali_K_Alwand" pitchFamily="2" charset="-78"/>
              </a:rPr>
              <a:t>ةكان </a:t>
            </a:r>
            <a:r>
              <a:rPr lang="ar-SA" dirty="0">
                <a:cs typeface="Ali_K_Alwand" pitchFamily="2" charset="-78"/>
              </a:rPr>
              <a:t>بة ثيتي عةرةبي و لاتيني بريتين لة :</a:t>
            </a:r>
            <a:r>
              <a:rPr lang="en-US" dirty="0">
                <a:cs typeface="Ali_K_Alwand" pitchFamily="2" charset="-78"/>
              </a:rPr>
              <a:t>                          </a:t>
            </a:r>
            <a:br>
              <a:rPr lang="ar-SA" dirty="0">
                <a:cs typeface="Ali_K_Alwand" pitchFamily="2" charset="-78"/>
              </a:rPr>
            </a:br>
            <a:br>
              <a:rPr lang="ar-SA" dirty="0">
                <a:cs typeface="Ali_K_Alwand" pitchFamily="2" charset="-78"/>
              </a:rPr>
            </a:br>
            <a:r>
              <a:rPr lang="ar-SA" dirty="0">
                <a:cs typeface="Ali_K_Alwand" pitchFamily="2" charset="-78"/>
              </a:rPr>
              <a:t> </a:t>
            </a:r>
            <a:endParaRPr lang="ar-IQ" dirty="0">
              <a:cs typeface="Ali_K_Alwand" pitchFamily="2" charset="-78"/>
            </a:endParaRPr>
          </a:p>
          <a:p>
            <a:pPr algn="justLow">
              <a:buNone/>
            </a:pPr>
            <a:endParaRPr lang="en-US" dirty="0">
              <a:cs typeface="Ali_K_Alwand" pitchFamily="2" charset="-78"/>
            </a:endParaRPr>
          </a:p>
          <a:p>
            <a:pPr algn="justLow">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97</a:t>
            </a:fld>
            <a:endParaRPr lang="ar-IQ"/>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lstStyle/>
          <a:p>
            <a:pPr>
              <a:buNone/>
            </a:pPr>
            <a:endParaRPr lang="en-US" dirty="0"/>
          </a:p>
        </p:txBody>
      </p:sp>
      <p:sp>
        <p:nvSpPr>
          <p:cNvPr id="4" name="Slide Number Placeholder 3"/>
          <p:cNvSpPr>
            <a:spLocks noGrp="1"/>
          </p:cNvSpPr>
          <p:nvPr>
            <p:ph type="sldNum" sz="quarter" idx="12"/>
          </p:nvPr>
        </p:nvSpPr>
        <p:spPr/>
        <p:txBody>
          <a:bodyPr/>
          <a:lstStyle/>
          <a:p>
            <a:fld id="{F869514A-0842-48B7-ABD1-C73CC7411A1A}" type="slidenum">
              <a:rPr lang="ar-IQ" smtClean="0"/>
              <a:pPr/>
              <a:t>98</a:t>
            </a:fld>
            <a:endParaRPr lang="ar-IQ"/>
          </a:p>
        </p:txBody>
      </p:sp>
      <p:sp>
        <p:nvSpPr>
          <p:cNvPr id="5" name="Title 1"/>
          <p:cNvSpPr>
            <a:spLocks noGrp="1"/>
          </p:cNvSpPr>
          <p:nvPr>
            <p:ph type="title"/>
          </p:nvPr>
        </p:nvSpPr>
        <p:spPr>
          <a:xfrm>
            <a:off x="655376" y="320040"/>
            <a:ext cx="7043871" cy="5914017"/>
          </a:xfrm>
        </p:spPr>
        <p:txBody>
          <a:bodyPr>
            <a:normAutofit/>
          </a:bodyPr>
          <a:lstStyle/>
          <a:p>
            <a:pPr algn="just"/>
            <a:endParaRPr lang="ar-IQ" sz="2400" b="0" dirty="0">
              <a:cs typeface="Ali_K_Samik" pitchFamily="2" charset="-78"/>
            </a:endParaRPr>
          </a:p>
        </p:txBody>
      </p:sp>
      <p:graphicFrame>
        <p:nvGraphicFramePr>
          <p:cNvPr id="6" name="Table 5"/>
          <p:cNvGraphicFramePr>
            <a:graphicFrameLocks noGrp="1"/>
          </p:cNvGraphicFramePr>
          <p:nvPr>
            <p:extLst>
              <p:ext uri="{D42A27DB-BD31-4B8C-83A1-F6EECF244321}">
                <p14:modId xmlns:p14="http://schemas.microsoft.com/office/powerpoint/2010/main" val="3453278436"/>
              </p:ext>
            </p:extLst>
          </p:nvPr>
        </p:nvGraphicFramePr>
        <p:xfrm>
          <a:off x="1785918" y="357161"/>
          <a:ext cx="5929354" cy="5852160"/>
        </p:xfrm>
        <a:graphic>
          <a:graphicData uri="http://schemas.openxmlformats.org/drawingml/2006/table">
            <a:tbl>
              <a:tblPr rtl="1" firstRow="1" bandRow="1">
                <a:tableStyleId>{5C22544A-7EE6-4342-B048-85BDC9FD1C3A}</a:tableStyleId>
              </a:tblPr>
              <a:tblGrid>
                <a:gridCol w="2719565">
                  <a:extLst>
                    <a:ext uri="{9D8B030D-6E8A-4147-A177-3AD203B41FA5}">
                      <a16:colId xmlns:a16="http://schemas.microsoft.com/office/drawing/2014/main" val="20000"/>
                    </a:ext>
                  </a:extLst>
                </a:gridCol>
                <a:gridCol w="3209789">
                  <a:extLst>
                    <a:ext uri="{9D8B030D-6E8A-4147-A177-3AD203B41FA5}">
                      <a16:colId xmlns:a16="http://schemas.microsoft.com/office/drawing/2014/main" val="20001"/>
                    </a:ext>
                  </a:extLst>
                </a:gridCol>
              </a:tblGrid>
              <a:tr h="391793">
                <a:tc>
                  <a:txBody>
                    <a:bodyPr/>
                    <a:lstStyle/>
                    <a:p>
                      <a:pPr algn="ctr" rtl="1"/>
                      <a:r>
                        <a:rPr lang="ar-SA" sz="2000" dirty="0">
                          <a:cs typeface="Ali_K_Sahifa" pitchFamily="2" charset="-78"/>
                        </a:rPr>
                        <a:t>عةرةبي</a:t>
                      </a:r>
                      <a:endParaRPr lang="ar-IQ" dirty="0">
                        <a:cs typeface="Ali_K_Sahifa" pitchFamily="2" charset="-78"/>
                      </a:endParaRPr>
                    </a:p>
                  </a:txBody>
                  <a:tcPr/>
                </a:tc>
                <a:tc>
                  <a:txBody>
                    <a:bodyPr/>
                    <a:lstStyle/>
                    <a:p>
                      <a:pPr algn="ctr" rtl="1"/>
                      <a:r>
                        <a:rPr kumimoji="0" lang="ar-SA" sz="2000" b="1" kern="1200" dirty="0">
                          <a:solidFill>
                            <a:schemeClr val="lt1"/>
                          </a:solidFill>
                          <a:latin typeface="+mn-lt"/>
                          <a:ea typeface="+mn-ea"/>
                          <a:cs typeface="Ali_K_Samik" pitchFamily="2" charset="-78"/>
                        </a:rPr>
                        <a:t>لاتيني</a:t>
                      </a:r>
                      <a:endParaRPr kumimoji="0" lang="ar-IQ" b="1" kern="1200" dirty="0">
                        <a:solidFill>
                          <a:schemeClr val="lt1"/>
                        </a:solidFill>
                        <a:latin typeface="+mn-lt"/>
                        <a:ea typeface="+mn-ea"/>
                        <a:cs typeface="Ali_K_Samik" pitchFamily="2" charset="-78"/>
                      </a:endParaRPr>
                    </a:p>
                  </a:txBody>
                  <a:tcPr/>
                </a:tc>
                <a:extLst>
                  <a:ext uri="{0D108BD9-81ED-4DB2-BD59-A6C34878D82A}">
                    <a16:rowId xmlns:a16="http://schemas.microsoft.com/office/drawing/2014/main" val="10000"/>
                  </a:ext>
                </a:extLst>
              </a:tr>
              <a:tr h="391793">
                <a:tc>
                  <a:txBody>
                    <a:bodyPr/>
                    <a:lstStyle/>
                    <a:p>
                      <a:pPr algn="ctr" rtl="1"/>
                      <a:r>
                        <a:rPr lang="ar-SA" sz="2000" dirty="0">
                          <a:cs typeface="Ali_K_Sahifa" pitchFamily="2" charset="-78"/>
                        </a:rPr>
                        <a:t>ب</a:t>
                      </a:r>
                      <a:endParaRPr lang="ar-IQ" sz="2000" dirty="0">
                        <a:cs typeface="Ali_K_Sahifa" pitchFamily="2" charset="-78"/>
                      </a:endParaRPr>
                    </a:p>
                  </a:txBody>
                  <a:tcPr/>
                </a:tc>
                <a:tc>
                  <a:txBody>
                    <a:bodyPr/>
                    <a:lstStyle/>
                    <a:p>
                      <a:pPr algn="ctr" rtl="1"/>
                      <a:r>
                        <a:rPr lang="en-US" sz="2000" dirty="0"/>
                        <a:t>B</a:t>
                      </a:r>
                      <a:endParaRPr lang="ar-IQ" sz="2000" dirty="0"/>
                    </a:p>
                  </a:txBody>
                  <a:tcPr/>
                </a:tc>
                <a:extLst>
                  <a:ext uri="{0D108BD9-81ED-4DB2-BD59-A6C34878D82A}">
                    <a16:rowId xmlns:a16="http://schemas.microsoft.com/office/drawing/2014/main" val="10001"/>
                  </a:ext>
                </a:extLst>
              </a:tr>
              <a:tr h="391793">
                <a:tc>
                  <a:txBody>
                    <a:bodyPr/>
                    <a:lstStyle/>
                    <a:p>
                      <a:pPr algn="ctr" rtl="1"/>
                      <a:r>
                        <a:rPr lang="ar-SA" sz="2000" dirty="0">
                          <a:cs typeface="Ali_K_Sahifa" pitchFamily="2" charset="-78"/>
                        </a:rPr>
                        <a:t>ث</a:t>
                      </a:r>
                      <a:endParaRPr lang="ar-IQ" sz="2000" dirty="0">
                        <a:cs typeface="Ali_K_Sahifa" pitchFamily="2" charset="-78"/>
                      </a:endParaRPr>
                    </a:p>
                  </a:txBody>
                  <a:tcPr/>
                </a:tc>
                <a:tc>
                  <a:txBody>
                    <a:bodyPr/>
                    <a:lstStyle/>
                    <a:p>
                      <a:pPr algn="ctr" rtl="1"/>
                      <a:r>
                        <a:rPr lang="en-US" sz="2000" dirty="0"/>
                        <a:t>P</a:t>
                      </a:r>
                      <a:endParaRPr lang="ar-IQ" sz="2000" dirty="0"/>
                    </a:p>
                  </a:txBody>
                  <a:tcPr/>
                </a:tc>
                <a:extLst>
                  <a:ext uri="{0D108BD9-81ED-4DB2-BD59-A6C34878D82A}">
                    <a16:rowId xmlns:a16="http://schemas.microsoft.com/office/drawing/2014/main" val="10002"/>
                  </a:ext>
                </a:extLst>
              </a:tr>
              <a:tr h="391793">
                <a:tc>
                  <a:txBody>
                    <a:bodyPr/>
                    <a:lstStyle/>
                    <a:p>
                      <a:pPr algn="ctr" rtl="1"/>
                      <a:r>
                        <a:rPr lang="ar-SA" sz="2000" dirty="0">
                          <a:cs typeface="Ali_K_Sahifa" pitchFamily="2" charset="-78"/>
                        </a:rPr>
                        <a:t>ت</a:t>
                      </a:r>
                      <a:endParaRPr lang="ar-IQ" sz="2000" dirty="0">
                        <a:cs typeface="Ali_K_Sahifa" pitchFamily="2" charset="-78"/>
                      </a:endParaRPr>
                    </a:p>
                  </a:txBody>
                  <a:tcPr/>
                </a:tc>
                <a:tc>
                  <a:txBody>
                    <a:bodyPr/>
                    <a:lstStyle/>
                    <a:p>
                      <a:pPr algn="ctr" rtl="1"/>
                      <a:r>
                        <a:rPr lang="en-US" sz="2000" dirty="0"/>
                        <a:t>T</a:t>
                      </a:r>
                      <a:endParaRPr lang="ar-IQ" sz="2000" dirty="0"/>
                    </a:p>
                  </a:txBody>
                  <a:tcPr/>
                </a:tc>
                <a:extLst>
                  <a:ext uri="{0D108BD9-81ED-4DB2-BD59-A6C34878D82A}">
                    <a16:rowId xmlns:a16="http://schemas.microsoft.com/office/drawing/2014/main" val="10003"/>
                  </a:ext>
                </a:extLst>
              </a:tr>
              <a:tr h="391793">
                <a:tc>
                  <a:txBody>
                    <a:bodyPr/>
                    <a:lstStyle/>
                    <a:p>
                      <a:pPr algn="ctr" rtl="1"/>
                      <a:r>
                        <a:rPr lang="ar-SA" sz="2000" dirty="0">
                          <a:cs typeface="Ali_K_Sahifa" pitchFamily="2" charset="-78"/>
                        </a:rPr>
                        <a:t>د</a:t>
                      </a:r>
                      <a:endParaRPr lang="ar-IQ" sz="2000" dirty="0">
                        <a:cs typeface="Ali_K_Sahifa" pitchFamily="2" charset="-78"/>
                      </a:endParaRPr>
                    </a:p>
                  </a:txBody>
                  <a:tcPr/>
                </a:tc>
                <a:tc>
                  <a:txBody>
                    <a:bodyPr/>
                    <a:lstStyle/>
                    <a:p>
                      <a:pPr algn="ctr" rtl="1"/>
                      <a:r>
                        <a:rPr lang="en-US" sz="2000" dirty="0"/>
                        <a:t>D</a:t>
                      </a:r>
                      <a:endParaRPr lang="ar-IQ" sz="2000" dirty="0"/>
                    </a:p>
                  </a:txBody>
                  <a:tcPr/>
                </a:tc>
                <a:extLst>
                  <a:ext uri="{0D108BD9-81ED-4DB2-BD59-A6C34878D82A}">
                    <a16:rowId xmlns:a16="http://schemas.microsoft.com/office/drawing/2014/main" val="10004"/>
                  </a:ext>
                </a:extLst>
              </a:tr>
              <a:tr h="391793">
                <a:tc>
                  <a:txBody>
                    <a:bodyPr/>
                    <a:lstStyle/>
                    <a:p>
                      <a:pPr algn="ctr" rtl="1"/>
                      <a:r>
                        <a:rPr lang="ar-SA" sz="2000" dirty="0">
                          <a:cs typeface="Ali_K_Sahifa" pitchFamily="2" charset="-78"/>
                        </a:rPr>
                        <a:t>ك</a:t>
                      </a:r>
                      <a:endParaRPr lang="ar-IQ" sz="2000" dirty="0">
                        <a:cs typeface="Ali_K_Sahifa" pitchFamily="2" charset="-78"/>
                      </a:endParaRPr>
                    </a:p>
                  </a:txBody>
                  <a:tcPr/>
                </a:tc>
                <a:tc>
                  <a:txBody>
                    <a:bodyPr/>
                    <a:lstStyle/>
                    <a:p>
                      <a:pPr algn="ctr" rtl="1"/>
                      <a:r>
                        <a:rPr lang="en-US" sz="2000" dirty="0"/>
                        <a:t>K</a:t>
                      </a:r>
                      <a:endParaRPr lang="ar-IQ" sz="2000" dirty="0"/>
                    </a:p>
                  </a:txBody>
                  <a:tcPr/>
                </a:tc>
                <a:extLst>
                  <a:ext uri="{0D108BD9-81ED-4DB2-BD59-A6C34878D82A}">
                    <a16:rowId xmlns:a16="http://schemas.microsoft.com/office/drawing/2014/main" val="10005"/>
                  </a:ext>
                </a:extLst>
              </a:tr>
              <a:tr h="391793">
                <a:tc>
                  <a:txBody>
                    <a:bodyPr/>
                    <a:lstStyle/>
                    <a:p>
                      <a:pPr algn="ctr" rtl="1"/>
                      <a:r>
                        <a:rPr lang="ar-SA" sz="2000" dirty="0">
                          <a:cs typeface="Ali_K_Sahifa" pitchFamily="2" charset="-78"/>
                        </a:rPr>
                        <a:t>ط</a:t>
                      </a:r>
                      <a:endParaRPr lang="ar-IQ" sz="2000" dirty="0">
                        <a:cs typeface="Ali_K_Sahifa" pitchFamily="2" charset="-78"/>
                      </a:endParaRPr>
                    </a:p>
                  </a:txBody>
                  <a:tcPr/>
                </a:tc>
                <a:tc>
                  <a:txBody>
                    <a:bodyPr/>
                    <a:lstStyle/>
                    <a:p>
                      <a:pPr algn="ctr" rtl="1"/>
                      <a:r>
                        <a:rPr lang="en-US" sz="2000" dirty="0"/>
                        <a:t>G</a:t>
                      </a:r>
                      <a:endParaRPr lang="ar-IQ" sz="2000" dirty="0"/>
                    </a:p>
                  </a:txBody>
                  <a:tcPr/>
                </a:tc>
                <a:extLst>
                  <a:ext uri="{0D108BD9-81ED-4DB2-BD59-A6C34878D82A}">
                    <a16:rowId xmlns:a16="http://schemas.microsoft.com/office/drawing/2014/main" val="10006"/>
                  </a:ext>
                </a:extLst>
              </a:tr>
              <a:tr h="391793">
                <a:tc>
                  <a:txBody>
                    <a:bodyPr/>
                    <a:lstStyle/>
                    <a:p>
                      <a:pPr algn="ctr" rtl="1"/>
                      <a:r>
                        <a:rPr lang="ar-SA" sz="2000" dirty="0">
                          <a:cs typeface="Ali_K_Sahifa" pitchFamily="2" charset="-78"/>
                        </a:rPr>
                        <a:t>ج</a:t>
                      </a:r>
                      <a:endParaRPr lang="ar-IQ" sz="2000" dirty="0">
                        <a:cs typeface="Ali_K_Sahifa" pitchFamily="2" charset="-78"/>
                      </a:endParaRPr>
                    </a:p>
                  </a:txBody>
                  <a:tcPr/>
                </a:tc>
                <a:tc>
                  <a:txBody>
                    <a:bodyPr/>
                    <a:lstStyle/>
                    <a:p>
                      <a:pPr algn="ctr" rtl="1"/>
                      <a:r>
                        <a:rPr lang="en-US" sz="2000" dirty="0"/>
                        <a:t>C</a:t>
                      </a:r>
                      <a:endParaRPr lang="ar-IQ" sz="2000" dirty="0"/>
                    </a:p>
                  </a:txBody>
                  <a:tcPr/>
                </a:tc>
                <a:extLst>
                  <a:ext uri="{0D108BD9-81ED-4DB2-BD59-A6C34878D82A}">
                    <a16:rowId xmlns:a16="http://schemas.microsoft.com/office/drawing/2014/main" val="10007"/>
                  </a:ext>
                </a:extLst>
              </a:tr>
              <a:tr h="391793">
                <a:tc>
                  <a:txBody>
                    <a:bodyPr/>
                    <a:lstStyle/>
                    <a:p>
                      <a:pPr algn="ctr" rtl="1"/>
                      <a:r>
                        <a:rPr lang="ar-SA" sz="2000" dirty="0">
                          <a:cs typeface="Ali_K_Sahifa" pitchFamily="2" charset="-78"/>
                        </a:rPr>
                        <a:t>ض</a:t>
                      </a:r>
                      <a:endParaRPr lang="ar-IQ" sz="2000" dirty="0">
                        <a:cs typeface="Ali_K_Sahifa" pitchFamily="2" charset="-78"/>
                      </a:endParaRPr>
                    </a:p>
                  </a:txBody>
                  <a:tcPr/>
                </a:tc>
                <a:tc>
                  <a:txBody>
                    <a:bodyPr/>
                    <a:lstStyle/>
                    <a:p>
                      <a:pPr algn="ctr" rtl="1"/>
                      <a:r>
                        <a:rPr lang="en-US" sz="2000" dirty="0"/>
                        <a:t>ç</a:t>
                      </a:r>
                      <a:endParaRPr lang="ar-IQ" sz="2000" dirty="0"/>
                    </a:p>
                  </a:txBody>
                  <a:tcPr/>
                </a:tc>
                <a:extLst>
                  <a:ext uri="{0D108BD9-81ED-4DB2-BD59-A6C34878D82A}">
                    <a16:rowId xmlns:a16="http://schemas.microsoft.com/office/drawing/2014/main" val="10008"/>
                  </a:ext>
                </a:extLst>
              </a:tr>
              <a:tr h="391793">
                <a:tc>
                  <a:txBody>
                    <a:bodyPr/>
                    <a:lstStyle/>
                    <a:p>
                      <a:pPr algn="ctr" rtl="1"/>
                      <a:r>
                        <a:rPr lang="ar-SA" sz="2000" dirty="0">
                          <a:cs typeface="Ali_K_Sahifa" pitchFamily="2" charset="-78"/>
                        </a:rPr>
                        <a:t>ق</a:t>
                      </a:r>
                      <a:endParaRPr lang="ar-IQ" sz="2000" dirty="0">
                        <a:cs typeface="Ali_K_Sahifa" pitchFamily="2" charset="-78"/>
                      </a:endParaRPr>
                    </a:p>
                  </a:txBody>
                  <a:tcPr/>
                </a:tc>
                <a:tc>
                  <a:txBody>
                    <a:bodyPr/>
                    <a:lstStyle/>
                    <a:p>
                      <a:pPr algn="ctr" rtl="1"/>
                      <a:r>
                        <a:rPr lang="en-US" sz="2000" dirty="0"/>
                        <a:t>Q</a:t>
                      </a:r>
                      <a:endParaRPr lang="ar-IQ" sz="2000" dirty="0"/>
                    </a:p>
                  </a:txBody>
                  <a:tcPr/>
                </a:tc>
                <a:extLst>
                  <a:ext uri="{0D108BD9-81ED-4DB2-BD59-A6C34878D82A}">
                    <a16:rowId xmlns:a16="http://schemas.microsoft.com/office/drawing/2014/main" val="10009"/>
                  </a:ext>
                </a:extLst>
              </a:tr>
              <a:tr h="391793">
                <a:tc>
                  <a:txBody>
                    <a:bodyPr/>
                    <a:lstStyle/>
                    <a:p>
                      <a:pPr algn="ctr" rtl="1"/>
                      <a:r>
                        <a:rPr lang="ar-SA" sz="2000" dirty="0">
                          <a:cs typeface="Ali_K_Sahifa" pitchFamily="2" charset="-78"/>
                        </a:rPr>
                        <a:t>ف</a:t>
                      </a:r>
                      <a:endParaRPr lang="ar-IQ" sz="2000" dirty="0">
                        <a:cs typeface="Ali_K_Sahifa" pitchFamily="2" charset="-78"/>
                      </a:endParaRPr>
                    </a:p>
                  </a:txBody>
                  <a:tcPr/>
                </a:tc>
                <a:tc>
                  <a:txBody>
                    <a:bodyPr/>
                    <a:lstStyle/>
                    <a:p>
                      <a:pPr algn="ctr" rtl="1"/>
                      <a:r>
                        <a:rPr lang="en-US" sz="2000" dirty="0"/>
                        <a:t>F</a:t>
                      </a:r>
                      <a:endParaRPr lang="ar-IQ" sz="2000" dirty="0"/>
                    </a:p>
                  </a:txBody>
                  <a:tcPr/>
                </a:tc>
                <a:extLst>
                  <a:ext uri="{0D108BD9-81ED-4DB2-BD59-A6C34878D82A}">
                    <a16:rowId xmlns:a16="http://schemas.microsoft.com/office/drawing/2014/main" val="10010"/>
                  </a:ext>
                </a:extLst>
              </a:tr>
              <a:tr h="391793">
                <a:tc>
                  <a:txBody>
                    <a:bodyPr/>
                    <a:lstStyle/>
                    <a:p>
                      <a:pPr algn="ctr" rtl="1"/>
                      <a:r>
                        <a:rPr lang="ar-SA" sz="2000" dirty="0">
                          <a:cs typeface="Ali_K_Sahifa" pitchFamily="2" charset="-78"/>
                        </a:rPr>
                        <a:t>ظ</a:t>
                      </a:r>
                      <a:endParaRPr lang="ar-IQ" sz="2000" dirty="0">
                        <a:cs typeface="Ali_K_Sahifa" pitchFamily="2" charset="-78"/>
                      </a:endParaRPr>
                    </a:p>
                  </a:txBody>
                  <a:tcPr/>
                </a:tc>
                <a:tc>
                  <a:txBody>
                    <a:bodyPr/>
                    <a:lstStyle/>
                    <a:p>
                      <a:pPr algn="ctr" rtl="1"/>
                      <a:r>
                        <a:rPr lang="en-US" sz="2000" dirty="0"/>
                        <a:t>V</a:t>
                      </a:r>
                      <a:endParaRPr lang="ar-IQ" sz="2000" dirty="0"/>
                    </a:p>
                  </a:txBody>
                  <a:tcPr/>
                </a:tc>
                <a:extLst>
                  <a:ext uri="{0D108BD9-81ED-4DB2-BD59-A6C34878D82A}">
                    <a16:rowId xmlns:a16="http://schemas.microsoft.com/office/drawing/2014/main" val="10011"/>
                  </a:ext>
                </a:extLst>
              </a:tr>
              <a:tr h="391793">
                <a:tc>
                  <a:txBody>
                    <a:bodyPr/>
                    <a:lstStyle/>
                    <a:p>
                      <a:pPr algn="ctr" rtl="1"/>
                      <a:r>
                        <a:rPr lang="ar-SA" sz="2000" dirty="0">
                          <a:cs typeface="Ali_K_Sahifa" pitchFamily="2" charset="-78"/>
                        </a:rPr>
                        <a:t>س</a:t>
                      </a:r>
                      <a:endParaRPr lang="ar-IQ" sz="2000" dirty="0">
                        <a:cs typeface="Ali_K_Sahifa" pitchFamily="2" charset="-78"/>
                      </a:endParaRPr>
                    </a:p>
                  </a:txBody>
                  <a:tcPr/>
                </a:tc>
                <a:tc>
                  <a:txBody>
                    <a:bodyPr/>
                    <a:lstStyle/>
                    <a:p>
                      <a:pPr algn="ctr" rtl="1"/>
                      <a:r>
                        <a:rPr lang="en-US" sz="2000" dirty="0"/>
                        <a:t>S</a:t>
                      </a:r>
                      <a:endParaRPr lang="ar-IQ" sz="2000" dirty="0"/>
                    </a:p>
                  </a:txBody>
                  <a:tcPr/>
                </a:tc>
                <a:extLst>
                  <a:ext uri="{0D108BD9-81ED-4DB2-BD59-A6C34878D82A}">
                    <a16:rowId xmlns:a16="http://schemas.microsoft.com/office/drawing/2014/main" val="10012"/>
                  </a:ext>
                </a:extLst>
              </a:tr>
              <a:tr h="693171">
                <a:tc>
                  <a:txBody>
                    <a:bodyPr/>
                    <a:lstStyle/>
                    <a:p>
                      <a:pPr algn="ctr" rtl="1"/>
                      <a:r>
                        <a:rPr lang="ar-SA" sz="2000" dirty="0">
                          <a:cs typeface="Ali_K_Sahifa" pitchFamily="2" charset="-78"/>
                        </a:rPr>
                        <a:t>ش</a:t>
                      </a:r>
                      <a:endParaRPr lang="ar-IQ" sz="2000" dirty="0">
                        <a:cs typeface="Ali_K_Sahifa" pitchFamily="2" charset="-78"/>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000" dirty="0">
                          <a:cs typeface="Ali_K_Samik" pitchFamily="2" charset="-78"/>
                        </a:rPr>
                        <a:t>Ş</a:t>
                      </a:r>
                      <a:endParaRPr lang="ar-IQ" sz="2000" dirty="0">
                        <a:cs typeface="Ali_K_Samik" pitchFamily="2" charset="-78"/>
                      </a:endParaRPr>
                    </a:p>
                    <a:p>
                      <a:pPr algn="ctr" rtl="1"/>
                      <a:endParaRPr lang="ar-IQ" sz="2000" dirty="0"/>
                    </a:p>
                  </a:txBody>
                  <a:tcPr/>
                </a:tc>
                <a:extLst>
                  <a:ext uri="{0D108BD9-81ED-4DB2-BD59-A6C34878D82A}">
                    <a16:rowId xmlns:a16="http://schemas.microsoft.com/office/drawing/2014/main" val="10013"/>
                  </a:ext>
                </a:extLst>
              </a:tr>
            </a:tbl>
          </a:graphicData>
        </a:graphic>
      </p:graphicFrame>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52"/>
            <a:ext cx="8229600" cy="5983311"/>
          </a:xfrm>
        </p:spPr>
        <p:txBody>
          <a:bodyPr>
            <a:normAutofit/>
          </a:bodyPr>
          <a:lstStyle/>
          <a:p>
            <a:pPr>
              <a:buNone/>
            </a:pPr>
            <a:endParaRPr lang="en-US" dirty="0"/>
          </a:p>
        </p:txBody>
      </p:sp>
      <p:sp>
        <p:nvSpPr>
          <p:cNvPr id="4" name="Slide Number Placeholder 3"/>
          <p:cNvSpPr>
            <a:spLocks noGrp="1"/>
          </p:cNvSpPr>
          <p:nvPr>
            <p:ph type="sldNum" sz="quarter" idx="12"/>
          </p:nvPr>
        </p:nvSpPr>
        <p:spPr/>
        <p:txBody>
          <a:bodyPr/>
          <a:lstStyle/>
          <a:p>
            <a:fld id="{F869514A-0842-48B7-ABD1-C73CC7411A1A}" type="slidenum">
              <a:rPr lang="ar-IQ" smtClean="0"/>
              <a:pPr/>
              <a:t>99</a:t>
            </a:fld>
            <a:endParaRPr lang="ar-IQ"/>
          </a:p>
        </p:txBody>
      </p:sp>
      <p:sp>
        <p:nvSpPr>
          <p:cNvPr id="5" name="Title 1"/>
          <p:cNvSpPr>
            <a:spLocks noGrp="1"/>
          </p:cNvSpPr>
          <p:nvPr>
            <p:ph type="title"/>
          </p:nvPr>
        </p:nvSpPr>
        <p:spPr>
          <a:xfrm>
            <a:off x="457200" y="0"/>
            <a:ext cx="7400948" cy="6215082"/>
          </a:xfrm>
        </p:spPr>
        <p:txBody>
          <a:bodyPr>
            <a:normAutofit/>
          </a:bodyPr>
          <a:lstStyle/>
          <a:p>
            <a:pPr algn="just"/>
            <a:endParaRPr lang="ar-IQ" sz="2800" b="0" dirty="0">
              <a:cs typeface="Ali_K_Samik" pitchFamily="2" charset="-78"/>
            </a:endParaRPr>
          </a:p>
        </p:txBody>
      </p:sp>
      <p:graphicFrame>
        <p:nvGraphicFramePr>
          <p:cNvPr id="6" name="Table 5"/>
          <p:cNvGraphicFramePr>
            <a:graphicFrameLocks noGrp="1"/>
          </p:cNvGraphicFramePr>
          <p:nvPr>
            <p:extLst>
              <p:ext uri="{D42A27DB-BD31-4B8C-83A1-F6EECF244321}">
                <p14:modId xmlns:p14="http://schemas.microsoft.com/office/powerpoint/2010/main" val="33379713"/>
              </p:ext>
            </p:extLst>
          </p:nvPr>
        </p:nvGraphicFramePr>
        <p:xfrm>
          <a:off x="1285852" y="285730"/>
          <a:ext cx="6143668" cy="5857920"/>
        </p:xfrm>
        <a:graphic>
          <a:graphicData uri="http://schemas.openxmlformats.org/drawingml/2006/table">
            <a:tbl>
              <a:tblPr rtl="1" firstRow="1" bandRow="1">
                <a:tableStyleId>{5C22544A-7EE6-4342-B048-85BDC9FD1C3A}</a:tableStyleId>
              </a:tblPr>
              <a:tblGrid>
                <a:gridCol w="2722778">
                  <a:extLst>
                    <a:ext uri="{9D8B030D-6E8A-4147-A177-3AD203B41FA5}">
                      <a16:colId xmlns:a16="http://schemas.microsoft.com/office/drawing/2014/main" val="20000"/>
                    </a:ext>
                  </a:extLst>
                </a:gridCol>
                <a:gridCol w="3420890">
                  <a:extLst>
                    <a:ext uri="{9D8B030D-6E8A-4147-A177-3AD203B41FA5}">
                      <a16:colId xmlns:a16="http://schemas.microsoft.com/office/drawing/2014/main" val="20001"/>
                    </a:ext>
                  </a:extLst>
                </a:gridCol>
              </a:tblGrid>
              <a:tr h="366120">
                <a:tc>
                  <a:txBody>
                    <a:bodyPr/>
                    <a:lstStyle/>
                    <a:p>
                      <a:pPr algn="ctr" rtl="1"/>
                      <a:r>
                        <a:rPr lang="ar-SA" dirty="0">
                          <a:cs typeface="Ali_K_Samik" pitchFamily="2" charset="-78"/>
                        </a:rPr>
                        <a:t>عةرةبي</a:t>
                      </a:r>
                      <a:endParaRPr lang="ar-IQ" dirty="0">
                        <a:cs typeface="Ali_K_Samik" pitchFamily="2" charset="-78"/>
                      </a:endParaRPr>
                    </a:p>
                  </a:txBody>
                  <a:tcPr/>
                </a:tc>
                <a:tc>
                  <a:txBody>
                    <a:bodyPr/>
                    <a:lstStyle/>
                    <a:p>
                      <a:pPr algn="ctr" rtl="1"/>
                      <a:r>
                        <a:rPr lang="ar-SA" dirty="0">
                          <a:cs typeface="Ali_K_Samik" pitchFamily="2" charset="-78"/>
                        </a:rPr>
                        <a:t>لاتيني</a:t>
                      </a:r>
                      <a:endParaRPr lang="ar-IQ" dirty="0">
                        <a:cs typeface="Ali_K_Samik" pitchFamily="2" charset="-78"/>
                      </a:endParaRPr>
                    </a:p>
                  </a:txBody>
                  <a:tcPr/>
                </a:tc>
                <a:extLst>
                  <a:ext uri="{0D108BD9-81ED-4DB2-BD59-A6C34878D82A}">
                    <a16:rowId xmlns:a16="http://schemas.microsoft.com/office/drawing/2014/main" val="10000"/>
                  </a:ext>
                </a:extLst>
              </a:tr>
              <a:tr h="366120">
                <a:tc>
                  <a:txBody>
                    <a:bodyPr/>
                    <a:lstStyle/>
                    <a:p>
                      <a:pPr algn="ctr" rtl="1"/>
                      <a:r>
                        <a:rPr lang="ar-SA" dirty="0">
                          <a:cs typeface="Ali_K_Sahifa" pitchFamily="2" charset="-78"/>
                        </a:rPr>
                        <a:t>ذ</a:t>
                      </a:r>
                      <a:endParaRPr lang="ar-IQ" dirty="0">
                        <a:cs typeface="Ali_K_Sahifa" pitchFamily="2" charset="-78"/>
                      </a:endParaRPr>
                    </a:p>
                  </a:txBody>
                  <a:tcPr/>
                </a:tc>
                <a:tc>
                  <a:txBody>
                    <a:bodyPr/>
                    <a:lstStyle/>
                    <a:p>
                      <a:pPr algn="ctr" rtl="1"/>
                      <a:r>
                        <a:rPr lang="en-US" dirty="0">
                          <a:cs typeface="Ali_K_Samik" pitchFamily="2" charset="-78"/>
                        </a:rPr>
                        <a:t>J</a:t>
                      </a:r>
                      <a:endParaRPr lang="ar-IQ" dirty="0">
                        <a:cs typeface="Ali_K_Samik" pitchFamily="2" charset="-78"/>
                      </a:endParaRPr>
                    </a:p>
                  </a:txBody>
                  <a:tcPr/>
                </a:tc>
                <a:extLst>
                  <a:ext uri="{0D108BD9-81ED-4DB2-BD59-A6C34878D82A}">
                    <a16:rowId xmlns:a16="http://schemas.microsoft.com/office/drawing/2014/main" val="10001"/>
                  </a:ext>
                </a:extLst>
              </a:tr>
              <a:tr h="366120">
                <a:tc>
                  <a:txBody>
                    <a:bodyPr/>
                    <a:lstStyle/>
                    <a:p>
                      <a:pPr algn="ctr" rtl="1"/>
                      <a:r>
                        <a:rPr lang="ar-SA" dirty="0">
                          <a:cs typeface="Ali_K_Sahifa" pitchFamily="2" charset="-78"/>
                        </a:rPr>
                        <a:t>ح</a:t>
                      </a:r>
                      <a:endParaRPr lang="ar-IQ" dirty="0">
                        <a:cs typeface="Ali_K_Sahifa" pitchFamily="2" charset="-78"/>
                      </a:endParaRPr>
                    </a:p>
                  </a:txBody>
                  <a:tcPr/>
                </a:tc>
                <a:tc>
                  <a:txBody>
                    <a:bodyPr/>
                    <a:lstStyle/>
                    <a:p>
                      <a:pPr algn="ctr" rtl="1"/>
                      <a:r>
                        <a:rPr lang="en-US" dirty="0">
                          <a:cs typeface="Ali_K_Samik" pitchFamily="2" charset="-78"/>
                        </a:rPr>
                        <a:t>Ĥ</a:t>
                      </a:r>
                      <a:endParaRPr lang="ar-IQ" dirty="0">
                        <a:cs typeface="Ali_K_Samik" pitchFamily="2" charset="-78"/>
                      </a:endParaRPr>
                    </a:p>
                  </a:txBody>
                  <a:tcPr/>
                </a:tc>
                <a:extLst>
                  <a:ext uri="{0D108BD9-81ED-4DB2-BD59-A6C34878D82A}">
                    <a16:rowId xmlns:a16="http://schemas.microsoft.com/office/drawing/2014/main" val="10002"/>
                  </a:ext>
                </a:extLst>
              </a:tr>
              <a:tr h="366120">
                <a:tc>
                  <a:txBody>
                    <a:bodyPr/>
                    <a:lstStyle/>
                    <a:p>
                      <a:pPr algn="ctr" rtl="1"/>
                      <a:r>
                        <a:rPr lang="ar-SA" dirty="0">
                          <a:cs typeface="Ali_K_Sahifa" pitchFamily="2" charset="-78"/>
                        </a:rPr>
                        <a:t>خ</a:t>
                      </a:r>
                      <a:endParaRPr lang="ar-IQ" dirty="0">
                        <a:cs typeface="Ali_K_Sahifa" pitchFamily="2" charset="-78"/>
                      </a:endParaRPr>
                    </a:p>
                  </a:txBody>
                  <a:tcPr/>
                </a:tc>
                <a:tc>
                  <a:txBody>
                    <a:bodyPr/>
                    <a:lstStyle/>
                    <a:p>
                      <a:pPr algn="ctr" rtl="1"/>
                      <a:r>
                        <a:rPr lang="en-US" dirty="0">
                          <a:cs typeface="Ali_K_Samik" pitchFamily="2" charset="-78"/>
                        </a:rPr>
                        <a:t>X</a:t>
                      </a:r>
                      <a:endParaRPr lang="ar-IQ" dirty="0">
                        <a:cs typeface="Ali_K_Samik" pitchFamily="2" charset="-78"/>
                      </a:endParaRPr>
                    </a:p>
                  </a:txBody>
                  <a:tcPr/>
                </a:tc>
                <a:extLst>
                  <a:ext uri="{0D108BD9-81ED-4DB2-BD59-A6C34878D82A}">
                    <a16:rowId xmlns:a16="http://schemas.microsoft.com/office/drawing/2014/main" val="10003"/>
                  </a:ext>
                </a:extLst>
              </a:tr>
              <a:tr h="366120">
                <a:tc>
                  <a:txBody>
                    <a:bodyPr/>
                    <a:lstStyle/>
                    <a:p>
                      <a:pPr algn="ctr" rtl="1"/>
                      <a:r>
                        <a:rPr lang="ar-SA" dirty="0">
                          <a:cs typeface="Ali_K_Sahifa" pitchFamily="2" charset="-78"/>
                        </a:rPr>
                        <a:t>ع</a:t>
                      </a:r>
                      <a:endParaRPr lang="ar-IQ" dirty="0">
                        <a:cs typeface="Ali_K_Sahifa" pitchFamily="2" charset="-78"/>
                      </a:endParaRPr>
                    </a:p>
                  </a:txBody>
                  <a:tcPr/>
                </a:tc>
                <a:tc>
                  <a:txBody>
                    <a:bodyPr/>
                    <a:lstStyle/>
                    <a:p>
                      <a:pPr algn="ctr" rtl="1"/>
                      <a:r>
                        <a:rPr lang="en-US" dirty="0">
                          <a:cs typeface="Ali_K_Samik" pitchFamily="2" charset="-78"/>
                        </a:rPr>
                        <a:t>6</a:t>
                      </a:r>
                      <a:endParaRPr lang="ar-IQ" dirty="0">
                        <a:cs typeface="Ali_K_Samik" pitchFamily="2" charset="-78"/>
                      </a:endParaRPr>
                    </a:p>
                  </a:txBody>
                  <a:tcPr/>
                </a:tc>
                <a:extLst>
                  <a:ext uri="{0D108BD9-81ED-4DB2-BD59-A6C34878D82A}">
                    <a16:rowId xmlns:a16="http://schemas.microsoft.com/office/drawing/2014/main" val="10004"/>
                  </a:ext>
                </a:extLst>
              </a:tr>
              <a:tr h="366120">
                <a:tc>
                  <a:txBody>
                    <a:bodyPr/>
                    <a:lstStyle/>
                    <a:p>
                      <a:pPr algn="ctr" rtl="1"/>
                      <a:r>
                        <a:rPr lang="ar-SA" dirty="0">
                          <a:cs typeface="Ali_K_Sahifa" pitchFamily="2" charset="-78"/>
                        </a:rPr>
                        <a:t>غ</a:t>
                      </a:r>
                      <a:endParaRPr lang="ar-IQ" dirty="0">
                        <a:cs typeface="Ali_K_Sahifa" pitchFamily="2" charset="-78"/>
                      </a:endParaRPr>
                    </a:p>
                  </a:txBody>
                  <a:tcPr/>
                </a:tc>
                <a:tc>
                  <a:txBody>
                    <a:bodyPr/>
                    <a:lstStyle/>
                    <a:p>
                      <a:pPr algn="ctr" rtl="1"/>
                      <a:endParaRPr lang="ar-IQ" dirty="0">
                        <a:cs typeface="Ali_K_Samik" pitchFamily="2" charset="-78"/>
                      </a:endParaRPr>
                    </a:p>
                  </a:txBody>
                  <a:tcPr/>
                </a:tc>
                <a:extLst>
                  <a:ext uri="{0D108BD9-81ED-4DB2-BD59-A6C34878D82A}">
                    <a16:rowId xmlns:a16="http://schemas.microsoft.com/office/drawing/2014/main" val="10005"/>
                  </a:ext>
                </a:extLst>
              </a:tr>
              <a:tr h="366120">
                <a:tc>
                  <a:txBody>
                    <a:bodyPr/>
                    <a:lstStyle/>
                    <a:p>
                      <a:pPr algn="ctr" rtl="1"/>
                      <a:r>
                        <a:rPr lang="ar-SA" dirty="0">
                          <a:cs typeface="Ali_K_Sahifa" pitchFamily="2" charset="-78"/>
                        </a:rPr>
                        <a:t>ه</a:t>
                      </a:r>
                      <a:endParaRPr lang="ar-IQ" dirty="0">
                        <a:cs typeface="Ali_K_Sahifa" pitchFamily="2" charset="-78"/>
                      </a:endParaRPr>
                    </a:p>
                  </a:txBody>
                  <a:tcPr/>
                </a:tc>
                <a:tc>
                  <a:txBody>
                    <a:bodyPr/>
                    <a:lstStyle/>
                    <a:p>
                      <a:pPr algn="ctr" rtl="1"/>
                      <a:r>
                        <a:rPr lang="en-US" dirty="0">
                          <a:cs typeface="Ali_K_Samik" pitchFamily="2" charset="-78"/>
                        </a:rPr>
                        <a:t>H</a:t>
                      </a:r>
                      <a:endParaRPr lang="ar-IQ" dirty="0">
                        <a:cs typeface="Ali_K_Samik" pitchFamily="2" charset="-78"/>
                      </a:endParaRPr>
                    </a:p>
                  </a:txBody>
                  <a:tcPr/>
                </a:tc>
                <a:extLst>
                  <a:ext uri="{0D108BD9-81ED-4DB2-BD59-A6C34878D82A}">
                    <a16:rowId xmlns:a16="http://schemas.microsoft.com/office/drawing/2014/main" val="10006"/>
                  </a:ext>
                </a:extLst>
              </a:tr>
              <a:tr h="366120">
                <a:tc>
                  <a:txBody>
                    <a:bodyPr/>
                    <a:lstStyle/>
                    <a:p>
                      <a:pPr algn="ctr" rtl="1"/>
                      <a:r>
                        <a:rPr lang="ar-SA" dirty="0">
                          <a:cs typeface="Ali_K_Sahifa" pitchFamily="2" charset="-78"/>
                        </a:rPr>
                        <a:t>م</a:t>
                      </a:r>
                      <a:endParaRPr lang="ar-IQ" dirty="0">
                        <a:cs typeface="Ali_K_Sahifa" pitchFamily="2" charset="-78"/>
                      </a:endParaRPr>
                    </a:p>
                  </a:txBody>
                  <a:tcPr/>
                </a:tc>
                <a:tc>
                  <a:txBody>
                    <a:bodyPr/>
                    <a:lstStyle/>
                    <a:p>
                      <a:pPr algn="ctr" rtl="1"/>
                      <a:r>
                        <a:rPr lang="en-US" dirty="0">
                          <a:cs typeface="Ali_K_Samik" pitchFamily="2" charset="-78"/>
                        </a:rPr>
                        <a:t>M</a:t>
                      </a:r>
                      <a:endParaRPr lang="ar-IQ" dirty="0">
                        <a:cs typeface="Ali_K_Samik" pitchFamily="2" charset="-78"/>
                      </a:endParaRPr>
                    </a:p>
                  </a:txBody>
                  <a:tcPr/>
                </a:tc>
                <a:extLst>
                  <a:ext uri="{0D108BD9-81ED-4DB2-BD59-A6C34878D82A}">
                    <a16:rowId xmlns:a16="http://schemas.microsoft.com/office/drawing/2014/main" val="10007"/>
                  </a:ext>
                </a:extLst>
              </a:tr>
              <a:tr h="366120">
                <a:tc>
                  <a:txBody>
                    <a:bodyPr/>
                    <a:lstStyle/>
                    <a:p>
                      <a:pPr algn="ctr" rtl="1"/>
                      <a:r>
                        <a:rPr lang="ar-SA" dirty="0">
                          <a:cs typeface="Ali_K_Sahifa" pitchFamily="2" charset="-78"/>
                        </a:rPr>
                        <a:t>ن</a:t>
                      </a:r>
                      <a:endParaRPr lang="ar-IQ" dirty="0">
                        <a:cs typeface="Ali_K_Sahifa" pitchFamily="2" charset="-78"/>
                      </a:endParaRPr>
                    </a:p>
                  </a:txBody>
                  <a:tcPr/>
                </a:tc>
                <a:tc>
                  <a:txBody>
                    <a:bodyPr/>
                    <a:lstStyle/>
                    <a:p>
                      <a:pPr algn="ctr" rtl="1"/>
                      <a:r>
                        <a:rPr lang="en-US" dirty="0">
                          <a:cs typeface="Ali_K_Samik" pitchFamily="2" charset="-78"/>
                        </a:rPr>
                        <a:t>N</a:t>
                      </a:r>
                      <a:endParaRPr lang="ar-IQ" dirty="0">
                        <a:cs typeface="Ali_K_Samik" pitchFamily="2" charset="-78"/>
                      </a:endParaRPr>
                    </a:p>
                  </a:txBody>
                  <a:tcPr/>
                </a:tc>
                <a:extLst>
                  <a:ext uri="{0D108BD9-81ED-4DB2-BD59-A6C34878D82A}">
                    <a16:rowId xmlns:a16="http://schemas.microsoft.com/office/drawing/2014/main" val="10008"/>
                  </a:ext>
                </a:extLst>
              </a:tr>
              <a:tr h="366120">
                <a:tc>
                  <a:txBody>
                    <a:bodyPr/>
                    <a:lstStyle/>
                    <a:p>
                      <a:pPr algn="ctr" rtl="1"/>
                      <a:r>
                        <a:rPr lang="ar-SA" dirty="0">
                          <a:cs typeface="Ali_K_Sahifa" pitchFamily="2" charset="-78"/>
                        </a:rPr>
                        <a:t>ل</a:t>
                      </a:r>
                      <a:endParaRPr lang="ar-IQ" dirty="0">
                        <a:cs typeface="Ali_K_Sahifa" pitchFamily="2" charset="-78"/>
                      </a:endParaRPr>
                    </a:p>
                  </a:txBody>
                  <a:tcPr/>
                </a:tc>
                <a:tc>
                  <a:txBody>
                    <a:bodyPr/>
                    <a:lstStyle/>
                    <a:p>
                      <a:pPr algn="ctr" rtl="1"/>
                      <a:r>
                        <a:rPr lang="en-US" dirty="0">
                          <a:cs typeface="Ali_K_Samik" pitchFamily="2" charset="-78"/>
                        </a:rPr>
                        <a:t>L</a:t>
                      </a:r>
                      <a:endParaRPr lang="ar-IQ" dirty="0">
                        <a:cs typeface="Ali_K_Samik" pitchFamily="2" charset="-78"/>
                      </a:endParaRPr>
                    </a:p>
                  </a:txBody>
                  <a:tcPr/>
                </a:tc>
                <a:extLst>
                  <a:ext uri="{0D108BD9-81ED-4DB2-BD59-A6C34878D82A}">
                    <a16:rowId xmlns:a16="http://schemas.microsoft.com/office/drawing/2014/main" val="10009"/>
                  </a:ext>
                </a:extLst>
              </a:tr>
              <a:tr h="366120">
                <a:tc>
                  <a:txBody>
                    <a:bodyPr/>
                    <a:lstStyle/>
                    <a:p>
                      <a:pPr algn="ctr" rtl="1"/>
                      <a:r>
                        <a:rPr lang="ar-SA" dirty="0">
                          <a:cs typeface="Ali_K_Sahifa" pitchFamily="2" charset="-78"/>
                        </a:rPr>
                        <a:t>لَ</a:t>
                      </a:r>
                      <a:endParaRPr lang="ar-IQ" dirty="0">
                        <a:cs typeface="Ali_K_Sahifa" pitchFamily="2" charset="-78"/>
                      </a:endParaRPr>
                    </a:p>
                  </a:txBody>
                  <a:tcPr/>
                </a:tc>
                <a:tc>
                  <a:txBody>
                    <a:bodyPr/>
                    <a:lstStyle/>
                    <a:p>
                      <a:pPr algn="ctr" rtl="1"/>
                      <a:r>
                        <a:rPr lang="en-US" dirty="0">
                          <a:cs typeface="Ali_K_Samik" pitchFamily="2" charset="-78"/>
                        </a:rPr>
                        <a:t>Ĺ</a:t>
                      </a:r>
                      <a:endParaRPr lang="ar-IQ" dirty="0">
                        <a:cs typeface="Ali_K_Samik" pitchFamily="2" charset="-78"/>
                      </a:endParaRPr>
                    </a:p>
                  </a:txBody>
                  <a:tcPr/>
                </a:tc>
                <a:extLst>
                  <a:ext uri="{0D108BD9-81ED-4DB2-BD59-A6C34878D82A}">
                    <a16:rowId xmlns:a16="http://schemas.microsoft.com/office/drawing/2014/main" val="10010"/>
                  </a:ext>
                </a:extLst>
              </a:tr>
              <a:tr h="366120">
                <a:tc>
                  <a:txBody>
                    <a:bodyPr/>
                    <a:lstStyle/>
                    <a:p>
                      <a:pPr algn="ctr" rtl="1"/>
                      <a:r>
                        <a:rPr lang="ar-SA" dirty="0">
                          <a:cs typeface="Ali_K_Sahifa" pitchFamily="2" charset="-78"/>
                        </a:rPr>
                        <a:t>ر</a:t>
                      </a:r>
                      <a:endParaRPr lang="ar-IQ" dirty="0">
                        <a:cs typeface="Ali_K_Sahifa" pitchFamily="2" charset="-78"/>
                      </a:endParaRPr>
                    </a:p>
                  </a:txBody>
                  <a:tcPr/>
                </a:tc>
                <a:tc>
                  <a:txBody>
                    <a:bodyPr/>
                    <a:lstStyle/>
                    <a:p>
                      <a:pPr algn="ctr" rtl="1"/>
                      <a:r>
                        <a:rPr lang="en-US" dirty="0">
                          <a:cs typeface="Ali_K_Samik" pitchFamily="2" charset="-78"/>
                        </a:rPr>
                        <a:t>R</a:t>
                      </a:r>
                      <a:endParaRPr lang="ar-IQ" dirty="0">
                        <a:cs typeface="Ali_K_Samik" pitchFamily="2" charset="-78"/>
                      </a:endParaRPr>
                    </a:p>
                  </a:txBody>
                  <a:tcPr/>
                </a:tc>
                <a:extLst>
                  <a:ext uri="{0D108BD9-81ED-4DB2-BD59-A6C34878D82A}">
                    <a16:rowId xmlns:a16="http://schemas.microsoft.com/office/drawing/2014/main" val="10011"/>
                  </a:ext>
                </a:extLst>
              </a:tr>
              <a:tr h="366120">
                <a:tc>
                  <a:txBody>
                    <a:bodyPr/>
                    <a:lstStyle/>
                    <a:p>
                      <a:pPr algn="ctr" rtl="1"/>
                      <a:r>
                        <a:rPr lang="ar-SA" dirty="0">
                          <a:cs typeface="Ali_K_Sahifa" pitchFamily="2" charset="-78"/>
                        </a:rPr>
                        <a:t>رِ</a:t>
                      </a:r>
                      <a:endParaRPr lang="ar-IQ" dirty="0">
                        <a:cs typeface="Ali_K_Sahifa" pitchFamily="2" charset="-78"/>
                      </a:endParaRPr>
                    </a:p>
                  </a:txBody>
                  <a:tcPr/>
                </a:tc>
                <a:tc>
                  <a:txBody>
                    <a:bodyPr/>
                    <a:lstStyle/>
                    <a:p>
                      <a:pPr algn="ctr" rtl="1"/>
                      <a:r>
                        <a:rPr lang="en-US" dirty="0">
                          <a:cs typeface="Ali_K_Samik" pitchFamily="2" charset="-78"/>
                        </a:rPr>
                        <a:t>Ŕ</a:t>
                      </a:r>
                      <a:endParaRPr lang="ar-IQ" dirty="0">
                        <a:cs typeface="Ali_K_Samik" pitchFamily="2" charset="-78"/>
                      </a:endParaRPr>
                    </a:p>
                  </a:txBody>
                  <a:tcPr/>
                </a:tc>
                <a:extLst>
                  <a:ext uri="{0D108BD9-81ED-4DB2-BD59-A6C34878D82A}">
                    <a16:rowId xmlns:a16="http://schemas.microsoft.com/office/drawing/2014/main" val="10012"/>
                  </a:ext>
                </a:extLst>
              </a:tr>
              <a:tr h="366120">
                <a:tc>
                  <a:txBody>
                    <a:bodyPr/>
                    <a:lstStyle/>
                    <a:p>
                      <a:pPr algn="ctr" rtl="1"/>
                      <a:r>
                        <a:rPr lang="ar-SA" dirty="0">
                          <a:cs typeface="Ali_K_Sahifa" pitchFamily="2" charset="-78"/>
                        </a:rPr>
                        <a:t>و</a:t>
                      </a:r>
                      <a:endParaRPr lang="ar-IQ" dirty="0">
                        <a:cs typeface="Ali_K_Sahifa" pitchFamily="2" charset="-78"/>
                      </a:endParaRPr>
                    </a:p>
                  </a:txBody>
                  <a:tcPr/>
                </a:tc>
                <a:tc>
                  <a:txBody>
                    <a:bodyPr/>
                    <a:lstStyle/>
                    <a:p>
                      <a:pPr algn="ctr" rtl="1"/>
                      <a:r>
                        <a:rPr lang="en-US" dirty="0">
                          <a:cs typeface="Ali_K_Samik" pitchFamily="2" charset="-78"/>
                        </a:rPr>
                        <a:t>W</a:t>
                      </a:r>
                      <a:endParaRPr lang="ar-IQ" dirty="0">
                        <a:cs typeface="Ali_K_Samik" pitchFamily="2" charset="-78"/>
                      </a:endParaRPr>
                    </a:p>
                  </a:txBody>
                  <a:tcPr/>
                </a:tc>
                <a:extLst>
                  <a:ext uri="{0D108BD9-81ED-4DB2-BD59-A6C34878D82A}">
                    <a16:rowId xmlns:a16="http://schemas.microsoft.com/office/drawing/2014/main" val="10013"/>
                  </a:ext>
                </a:extLst>
              </a:tr>
              <a:tr h="366120">
                <a:tc>
                  <a:txBody>
                    <a:bodyPr/>
                    <a:lstStyle/>
                    <a:p>
                      <a:pPr algn="ctr" rtl="1"/>
                      <a:r>
                        <a:rPr lang="ar-SA" dirty="0">
                          <a:cs typeface="Ali_K_Sahifa" pitchFamily="2" charset="-78"/>
                        </a:rPr>
                        <a:t>ي</a:t>
                      </a:r>
                      <a:endParaRPr lang="ar-IQ" dirty="0">
                        <a:cs typeface="Ali_K_Sahifa" pitchFamily="2" charset="-78"/>
                      </a:endParaRPr>
                    </a:p>
                  </a:txBody>
                  <a:tcPr/>
                </a:tc>
                <a:tc>
                  <a:txBody>
                    <a:bodyPr/>
                    <a:lstStyle/>
                    <a:p>
                      <a:pPr algn="ctr" rtl="1"/>
                      <a:r>
                        <a:rPr lang="en-US" dirty="0">
                          <a:cs typeface="Ali_K_Samik" pitchFamily="2" charset="-78"/>
                        </a:rPr>
                        <a:t>Y</a:t>
                      </a:r>
                      <a:endParaRPr lang="ar-IQ" dirty="0">
                        <a:cs typeface="Ali_K_Samik" pitchFamily="2" charset="-78"/>
                      </a:endParaRPr>
                    </a:p>
                  </a:txBody>
                  <a:tcPr/>
                </a:tc>
                <a:extLst>
                  <a:ext uri="{0D108BD9-81ED-4DB2-BD59-A6C34878D82A}">
                    <a16:rowId xmlns:a16="http://schemas.microsoft.com/office/drawing/2014/main" val="10014"/>
                  </a:ext>
                </a:extLst>
              </a:tr>
              <a:tr h="366120">
                <a:tc>
                  <a:txBody>
                    <a:bodyPr/>
                    <a:lstStyle/>
                    <a:p>
                      <a:pPr algn="ctr" rtl="1"/>
                      <a:r>
                        <a:rPr lang="ar-SA" dirty="0">
                          <a:cs typeface="Ali_K_Sahifa" pitchFamily="2" charset="-78"/>
                        </a:rPr>
                        <a:t>ز</a:t>
                      </a:r>
                      <a:endParaRPr lang="ar-IQ" dirty="0">
                        <a:cs typeface="Ali_K_Sahifa" pitchFamily="2" charset="-78"/>
                      </a:endParaRPr>
                    </a:p>
                  </a:txBody>
                  <a:tcPr/>
                </a:tc>
                <a:tc>
                  <a:txBody>
                    <a:bodyPr/>
                    <a:lstStyle/>
                    <a:p>
                      <a:pPr algn="ctr" rtl="1"/>
                      <a:r>
                        <a:rPr lang="en-US" dirty="0">
                          <a:cs typeface="Ali_K_Samik" pitchFamily="2" charset="-78"/>
                        </a:rPr>
                        <a:t>Z</a:t>
                      </a:r>
                      <a:endParaRPr lang="ar-IQ" dirty="0">
                        <a:cs typeface="Ali_K_Samik" pitchFamily="2" charset="-78"/>
                      </a:endParaRPr>
                    </a:p>
                  </a:txBody>
                  <a:tcPr/>
                </a:tc>
                <a:extLst>
                  <a:ext uri="{0D108BD9-81ED-4DB2-BD59-A6C34878D82A}">
                    <a16:rowId xmlns:a16="http://schemas.microsoft.com/office/drawing/2014/main" val="10015"/>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1942</TotalTime>
  <Words>10025</Words>
  <Application>Microsoft Office PowerPoint</Application>
  <PresentationFormat>On-screen Show (4:3)</PresentationFormat>
  <Paragraphs>743</Paragraphs>
  <Slides>132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132</vt:i4>
      </vt:variant>
    </vt:vector>
  </HeadingPairs>
  <TitlesOfParts>
    <vt:vector size="139" baseType="lpstr">
      <vt:lpstr>Ali_K_Alwand</vt:lpstr>
      <vt:lpstr>Ali_K_Sahifa</vt:lpstr>
      <vt:lpstr>Ali_K_Sahifa Bold</vt:lpstr>
      <vt:lpstr>Ali_K_Samik</vt:lpstr>
      <vt:lpstr>Arial</vt:lpstr>
      <vt:lpstr>Calibri</vt:lpstr>
      <vt:lpstr>Office Theme</vt:lpstr>
      <vt:lpstr>حكومةتى هةريَمى كوردستان – عيراق  وةزارةتي خويَندنى بالاَو تويَذينةوةى زانستى  زانكؤى سةلاحةددين– هةوليَر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دةرامةتى ئاوى</vt:lpstr>
      <vt:lpstr>طرنطترين رِووبارو دةرياضةكاني كوردستان بريتين لة :</vt:lpstr>
      <vt:lpstr>2- رِووباري ديجلة : </vt:lpstr>
      <vt:lpstr>3- رِووباري فورات :</vt:lpstr>
      <vt:lpstr>4- رِووباري قيزل ئؤزؤن:</vt:lpstr>
      <vt:lpstr>دووةم: زيَيةكان</vt:lpstr>
      <vt:lpstr>2- زيَي بضووك:</vt:lpstr>
      <vt:lpstr>PowerPoint Presentation</vt:lpstr>
      <vt:lpstr>سيَيةم : دةرياضةكان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دابةشبوونى دانيشتوان بةثيَى ذينطة</vt:lpstr>
      <vt:lpstr>3- دابةشبوونى دانيشتوان بةثيَى قةبارة:</vt:lpstr>
      <vt:lpstr>2- ئيَران:</vt:lpstr>
      <vt:lpstr>3- عيَراق :</vt:lpstr>
      <vt:lpstr>4-سوريا: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بةشى سيَيةم: زمان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دابةشكردني زارةكانى زماني كوردي:</vt:lpstr>
      <vt:lpstr>PowerPoint Presentation</vt:lpstr>
      <vt:lpstr>زماني ستاندارد </vt:lpstr>
      <vt:lpstr>PowerPoint Presentation</vt:lpstr>
      <vt:lpstr>PowerPoint Presentation</vt:lpstr>
      <vt:lpstr>PowerPoint Presentation</vt:lpstr>
      <vt:lpstr>PowerPoint Presentation</vt:lpstr>
      <vt:lpstr>فؤنيمةكاني زماني كوردي بة رِيَنووسي عةرةبي و لاتيني:</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ثيَناسةي ئةدةب:</vt:lpstr>
      <vt:lpstr>رِةطةزةكاني ئةدةب:</vt:lpstr>
      <vt:lpstr>جؤرةكانى ئةدةب</vt:lpstr>
      <vt:lpstr>PowerPoint Presentation</vt:lpstr>
      <vt:lpstr>PowerPoint Presentation</vt:lpstr>
      <vt:lpstr>PowerPoint Presentation</vt:lpstr>
      <vt:lpstr>دووةم/ ئةدةبي نووسراو</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جوطرافياي كوردستان:                                            1- سنووري كوردستان:</dc:title>
  <dc:creator>KAWA IT</dc:creator>
  <cp:lastModifiedBy>Lenovo</cp:lastModifiedBy>
  <cp:revision>655</cp:revision>
  <dcterms:created xsi:type="dcterms:W3CDTF">2006-08-16T00:00:00Z</dcterms:created>
  <dcterms:modified xsi:type="dcterms:W3CDTF">2024-01-27T05:42:07Z</dcterms:modified>
</cp:coreProperties>
</file>