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p:scale>
          <a:sx n="66" d="100"/>
          <a:sy n="66" d="100"/>
        </p:scale>
        <p:origin x="32" y="2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0E982-5AF8-4585-8125-A69805104B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C6BE38-2F1F-448B-98DE-3E9849687C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51716F-BC68-48D5-9493-B2589D18F467}"/>
              </a:ext>
            </a:extLst>
          </p:cNvPr>
          <p:cNvSpPr>
            <a:spLocks noGrp="1"/>
          </p:cNvSpPr>
          <p:nvPr>
            <p:ph type="dt" sz="half" idx="10"/>
          </p:nvPr>
        </p:nvSpPr>
        <p:spPr/>
        <p:txBody>
          <a:bodyPr/>
          <a:lstStyle/>
          <a:p>
            <a:fld id="{E9BE58E2-3E49-476F-8BBD-82F9B57D498F}" type="datetimeFigureOut">
              <a:rPr lang="en-US" smtClean="0"/>
              <a:t>7/15/2020</a:t>
            </a:fld>
            <a:endParaRPr lang="en-US"/>
          </a:p>
        </p:txBody>
      </p:sp>
      <p:sp>
        <p:nvSpPr>
          <p:cNvPr id="5" name="Footer Placeholder 4">
            <a:extLst>
              <a:ext uri="{FF2B5EF4-FFF2-40B4-BE49-F238E27FC236}">
                <a16:creationId xmlns:a16="http://schemas.microsoft.com/office/drawing/2014/main" id="{6FFA5BB0-6269-4135-BAE7-3EF1A6239E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F92D43-1FC2-4E40-9207-D662AF6B6794}"/>
              </a:ext>
            </a:extLst>
          </p:cNvPr>
          <p:cNvSpPr>
            <a:spLocks noGrp="1"/>
          </p:cNvSpPr>
          <p:nvPr>
            <p:ph type="sldNum" sz="quarter" idx="12"/>
          </p:nvPr>
        </p:nvSpPr>
        <p:spPr/>
        <p:txBody>
          <a:bodyPr/>
          <a:lstStyle/>
          <a:p>
            <a:fld id="{5DE83A80-EF55-4A96-9912-793E3B6FF25B}" type="slidenum">
              <a:rPr lang="en-US" smtClean="0"/>
              <a:t>‹#›</a:t>
            </a:fld>
            <a:endParaRPr lang="en-US"/>
          </a:p>
        </p:txBody>
      </p:sp>
    </p:spTree>
    <p:extLst>
      <p:ext uri="{BB962C8B-B14F-4D97-AF65-F5344CB8AC3E}">
        <p14:creationId xmlns:p14="http://schemas.microsoft.com/office/powerpoint/2010/main" val="183558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C8F7C-802F-492D-88E7-2F37EEA729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FF1BB3-E7A9-4848-919B-BF682E0818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8039CA-D06C-4263-BBFE-8FE07B27E106}"/>
              </a:ext>
            </a:extLst>
          </p:cNvPr>
          <p:cNvSpPr>
            <a:spLocks noGrp="1"/>
          </p:cNvSpPr>
          <p:nvPr>
            <p:ph type="dt" sz="half" idx="10"/>
          </p:nvPr>
        </p:nvSpPr>
        <p:spPr/>
        <p:txBody>
          <a:bodyPr/>
          <a:lstStyle/>
          <a:p>
            <a:fld id="{E9BE58E2-3E49-476F-8BBD-82F9B57D498F}" type="datetimeFigureOut">
              <a:rPr lang="en-US" smtClean="0"/>
              <a:t>7/15/2020</a:t>
            </a:fld>
            <a:endParaRPr lang="en-US"/>
          </a:p>
        </p:txBody>
      </p:sp>
      <p:sp>
        <p:nvSpPr>
          <p:cNvPr id="5" name="Footer Placeholder 4">
            <a:extLst>
              <a:ext uri="{FF2B5EF4-FFF2-40B4-BE49-F238E27FC236}">
                <a16:creationId xmlns:a16="http://schemas.microsoft.com/office/drawing/2014/main" id="{F47A8112-556E-4341-9C36-ECFB3DCB57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4305B4-87B0-46CC-A9ED-19E756CC58FF}"/>
              </a:ext>
            </a:extLst>
          </p:cNvPr>
          <p:cNvSpPr>
            <a:spLocks noGrp="1"/>
          </p:cNvSpPr>
          <p:nvPr>
            <p:ph type="sldNum" sz="quarter" idx="12"/>
          </p:nvPr>
        </p:nvSpPr>
        <p:spPr/>
        <p:txBody>
          <a:bodyPr/>
          <a:lstStyle/>
          <a:p>
            <a:fld id="{5DE83A80-EF55-4A96-9912-793E3B6FF25B}" type="slidenum">
              <a:rPr lang="en-US" smtClean="0"/>
              <a:t>‹#›</a:t>
            </a:fld>
            <a:endParaRPr lang="en-US"/>
          </a:p>
        </p:txBody>
      </p:sp>
    </p:spTree>
    <p:extLst>
      <p:ext uri="{BB962C8B-B14F-4D97-AF65-F5344CB8AC3E}">
        <p14:creationId xmlns:p14="http://schemas.microsoft.com/office/powerpoint/2010/main" val="2723425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6A7AFC-081A-4BBB-A0ED-11DE61F44C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056076-ABE5-4C19-8319-ABA3C9495F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B70BF-599A-4454-B9AE-8DB528223873}"/>
              </a:ext>
            </a:extLst>
          </p:cNvPr>
          <p:cNvSpPr>
            <a:spLocks noGrp="1"/>
          </p:cNvSpPr>
          <p:nvPr>
            <p:ph type="dt" sz="half" idx="10"/>
          </p:nvPr>
        </p:nvSpPr>
        <p:spPr/>
        <p:txBody>
          <a:bodyPr/>
          <a:lstStyle/>
          <a:p>
            <a:fld id="{E9BE58E2-3E49-476F-8BBD-82F9B57D498F}" type="datetimeFigureOut">
              <a:rPr lang="en-US" smtClean="0"/>
              <a:t>7/15/2020</a:t>
            </a:fld>
            <a:endParaRPr lang="en-US"/>
          </a:p>
        </p:txBody>
      </p:sp>
      <p:sp>
        <p:nvSpPr>
          <p:cNvPr id="5" name="Footer Placeholder 4">
            <a:extLst>
              <a:ext uri="{FF2B5EF4-FFF2-40B4-BE49-F238E27FC236}">
                <a16:creationId xmlns:a16="http://schemas.microsoft.com/office/drawing/2014/main" id="{2301981D-6684-4E7E-B148-170FD4B397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89E8DE-0895-4ECC-A303-AA4B4780CC68}"/>
              </a:ext>
            </a:extLst>
          </p:cNvPr>
          <p:cNvSpPr>
            <a:spLocks noGrp="1"/>
          </p:cNvSpPr>
          <p:nvPr>
            <p:ph type="sldNum" sz="quarter" idx="12"/>
          </p:nvPr>
        </p:nvSpPr>
        <p:spPr/>
        <p:txBody>
          <a:bodyPr/>
          <a:lstStyle/>
          <a:p>
            <a:fld id="{5DE83A80-EF55-4A96-9912-793E3B6FF25B}" type="slidenum">
              <a:rPr lang="en-US" smtClean="0"/>
              <a:t>‹#›</a:t>
            </a:fld>
            <a:endParaRPr lang="en-US"/>
          </a:p>
        </p:txBody>
      </p:sp>
    </p:spTree>
    <p:extLst>
      <p:ext uri="{BB962C8B-B14F-4D97-AF65-F5344CB8AC3E}">
        <p14:creationId xmlns:p14="http://schemas.microsoft.com/office/powerpoint/2010/main" val="585578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72C8D-6860-4E80-B5CC-4839033D0A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7E9D4E-5532-47C0-A32D-F93373995A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93E649-93DA-49BF-9019-0F81BD646308}"/>
              </a:ext>
            </a:extLst>
          </p:cNvPr>
          <p:cNvSpPr>
            <a:spLocks noGrp="1"/>
          </p:cNvSpPr>
          <p:nvPr>
            <p:ph type="dt" sz="half" idx="10"/>
          </p:nvPr>
        </p:nvSpPr>
        <p:spPr/>
        <p:txBody>
          <a:bodyPr/>
          <a:lstStyle/>
          <a:p>
            <a:fld id="{E9BE58E2-3E49-476F-8BBD-82F9B57D498F}" type="datetimeFigureOut">
              <a:rPr lang="en-US" smtClean="0"/>
              <a:t>7/15/2020</a:t>
            </a:fld>
            <a:endParaRPr lang="en-US"/>
          </a:p>
        </p:txBody>
      </p:sp>
      <p:sp>
        <p:nvSpPr>
          <p:cNvPr id="5" name="Footer Placeholder 4">
            <a:extLst>
              <a:ext uri="{FF2B5EF4-FFF2-40B4-BE49-F238E27FC236}">
                <a16:creationId xmlns:a16="http://schemas.microsoft.com/office/drawing/2014/main" id="{8B050C9A-F6D1-487A-B9BF-ED3D97A4E0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2D49B5-A387-4623-91DB-EF7B1F63BB92}"/>
              </a:ext>
            </a:extLst>
          </p:cNvPr>
          <p:cNvSpPr>
            <a:spLocks noGrp="1"/>
          </p:cNvSpPr>
          <p:nvPr>
            <p:ph type="sldNum" sz="quarter" idx="12"/>
          </p:nvPr>
        </p:nvSpPr>
        <p:spPr/>
        <p:txBody>
          <a:bodyPr/>
          <a:lstStyle/>
          <a:p>
            <a:fld id="{5DE83A80-EF55-4A96-9912-793E3B6FF25B}" type="slidenum">
              <a:rPr lang="en-US" smtClean="0"/>
              <a:t>‹#›</a:t>
            </a:fld>
            <a:endParaRPr lang="en-US"/>
          </a:p>
        </p:txBody>
      </p:sp>
    </p:spTree>
    <p:extLst>
      <p:ext uri="{BB962C8B-B14F-4D97-AF65-F5344CB8AC3E}">
        <p14:creationId xmlns:p14="http://schemas.microsoft.com/office/powerpoint/2010/main" val="3614152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A9A4B-0401-4607-903E-20408DDC06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49FB72-A82A-4BDD-AF34-9B8A2AE32A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07D488-F808-4C8B-9DBB-6F8A64A301B5}"/>
              </a:ext>
            </a:extLst>
          </p:cNvPr>
          <p:cNvSpPr>
            <a:spLocks noGrp="1"/>
          </p:cNvSpPr>
          <p:nvPr>
            <p:ph type="dt" sz="half" idx="10"/>
          </p:nvPr>
        </p:nvSpPr>
        <p:spPr/>
        <p:txBody>
          <a:bodyPr/>
          <a:lstStyle/>
          <a:p>
            <a:fld id="{E9BE58E2-3E49-476F-8BBD-82F9B57D498F}" type="datetimeFigureOut">
              <a:rPr lang="en-US" smtClean="0"/>
              <a:t>7/15/2020</a:t>
            </a:fld>
            <a:endParaRPr lang="en-US"/>
          </a:p>
        </p:txBody>
      </p:sp>
      <p:sp>
        <p:nvSpPr>
          <p:cNvPr id="5" name="Footer Placeholder 4">
            <a:extLst>
              <a:ext uri="{FF2B5EF4-FFF2-40B4-BE49-F238E27FC236}">
                <a16:creationId xmlns:a16="http://schemas.microsoft.com/office/drawing/2014/main" id="{3057FBA1-01AB-4649-B739-6450FB4B12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F9B7C5-D7C1-4892-A0D0-534E0007FC05}"/>
              </a:ext>
            </a:extLst>
          </p:cNvPr>
          <p:cNvSpPr>
            <a:spLocks noGrp="1"/>
          </p:cNvSpPr>
          <p:nvPr>
            <p:ph type="sldNum" sz="quarter" idx="12"/>
          </p:nvPr>
        </p:nvSpPr>
        <p:spPr/>
        <p:txBody>
          <a:bodyPr/>
          <a:lstStyle/>
          <a:p>
            <a:fld id="{5DE83A80-EF55-4A96-9912-793E3B6FF25B}" type="slidenum">
              <a:rPr lang="en-US" smtClean="0"/>
              <a:t>‹#›</a:t>
            </a:fld>
            <a:endParaRPr lang="en-US"/>
          </a:p>
        </p:txBody>
      </p:sp>
    </p:spTree>
    <p:extLst>
      <p:ext uri="{BB962C8B-B14F-4D97-AF65-F5344CB8AC3E}">
        <p14:creationId xmlns:p14="http://schemas.microsoft.com/office/powerpoint/2010/main" val="657126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F6ED7-3D18-4259-A242-40D7C402CB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61199D-9C4E-494A-9E7F-52E495586C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8356E7-6883-495D-946E-2FCCFA941C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C4BBF4-B136-4D5F-B45A-FA85E7F6860E}"/>
              </a:ext>
            </a:extLst>
          </p:cNvPr>
          <p:cNvSpPr>
            <a:spLocks noGrp="1"/>
          </p:cNvSpPr>
          <p:nvPr>
            <p:ph type="dt" sz="half" idx="10"/>
          </p:nvPr>
        </p:nvSpPr>
        <p:spPr/>
        <p:txBody>
          <a:bodyPr/>
          <a:lstStyle/>
          <a:p>
            <a:fld id="{E9BE58E2-3E49-476F-8BBD-82F9B57D498F}" type="datetimeFigureOut">
              <a:rPr lang="en-US" smtClean="0"/>
              <a:t>7/15/2020</a:t>
            </a:fld>
            <a:endParaRPr lang="en-US"/>
          </a:p>
        </p:txBody>
      </p:sp>
      <p:sp>
        <p:nvSpPr>
          <p:cNvPr id="6" name="Footer Placeholder 5">
            <a:extLst>
              <a:ext uri="{FF2B5EF4-FFF2-40B4-BE49-F238E27FC236}">
                <a16:creationId xmlns:a16="http://schemas.microsoft.com/office/drawing/2014/main" id="{5A193D44-0D58-4AC4-8E5E-918DF5EB22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03244C-B993-404E-A4FB-C6E50D4B38FD}"/>
              </a:ext>
            </a:extLst>
          </p:cNvPr>
          <p:cNvSpPr>
            <a:spLocks noGrp="1"/>
          </p:cNvSpPr>
          <p:nvPr>
            <p:ph type="sldNum" sz="quarter" idx="12"/>
          </p:nvPr>
        </p:nvSpPr>
        <p:spPr/>
        <p:txBody>
          <a:bodyPr/>
          <a:lstStyle/>
          <a:p>
            <a:fld id="{5DE83A80-EF55-4A96-9912-793E3B6FF25B}" type="slidenum">
              <a:rPr lang="en-US" smtClean="0"/>
              <a:t>‹#›</a:t>
            </a:fld>
            <a:endParaRPr lang="en-US"/>
          </a:p>
        </p:txBody>
      </p:sp>
    </p:spTree>
    <p:extLst>
      <p:ext uri="{BB962C8B-B14F-4D97-AF65-F5344CB8AC3E}">
        <p14:creationId xmlns:p14="http://schemas.microsoft.com/office/powerpoint/2010/main" val="3150896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5FC65-1355-4D9D-B893-38716C756F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8F048C-215F-4E30-9BDE-1609F4F7B2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B9E6E6-C419-401F-82C2-A8AFA739D6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ED858F-8DC1-4634-9F0D-2361EC5DA4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37DF0B-2B53-4D70-A3B1-DE3A907D55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714EBA-FA1E-44A6-881B-3909E3880089}"/>
              </a:ext>
            </a:extLst>
          </p:cNvPr>
          <p:cNvSpPr>
            <a:spLocks noGrp="1"/>
          </p:cNvSpPr>
          <p:nvPr>
            <p:ph type="dt" sz="half" idx="10"/>
          </p:nvPr>
        </p:nvSpPr>
        <p:spPr/>
        <p:txBody>
          <a:bodyPr/>
          <a:lstStyle/>
          <a:p>
            <a:fld id="{E9BE58E2-3E49-476F-8BBD-82F9B57D498F}" type="datetimeFigureOut">
              <a:rPr lang="en-US" smtClean="0"/>
              <a:t>7/15/2020</a:t>
            </a:fld>
            <a:endParaRPr lang="en-US"/>
          </a:p>
        </p:txBody>
      </p:sp>
      <p:sp>
        <p:nvSpPr>
          <p:cNvPr id="8" name="Footer Placeholder 7">
            <a:extLst>
              <a:ext uri="{FF2B5EF4-FFF2-40B4-BE49-F238E27FC236}">
                <a16:creationId xmlns:a16="http://schemas.microsoft.com/office/drawing/2014/main" id="{10DE2D66-184C-4D98-B4D6-AE00843EDC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FB75F2-5DAB-4811-9B79-AF806E1AE672}"/>
              </a:ext>
            </a:extLst>
          </p:cNvPr>
          <p:cNvSpPr>
            <a:spLocks noGrp="1"/>
          </p:cNvSpPr>
          <p:nvPr>
            <p:ph type="sldNum" sz="quarter" idx="12"/>
          </p:nvPr>
        </p:nvSpPr>
        <p:spPr/>
        <p:txBody>
          <a:bodyPr/>
          <a:lstStyle/>
          <a:p>
            <a:fld id="{5DE83A80-EF55-4A96-9912-793E3B6FF25B}" type="slidenum">
              <a:rPr lang="en-US" smtClean="0"/>
              <a:t>‹#›</a:t>
            </a:fld>
            <a:endParaRPr lang="en-US"/>
          </a:p>
        </p:txBody>
      </p:sp>
    </p:spTree>
    <p:extLst>
      <p:ext uri="{BB962C8B-B14F-4D97-AF65-F5344CB8AC3E}">
        <p14:creationId xmlns:p14="http://schemas.microsoft.com/office/powerpoint/2010/main" val="4089147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35960-2B0D-4856-AE33-045671F119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4F4057-3212-4C57-AED4-36BB58B3DE01}"/>
              </a:ext>
            </a:extLst>
          </p:cNvPr>
          <p:cNvSpPr>
            <a:spLocks noGrp="1"/>
          </p:cNvSpPr>
          <p:nvPr>
            <p:ph type="dt" sz="half" idx="10"/>
          </p:nvPr>
        </p:nvSpPr>
        <p:spPr/>
        <p:txBody>
          <a:bodyPr/>
          <a:lstStyle/>
          <a:p>
            <a:fld id="{E9BE58E2-3E49-476F-8BBD-82F9B57D498F}" type="datetimeFigureOut">
              <a:rPr lang="en-US" smtClean="0"/>
              <a:t>7/15/2020</a:t>
            </a:fld>
            <a:endParaRPr lang="en-US"/>
          </a:p>
        </p:txBody>
      </p:sp>
      <p:sp>
        <p:nvSpPr>
          <p:cNvPr id="4" name="Footer Placeholder 3">
            <a:extLst>
              <a:ext uri="{FF2B5EF4-FFF2-40B4-BE49-F238E27FC236}">
                <a16:creationId xmlns:a16="http://schemas.microsoft.com/office/drawing/2014/main" id="{723197A5-37FA-4885-B6FE-2FCF2824D9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E50107-0E01-400B-8F6E-E85FA90EB4B9}"/>
              </a:ext>
            </a:extLst>
          </p:cNvPr>
          <p:cNvSpPr>
            <a:spLocks noGrp="1"/>
          </p:cNvSpPr>
          <p:nvPr>
            <p:ph type="sldNum" sz="quarter" idx="12"/>
          </p:nvPr>
        </p:nvSpPr>
        <p:spPr/>
        <p:txBody>
          <a:bodyPr/>
          <a:lstStyle/>
          <a:p>
            <a:fld id="{5DE83A80-EF55-4A96-9912-793E3B6FF25B}" type="slidenum">
              <a:rPr lang="en-US" smtClean="0"/>
              <a:t>‹#›</a:t>
            </a:fld>
            <a:endParaRPr lang="en-US"/>
          </a:p>
        </p:txBody>
      </p:sp>
    </p:spTree>
    <p:extLst>
      <p:ext uri="{BB962C8B-B14F-4D97-AF65-F5344CB8AC3E}">
        <p14:creationId xmlns:p14="http://schemas.microsoft.com/office/powerpoint/2010/main" val="29313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77B479-A12E-405E-86C4-682D9BAAC364}"/>
              </a:ext>
            </a:extLst>
          </p:cNvPr>
          <p:cNvSpPr>
            <a:spLocks noGrp="1"/>
          </p:cNvSpPr>
          <p:nvPr>
            <p:ph type="dt" sz="half" idx="10"/>
          </p:nvPr>
        </p:nvSpPr>
        <p:spPr/>
        <p:txBody>
          <a:bodyPr/>
          <a:lstStyle/>
          <a:p>
            <a:fld id="{E9BE58E2-3E49-476F-8BBD-82F9B57D498F}" type="datetimeFigureOut">
              <a:rPr lang="en-US" smtClean="0"/>
              <a:t>7/15/2020</a:t>
            </a:fld>
            <a:endParaRPr lang="en-US"/>
          </a:p>
        </p:txBody>
      </p:sp>
      <p:sp>
        <p:nvSpPr>
          <p:cNvPr id="3" name="Footer Placeholder 2">
            <a:extLst>
              <a:ext uri="{FF2B5EF4-FFF2-40B4-BE49-F238E27FC236}">
                <a16:creationId xmlns:a16="http://schemas.microsoft.com/office/drawing/2014/main" id="{950B3890-D5A0-4684-B661-603F97F6F2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DA6DC3-9E1E-49F7-9E4C-67EA13C15114}"/>
              </a:ext>
            </a:extLst>
          </p:cNvPr>
          <p:cNvSpPr>
            <a:spLocks noGrp="1"/>
          </p:cNvSpPr>
          <p:nvPr>
            <p:ph type="sldNum" sz="quarter" idx="12"/>
          </p:nvPr>
        </p:nvSpPr>
        <p:spPr/>
        <p:txBody>
          <a:bodyPr/>
          <a:lstStyle/>
          <a:p>
            <a:fld id="{5DE83A80-EF55-4A96-9912-793E3B6FF25B}" type="slidenum">
              <a:rPr lang="en-US" smtClean="0"/>
              <a:t>‹#›</a:t>
            </a:fld>
            <a:endParaRPr lang="en-US"/>
          </a:p>
        </p:txBody>
      </p:sp>
    </p:spTree>
    <p:extLst>
      <p:ext uri="{BB962C8B-B14F-4D97-AF65-F5344CB8AC3E}">
        <p14:creationId xmlns:p14="http://schemas.microsoft.com/office/powerpoint/2010/main" val="695388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73A28-E09B-4F9B-9DB8-583CF7F7DA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C51403-A251-4196-923A-4DEF542D3C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391DC2-C78A-4B02-96FF-19F97ACF16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178EB7-1261-4DB8-BBF2-CBEDC478679B}"/>
              </a:ext>
            </a:extLst>
          </p:cNvPr>
          <p:cNvSpPr>
            <a:spLocks noGrp="1"/>
          </p:cNvSpPr>
          <p:nvPr>
            <p:ph type="dt" sz="half" idx="10"/>
          </p:nvPr>
        </p:nvSpPr>
        <p:spPr/>
        <p:txBody>
          <a:bodyPr/>
          <a:lstStyle/>
          <a:p>
            <a:fld id="{E9BE58E2-3E49-476F-8BBD-82F9B57D498F}" type="datetimeFigureOut">
              <a:rPr lang="en-US" smtClean="0"/>
              <a:t>7/15/2020</a:t>
            </a:fld>
            <a:endParaRPr lang="en-US"/>
          </a:p>
        </p:txBody>
      </p:sp>
      <p:sp>
        <p:nvSpPr>
          <p:cNvPr id="6" name="Footer Placeholder 5">
            <a:extLst>
              <a:ext uri="{FF2B5EF4-FFF2-40B4-BE49-F238E27FC236}">
                <a16:creationId xmlns:a16="http://schemas.microsoft.com/office/drawing/2014/main" id="{9D20563F-1506-488B-B934-1C0B34CD27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9FE437-C459-49EF-87DE-A55961014370}"/>
              </a:ext>
            </a:extLst>
          </p:cNvPr>
          <p:cNvSpPr>
            <a:spLocks noGrp="1"/>
          </p:cNvSpPr>
          <p:nvPr>
            <p:ph type="sldNum" sz="quarter" idx="12"/>
          </p:nvPr>
        </p:nvSpPr>
        <p:spPr/>
        <p:txBody>
          <a:bodyPr/>
          <a:lstStyle/>
          <a:p>
            <a:fld id="{5DE83A80-EF55-4A96-9912-793E3B6FF25B}" type="slidenum">
              <a:rPr lang="en-US" smtClean="0"/>
              <a:t>‹#›</a:t>
            </a:fld>
            <a:endParaRPr lang="en-US"/>
          </a:p>
        </p:txBody>
      </p:sp>
    </p:spTree>
    <p:extLst>
      <p:ext uri="{BB962C8B-B14F-4D97-AF65-F5344CB8AC3E}">
        <p14:creationId xmlns:p14="http://schemas.microsoft.com/office/powerpoint/2010/main" val="410250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02465-C9AE-4060-B813-7BE6E20224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7BEA7F-C985-483F-B1C0-5FFDA8CA6B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7FF723-00A0-4014-8A90-55EF251D8E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516DBA-EA0D-4171-8C58-D571C9FF1C58}"/>
              </a:ext>
            </a:extLst>
          </p:cNvPr>
          <p:cNvSpPr>
            <a:spLocks noGrp="1"/>
          </p:cNvSpPr>
          <p:nvPr>
            <p:ph type="dt" sz="half" idx="10"/>
          </p:nvPr>
        </p:nvSpPr>
        <p:spPr/>
        <p:txBody>
          <a:bodyPr/>
          <a:lstStyle/>
          <a:p>
            <a:fld id="{E9BE58E2-3E49-476F-8BBD-82F9B57D498F}" type="datetimeFigureOut">
              <a:rPr lang="en-US" smtClean="0"/>
              <a:t>7/15/2020</a:t>
            </a:fld>
            <a:endParaRPr lang="en-US"/>
          </a:p>
        </p:txBody>
      </p:sp>
      <p:sp>
        <p:nvSpPr>
          <p:cNvPr id="6" name="Footer Placeholder 5">
            <a:extLst>
              <a:ext uri="{FF2B5EF4-FFF2-40B4-BE49-F238E27FC236}">
                <a16:creationId xmlns:a16="http://schemas.microsoft.com/office/drawing/2014/main" id="{1B8DBCA3-BC80-4AE9-A63A-03C9D0E474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9B859F-20F1-47C3-98D5-21F2D6AFC573}"/>
              </a:ext>
            </a:extLst>
          </p:cNvPr>
          <p:cNvSpPr>
            <a:spLocks noGrp="1"/>
          </p:cNvSpPr>
          <p:nvPr>
            <p:ph type="sldNum" sz="quarter" idx="12"/>
          </p:nvPr>
        </p:nvSpPr>
        <p:spPr/>
        <p:txBody>
          <a:bodyPr/>
          <a:lstStyle/>
          <a:p>
            <a:fld id="{5DE83A80-EF55-4A96-9912-793E3B6FF25B}" type="slidenum">
              <a:rPr lang="en-US" smtClean="0"/>
              <a:t>‹#›</a:t>
            </a:fld>
            <a:endParaRPr lang="en-US"/>
          </a:p>
        </p:txBody>
      </p:sp>
    </p:spTree>
    <p:extLst>
      <p:ext uri="{BB962C8B-B14F-4D97-AF65-F5344CB8AC3E}">
        <p14:creationId xmlns:p14="http://schemas.microsoft.com/office/powerpoint/2010/main" val="93038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AC1050-6E21-477A-8C9B-E99B54AFFF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E0B524-011F-4B80-BDBA-A2C8DFC527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17AAC6-4D4D-46B6-BBD0-332B744406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E58E2-3E49-476F-8BBD-82F9B57D498F}" type="datetimeFigureOut">
              <a:rPr lang="en-US" smtClean="0"/>
              <a:t>7/15/2020</a:t>
            </a:fld>
            <a:endParaRPr lang="en-US"/>
          </a:p>
        </p:txBody>
      </p:sp>
      <p:sp>
        <p:nvSpPr>
          <p:cNvPr id="5" name="Footer Placeholder 4">
            <a:extLst>
              <a:ext uri="{FF2B5EF4-FFF2-40B4-BE49-F238E27FC236}">
                <a16:creationId xmlns:a16="http://schemas.microsoft.com/office/drawing/2014/main" id="{0AB9C93D-B013-4612-97CD-05DC4285C3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71BABB-2EBE-4766-9B1E-D0F4067F87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83A80-EF55-4A96-9912-793E3B6FF25B}" type="slidenum">
              <a:rPr lang="en-US" smtClean="0"/>
              <a:t>‹#›</a:t>
            </a:fld>
            <a:endParaRPr lang="en-US"/>
          </a:p>
        </p:txBody>
      </p:sp>
    </p:spTree>
    <p:extLst>
      <p:ext uri="{BB962C8B-B14F-4D97-AF65-F5344CB8AC3E}">
        <p14:creationId xmlns:p14="http://schemas.microsoft.com/office/powerpoint/2010/main" val="861491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Real_number" TargetMode="External"/><Relationship Id="rId2" Type="http://schemas.openxmlformats.org/officeDocument/2006/relationships/hyperlink" Target="https://en.wikipedia.org/wiki/Number"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en.wikipedia.org/wiki/Imaginary_numbe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7D990-8E7F-46D2-B77C-8FDC7CCF57A5}"/>
              </a:ext>
            </a:extLst>
          </p:cNvPr>
          <p:cNvSpPr>
            <a:spLocks noGrp="1"/>
          </p:cNvSpPr>
          <p:nvPr>
            <p:ph type="ctrTitle"/>
          </p:nvPr>
        </p:nvSpPr>
        <p:spPr/>
        <p:txBody>
          <a:bodyPr/>
          <a:lstStyle/>
          <a:p>
            <a:r>
              <a:rPr lang="en-US" sz="1800" b="1" i="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Complex numbers</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Subtitle 2">
            <a:extLst>
              <a:ext uri="{FF2B5EF4-FFF2-40B4-BE49-F238E27FC236}">
                <a16:creationId xmlns:a16="http://schemas.microsoft.com/office/drawing/2014/main" id="{42B8BD6C-0F65-4297-AB6B-6AE3E89C68A9}"/>
              </a:ext>
            </a:extLst>
          </p:cNvPr>
          <p:cNvSpPr>
            <a:spLocks noGrp="1"/>
          </p:cNvSpPr>
          <p:nvPr>
            <p:ph type="subTitle" idx="1"/>
          </p:nvPr>
        </p:nvSpPr>
        <p:spPr/>
        <p:txBody>
          <a:bodyPr/>
          <a:lstStyle/>
          <a:p>
            <a:endParaRPr lang="en-US" dirty="0"/>
          </a:p>
        </p:txBody>
      </p:sp>
      <p:pic>
        <p:nvPicPr>
          <p:cNvPr id="4" name="Picture 3">
            <a:extLst>
              <a:ext uri="{FF2B5EF4-FFF2-40B4-BE49-F238E27FC236}">
                <a16:creationId xmlns:a16="http://schemas.microsoft.com/office/drawing/2014/main" id="{F57D4422-7CB4-449A-BACF-BC949612A5B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167822" y="3509963"/>
            <a:ext cx="3856355" cy="2491105"/>
          </a:xfrm>
          <a:prstGeom prst="rect">
            <a:avLst/>
          </a:prstGeom>
          <a:noFill/>
          <a:ln>
            <a:noFill/>
          </a:ln>
        </p:spPr>
      </p:pic>
    </p:spTree>
    <p:extLst>
      <p:ext uri="{BB962C8B-B14F-4D97-AF65-F5344CB8AC3E}">
        <p14:creationId xmlns:p14="http://schemas.microsoft.com/office/powerpoint/2010/main" val="316892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4D57A-7190-4A1B-887E-C39751506802}"/>
              </a:ext>
            </a:extLst>
          </p:cNvPr>
          <p:cNvSpPr>
            <a:spLocks noGrp="1"/>
          </p:cNvSpPr>
          <p:nvPr>
            <p:ph type="title"/>
          </p:nvPr>
        </p:nvSpPr>
        <p:spPr/>
        <p:txBody>
          <a:bodyPr/>
          <a:lstStyle/>
          <a:p>
            <a:r>
              <a:rPr lang="en-US" dirty="0"/>
              <a:t>Complex numbers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C0150DB-9FD7-4A24-A17A-D73E7D09580A}"/>
                  </a:ext>
                </a:extLst>
              </p:cNvPr>
              <p:cNvSpPr>
                <a:spLocks noGrp="1"/>
              </p:cNvSpPr>
              <p:nvPr>
                <p:ph idx="1"/>
              </p:nvPr>
            </p:nvSpPr>
            <p:spPr/>
            <p:txBody>
              <a:bodyPr/>
              <a:lstStyle/>
              <a:p>
                <a:pPr marL="0" marR="0" indent="0" algn="just">
                  <a:lnSpc>
                    <a:spcPct val="107000"/>
                  </a:lnSpc>
                  <a:spcBef>
                    <a:spcPts val="0"/>
                  </a:spcBef>
                  <a:spcAft>
                    <a:spcPts val="800"/>
                  </a:spcAft>
                  <a:buNone/>
                </a:pPr>
                <a:r>
                  <a:rPr lang="en-US"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Complex number</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:Is a </a:t>
                </a:r>
                <a:r>
                  <a:rPr lang="en-US" sz="1800" u="sng" dirty="0">
                    <a:solidFill>
                      <a:srgbClr val="0B0080"/>
                    </a:solidFill>
                    <a:effectLst/>
                    <a:latin typeface="Times New Roman" panose="02020603050405020304" pitchFamily="18" charset="0"/>
                    <a:ea typeface="Calibri" panose="020F0502020204030204" pitchFamily="34" charset="0"/>
                    <a:cs typeface="Arial" panose="020B0604020202020204" pitchFamily="34" charset="0"/>
                    <a:hlinkClick r:id="rId2" tooltip="Number"/>
                  </a:rPr>
                  <a:t>number</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that can be expressed in the form </a:t>
                </a:r>
                <a:r>
                  <a:rPr lang="en-US"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 </a:t>
                </a:r>
                <a:r>
                  <a:rPr lang="en-US"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bi</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where </a:t>
                </a:r>
                <a:r>
                  <a:rPr lang="en-US"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and </a:t>
                </a:r>
                <a:r>
                  <a:rPr lang="en-US"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b</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are real numbers, and </a:t>
                </a:r>
                <a:r>
                  <a:rPr lang="en-US" sz="1800" i="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i</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is a solution of the equation </a:t>
                </a:r>
                <a:r>
                  <a:rPr lang="en-US"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x</a:t>
                </a:r>
                <a:r>
                  <a:rPr lang="en-US" sz="1800" baseline="300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2</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 −1. Because no </a:t>
                </a:r>
                <a:r>
                  <a:rPr lang="en-US" sz="1800" u="sng" dirty="0">
                    <a:solidFill>
                      <a:srgbClr val="0B0080"/>
                    </a:solidFill>
                    <a:effectLst/>
                    <a:latin typeface="Times New Roman" panose="02020603050405020304" pitchFamily="18" charset="0"/>
                    <a:ea typeface="Calibri" panose="020F0502020204030204" pitchFamily="34" charset="0"/>
                    <a:cs typeface="Arial" panose="020B0604020202020204" pitchFamily="34" charset="0"/>
                    <a:hlinkClick r:id="rId3" tooltip="Real number"/>
                  </a:rPr>
                  <a:t>real number</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satisfies this equation, </a:t>
                </a:r>
                <a:r>
                  <a:rPr lang="en-US" sz="1800" i="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i</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is called an </a:t>
                </a:r>
                <a:r>
                  <a:rPr lang="en-US" sz="1800" u="sng" dirty="0">
                    <a:solidFill>
                      <a:srgbClr val="0B0080"/>
                    </a:solidFill>
                    <a:effectLst/>
                    <a:latin typeface="Times New Roman" panose="02020603050405020304" pitchFamily="18" charset="0"/>
                    <a:ea typeface="Calibri" panose="020F0502020204030204" pitchFamily="34" charset="0"/>
                    <a:cs typeface="Arial" panose="020B0604020202020204" pitchFamily="34" charset="0"/>
                    <a:hlinkClick r:id="rId4" tooltip="Imaginary number"/>
                  </a:rPr>
                  <a:t>imaginary number</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For the complex number </a:t>
                </a:r>
                <a:r>
                  <a:rPr lang="en-US"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 </a:t>
                </a:r>
                <a:r>
                  <a:rPr lang="en-US"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bi</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is called the </a:t>
                </a:r>
                <a:r>
                  <a:rPr lang="en-US"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real part</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and </a:t>
                </a:r>
                <a:r>
                  <a:rPr lang="en-US"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b</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is called the </a:t>
                </a:r>
                <a:r>
                  <a:rPr lang="en-US"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imaginary part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Arial" panose="020B0604020202020204" pitchFamily="34" charset="0"/>
                  </a:rPr>
                  <a:t> Complex numbers</a:t>
                </a:r>
                <a:r>
                  <a:rPr lang="en-US" sz="1800" dirty="0">
                    <a:effectLst/>
                    <a:latin typeface="Times New Roman" panose="02020603050405020304" pitchFamily="18" charset="0"/>
                    <a:ea typeface="Calibri" panose="020F0502020204030204" pitchFamily="34" charset="0"/>
                    <a:cs typeface="Arial" panose="020B0604020202020204" pitchFamily="34" charset="0"/>
                  </a:rPr>
                  <a:t> : Is an order pair written as</a:t>
                </a:r>
              </a:p>
              <a:p>
                <a:pPr marL="0" marR="0" indent="0" algn="just">
                  <a:lnSpc>
                    <a:spcPct val="107000"/>
                  </a:lnSpc>
                  <a:spcBef>
                    <a:spcPts val="0"/>
                  </a:spcBef>
                  <a:spcAft>
                    <a:spcPts val="800"/>
                  </a:spcAft>
                  <a:buNone/>
                </a:pP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𝑧</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d>
                  </m:oMath>
                </a14:m>
                <a:r>
                  <a:rPr lang="en-US" sz="1800" dirty="0">
                    <a:effectLst/>
                    <a:latin typeface="Times New Roman" panose="02020603050405020304" pitchFamily="18" charset="0"/>
                    <a:ea typeface="Times New Roman" panose="02020603050405020304" pitchFamily="18" charset="0"/>
                    <a:cs typeface="Arial" panose="020B0604020202020204" pitchFamily="34" charset="0"/>
                  </a:rPr>
                  <a:t> ; where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ℝ</m:t>
                    </m:r>
                  </m:oMath>
                </a14:m>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or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ℝ</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ad>
                      <m:radPr>
                        <m:degHide m:val="on"/>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radPr>
                      <m:deg/>
                      <m:e>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e>
                    </m:rad>
                  </m:oMath>
                </a14:m>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The real numbers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oMath>
                </a14:m>
                <a:r>
                  <a:rPr lang="en-US" sz="1800" dirty="0">
                    <a:effectLst/>
                    <a:latin typeface="Times New Roman" panose="02020603050405020304" pitchFamily="18" charset="0"/>
                    <a:ea typeface="Times New Roman" panose="02020603050405020304" pitchFamily="18" charset="0"/>
                    <a:cs typeface="Arial" panose="020B0604020202020204" pitchFamily="34" charset="0"/>
                  </a:rPr>
                  <a:t> and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oMath>
                </a14:m>
                <a:r>
                  <a:rPr lang="en-US" sz="1800" dirty="0">
                    <a:effectLst/>
                    <a:latin typeface="Times New Roman" panose="02020603050405020304" pitchFamily="18" charset="0"/>
                    <a:ea typeface="Times New Roman" panose="02020603050405020304" pitchFamily="18" charset="0"/>
                    <a:cs typeface="Arial" panose="020B0604020202020204" pitchFamily="34" charset="0"/>
                  </a:rPr>
                  <a:t> are, moreover, known as the real and imaginary parts of z, respectively; and we write</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𝑅𝑒𝑧</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𝐼𝑚𝑧</m:t>
                    </m:r>
                  </m:oMath>
                </a14:m>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Complex set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i="1">
                        <a:effectLst/>
                        <a:latin typeface="Cambria Math" panose="02040503050406030204" pitchFamily="18" charset="0"/>
                        <a:ea typeface="Calibri" panose="020F0502020204030204" pitchFamily="34" charset="0"/>
                        <a:cs typeface="Times New Roman" panose="02020603050405020304" pitchFamily="18" charset="0"/>
                      </a:rPr>
                      <m:t>ℂ</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Calibri" panose="020F0502020204030204" pitchFamily="34" charset="0"/>
                            <a:cs typeface="Times New Roman" panose="02020603050405020304" pitchFamily="18" charset="0"/>
                          </a:rPr>
                          <m:t>ℝ</m:t>
                        </m:r>
                      </m:e>
                    </m:d>
                  </m:oMath>
                </a14:m>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mc:Choice>
        <mc:Fallback>
          <p:sp>
            <p:nvSpPr>
              <p:cNvPr id="3" name="Content Placeholder 2">
                <a:extLst>
                  <a:ext uri="{FF2B5EF4-FFF2-40B4-BE49-F238E27FC236}">
                    <a16:creationId xmlns:a16="http://schemas.microsoft.com/office/drawing/2014/main" id="{CC0150DB-9FD7-4A24-A17A-D73E7D09580A}"/>
                  </a:ext>
                </a:extLst>
              </p:cNvPr>
              <p:cNvSpPr>
                <a:spLocks noGrp="1" noRot="1" noChangeAspect="1" noMove="1" noResize="1" noEditPoints="1" noAdjustHandles="1" noChangeArrowheads="1" noChangeShapeType="1" noTextEdit="1"/>
              </p:cNvSpPr>
              <p:nvPr>
                <p:ph idx="1"/>
              </p:nvPr>
            </p:nvSpPr>
            <p:spPr>
              <a:blipFill>
                <a:blip r:embed="rId5"/>
                <a:stretch>
                  <a:fillRect l="-522" t="-700" r="-464"/>
                </a:stretch>
              </a:blipFill>
            </p:spPr>
            <p:txBody>
              <a:bodyPr/>
              <a:lstStyle/>
              <a:p>
                <a:r>
                  <a:rPr lang="en-US">
                    <a:noFill/>
                  </a:rPr>
                  <a:t> </a:t>
                </a:r>
              </a:p>
            </p:txBody>
          </p:sp>
        </mc:Fallback>
      </mc:AlternateContent>
    </p:spTree>
    <p:extLst>
      <p:ext uri="{BB962C8B-B14F-4D97-AF65-F5344CB8AC3E}">
        <p14:creationId xmlns:p14="http://schemas.microsoft.com/office/powerpoint/2010/main" val="142090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7AAC5B2-A8D8-4915-963F-A6331B8E1AF6}"/>
                  </a:ext>
                </a:extLst>
              </p:cNvPr>
              <p:cNvSpPr>
                <a:spLocks noGrp="1"/>
              </p:cNvSpPr>
              <p:nvPr>
                <p:ph idx="1"/>
              </p:nvPr>
            </p:nvSpPr>
            <p:spPr>
              <a:xfrm>
                <a:off x="707571" y="1025525"/>
                <a:ext cx="10515600" cy="4351338"/>
              </a:xfrm>
            </p:spPr>
            <p:txBody>
              <a:bodyPr/>
              <a:lstStyle/>
              <a:p>
                <a:pPr marL="0" marR="0" algn="just">
                  <a:lnSpc>
                    <a:spcPct val="150000"/>
                  </a:lnSpc>
                  <a:spcBef>
                    <a:spcPts val="0"/>
                  </a:spcBef>
                  <a:spcAft>
                    <a:spcPts val="800"/>
                  </a:spcAf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The sum and product of two complex </a:t>
                </a:r>
                <a:r>
                  <a:rPr lang="en-US" sz="1800" b="1" dirty="0" err="1">
                    <a:effectLst/>
                    <a:latin typeface="Times New Roman" panose="02020603050405020304" pitchFamily="18" charset="0"/>
                    <a:ea typeface="Times New Roman" panose="02020603050405020304" pitchFamily="18" charset="0"/>
                    <a:cs typeface="Arial" panose="020B0604020202020204" pitchFamily="34" charset="0"/>
                  </a:rPr>
                  <a:t>numbers</a:t>
                </a:r>
                <a:r>
                  <a:rPr lang="en-US" sz="1800" dirty="0" err="1">
                    <a:effectLst/>
                    <a:latin typeface="Times New Roman" panose="02020603050405020304" pitchFamily="18" charset="0"/>
                    <a:ea typeface="Times New Roman" panose="02020603050405020304" pitchFamily="18" charset="0"/>
                    <a:cs typeface="Arial" panose="020B0604020202020204" pitchFamily="34" charset="0"/>
                  </a:rPr>
                  <a:t>:y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Let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oMath>
                </a14:m>
                <a:r>
                  <a:rPr lang="en-US" sz="1800" dirty="0">
                    <a:effectLst/>
                    <a:latin typeface="Times New Roman" panose="02020603050405020304" pitchFamily="18" charset="0"/>
                    <a:ea typeface="Times New Roman" panose="02020603050405020304" pitchFamily="18" charset="0"/>
                    <a:cs typeface="Arial" panose="020B0604020202020204" pitchFamily="34" charset="0"/>
                  </a:rPr>
                  <a:t>and</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1800" dirty="0">
                    <a:effectLst/>
                    <a:latin typeface="Times New Roman" panose="02020603050405020304" pitchFamily="18" charset="0"/>
                    <a:ea typeface="Times New Roman" panose="02020603050405020304" pitchFamily="18" charset="0"/>
                    <a:cs typeface="Arial" panose="020B0604020202020204" pitchFamily="34" charset="0"/>
                  </a:rPr>
                  <a:t> then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mj-lt"/>
                  <a:buAutoNum type="arabicPeriod"/>
                </a:pP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800"/>
                  </a:spcAft>
                  <a:buFont typeface="+mj-lt"/>
                  <a:buAutoNum type="arabicPeriod"/>
                </a:pP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800"/>
                  </a:spcAft>
                </a:pPr>
                <a:r>
                  <a:rPr lang="en-US" sz="1800" b="1" i="1" dirty="0">
                    <a:effectLst/>
                    <a:latin typeface="Times New Roman" panose="02020603050405020304" pitchFamily="18" charset="0"/>
                    <a:ea typeface="Times New Roman" panose="02020603050405020304" pitchFamily="18" charset="0"/>
                    <a:cs typeface="Arial" panose="020B0604020202020204" pitchFamily="34" charset="0"/>
                  </a:rPr>
                  <a:t>Note that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en-US" sz="1800" i="1" dirty="0">
                    <a:effectLst/>
                    <a:latin typeface="Times New Roman" panose="02020603050405020304" pitchFamily="18" charset="0"/>
                    <a:ea typeface="Times New Roman" panose="02020603050405020304" pitchFamily="18" charset="0"/>
                    <a:cs typeface="Arial" panose="020B0604020202020204" pitchFamily="34" charset="0"/>
                  </a:rPr>
                  <a:t>Any complex number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1800" i="1" dirty="0">
                    <a:effectLst/>
                    <a:latin typeface="Times New Roman" panose="02020603050405020304" pitchFamily="18" charset="0"/>
                    <a:ea typeface="Times New Roman" panose="02020603050405020304" pitchFamily="18" charset="0"/>
                    <a:cs typeface="Arial" panose="020B0604020202020204" pitchFamily="34" charset="0"/>
                  </a:rPr>
                  <a:t> can be written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14:m>
                  <m:oMath xmlns:m="http://schemas.openxmlformats.org/officeDocument/2006/math">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e>
                    </m:d>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d>
                  </m:oMath>
                </a14:m>
                <a:r>
                  <a:rPr lang="en-US" sz="1800" i="1" dirty="0">
                    <a:effectLst/>
                    <a:latin typeface="Times New Roman" panose="02020603050405020304" pitchFamily="18" charset="0"/>
                    <a:ea typeface="Times New Roman" panose="02020603050405020304" pitchFamily="18" charset="0"/>
                    <a:cs typeface="Arial" panose="020B0604020202020204" pitchFamily="34" charset="0"/>
                  </a:rPr>
                  <a:t>. Hence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 </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e>
                    </m:d>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e>
                    </m:d>
                  </m:oMath>
                </a14:m>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oMath>
                </a14:m>
                <a:r>
                  <a:rPr lang="en-US" sz="1800" i="1" dirty="0">
                    <a:effectLst/>
                    <a:latin typeface="Times New Roman" panose="02020603050405020304" pitchFamily="18" charset="0"/>
                    <a:ea typeface="Times New Roman" panose="02020603050405020304" pitchFamily="18" charset="0"/>
                    <a:cs typeface="Arial" panose="020B0604020202020204" pitchFamily="34" charset="0"/>
                  </a:rPr>
                  <a:t>and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m:t>
                    </m:r>
                  </m:oMath>
                </a14:m>
                <a:r>
                  <a:rPr lang="en-US" sz="1800" i="1" dirty="0">
                    <a:effectLst/>
                    <a:latin typeface="Times New Roman" panose="02020603050405020304" pitchFamily="18" charset="0"/>
                    <a:ea typeface="Times New Roman" panose="02020603050405020304" pitchFamily="18" charset="0"/>
                    <a:cs typeface="Arial" panose="020B0604020202020204" pitchFamily="34" charset="0"/>
                  </a:rPr>
                  <a:t>=</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1800" i="1" dirty="0">
                    <a:effectLst/>
                    <a:latin typeface="Times New Roman" panose="02020603050405020304" pitchFamily="18" charset="0"/>
                    <a:ea typeface="Times New Roman" panose="02020603050405020304" pitchFamily="18" charset="0"/>
                    <a:cs typeface="Arial" panose="020B0604020202020204" pitchFamily="34" charset="0"/>
                  </a:rPr>
                  <a:t>,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𝑜𝑟</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oMath>
                </a14:m>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mc:Choice>
        <mc:Fallback>
          <p:sp>
            <p:nvSpPr>
              <p:cNvPr id="3" name="Content Placeholder 2">
                <a:extLst>
                  <a:ext uri="{FF2B5EF4-FFF2-40B4-BE49-F238E27FC236}">
                    <a16:creationId xmlns:a16="http://schemas.microsoft.com/office/drawing/2014/main" id="{F7AAC5B2-A8D8-4915-963F-A6331B8E1AF6}"/>
                  </a:ext>
                </a:extLst>
              </p:cNvPr>
              <p:cNvSpPr>
                <a:spLocks noGrp="1" noRot="1" noChangeAspect="1" noMove="1" noResize="1" noEditPoints="1" noAdjustHandles="1" noChangeArrowheads="1" noChangeShapeType="1" noTextEdit="1"/>
              </p:cNvSpPr>
              <p:nvPr>
                <p:ph idx="1"/>
              </p:nvPr>
            </p:nvSpPr>
            <p:spPr>
              <a:xfrm>
                <a:off x="707571" y="1025525"/>
                <a:ext cx="10515600" cy="4351338"/>
              </a:xfrm>
              <a:blipFill>
                <a:blip r:embed="rId2"/>
                <a:stretch>
                  <a:fillRect l="-406"/>
                </a:stretch>
              </a:blipFill>
            </p:spPr>
            <p:txBody>
              <a:bodyPr/>
              <a:lstStyle/>
              <a:p>
                <a:r>
                  <a:rPr lang="en-US">
                    <a:noFill/>
                  </a:rPr>
                  <a:t> </a:t>
                </a:r>
              </a:p>
            </p:txBody>
          </p:sp>
        </mc:Fallback>
      </mc:AlternateContent>
    </p:spTree>
    <p:extLst>
      <p:ext uri="{BB962C8B-B14F-4D97-AF65-F5344CB8AC3E}">
        <p14:creationId xmlns:p14="http://schemas.microsoft.com/office/powerpoint/2010/main" val="211364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12293915-1199-456C-9A87-39BD3EC9C1B0}"/>
                  </a:ext>
                </a:extLst>
              </p:cNvPr>
              <p:cNvSpPr txBox="1"/>
              <p:nvPr/>
            </p:nvSpPr>
            <p:spPr>
              <a:xfrm>
                <a:off x="2150602" y="0"/>
                <a:ext cx="8331653" cy="6726265"/>
              </a:xfrm>
              <a:prstGeom prst="rect">
                <a:avLst/>
              </a:prstGeom>
              <a:noFill/>
            </p:spPr>
            <p:txBody>
              <a:bodyPr wrap="square">
                <a:spAutoFit/>
              </a:bodyPr>
              <a:lstStyle/>
              <a:p>
                <a:pPr marL="0" marR="0">
                  <a:lnSpc>
                    <a:spcPct val="150000"/>
                  </a:lnSpc>
                  <a:spcBef>
                    <a:spcPts val="0"/>
                  </a:spcBef>
                  <a:spcAft>
                    <a:spcPts val="800"/>
                  </a:spcAft>
                </a:pPr>
                <a:r>
                  <a:rPr lang="en-US" sz="1400" b="1" i="1" dirty="0">
                    <a:effectLst/>
                    <a:latin typeface="Times New Roman" panose="02020603050405020304" pitchFamily="18" charset="0"/>
                    <a:ea typeface="Times New Roman" panose="02020603050405020304" pitchFamily="18" charset="0"/>
                    <a:cs typeface="Arial" panose="020B0604020202020204" pitchFamily="34" charset="0"/>
                  </a:rPr>
                  <a:t>Basic algebra properties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1400" i="1" dirty="0">
                    <a:effectLst/>
                    <a:latin typeface="Times New Roman" panose="02020603050405020304" pitchFamily="18" charset="0"/>
                    <a:ea typeface="Times New Roman" panose="02020603050405020304" pitchFamily="18" charset="0"/>
                    <a:cs typeface="Arial" panose="020B0604020202020204" pitchFamily="34" charset="0"/>
                  </a:rPr>
                  <a:t>Various properties of addition and multiplication of complex numbers are the same as for real numbers. We list here the more basic of these algebraic properties and verify some of them. Most of the others are veriﬁed in the exercises.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romanUcPeriod"/>
                </a:pPr>
                <a:r>
                  <a:rPr lang="en-US" sz="1400" i="1" dirty="0">
                    <a:effectLst/>
                    <a:latin typeface="Times New Roman" panose="02020603050405020304" pitchFamily="18" charset="0"/>
                    <a:ea typeface="Times New Roman" panose="02020603050405020304" pitchFamily="18" charset="0"/>
                    <a:cs typeface="Arial" panose="020B0604020202020204" pitchFamily="34" charset="0"/>
                  </a:rPr>
                  <a:t>The commutative laws:</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14:m>
                  <m:oMath xmlns:m="http://schemas.openxmlformats.org/officeDocument/2006/math">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 </m:t>
                    </m:r>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1</m:t>
                        </m:r>
                      </m:sub>
                    </m:sSub>
                  </m:oMath>
                </a14:m>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14:m>
                  <m:oMath xmlns:m="http://schemas.openxmlformats.org/officeDocument/2006/math">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 </m:t>
                    </m:r>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2</m:t>
                        </m:r>
                      </m:sub>
                    </m:sSub>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1</m:t>
                        </m:r>
                      </m:sub>
                    </m:sSub>
                  </m:oMath>
                </a14:m>
                <a:r>
                  <a:rPr lang="en-US" sz="1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400" i="1" dirty="0" err="1">
                    <a:effectLst/>
                    <a:latin typeface="Times New Roman" panose="02020603050405020304" pitchFamily="18" charset="0"/>
                    <a:ea typeface="Times New Roman" panose="02020603050405020304" pitchFamily="18" charset="0"/>
                    <a:cs typeface="Arial" panose="020B0604020202020204" pitchFamily="34" charset="0"/>
                  </a:rPr>
                  <a:t>hw</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romanUcPeriod"/>
                </a:pPr>
                <a:r>
                  <a:rPr lang="en-US" sz="1400" i="1" dirty="0">
                    <a:effectLst/>
                    <a:latin typeface="Times New Roman" panose="02020603050405020304" pitchFamily="18" charset="0"/>
                    <a:ea typeface="Times New Roman" panose="02020603050405020304" pitchFamily="18" charset="0"/>
                    <a:cs typeface="Arial" panose="020B0604020202020204" pitchFamily="34" charset="0"/>
                  </a:rPr>
                  <a:t>The associative laws:</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14:m>
                  <m:oMath xmlns:m="http://schemas.openxmlformats.org/officeDocument/2006/math">
                    <m:d>
                      <m:d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2</m:t>
                            </m:r>
                          </m:sub>
                        </m:sSub>
                      </m:e>
                    </m:d>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 </m:t>
                    </m:r>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3</m:t>
                            </m:r>
                          </m:sub>
                        </m:sSub>
                      </m:e>
                    </m:d>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m:t>
                    </m:r>
                  </m:oMath>
                </a14:m>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14:m>
                  <m:oMath xmlns:m="http://schemas.openxmlformats.org/officeDocument/2006/math">
                    <m:d>
                      <m:d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2</m:t>
                            </m:r>
                          </m:sub>
                        </m:sSub>
                      </m:e>
                    </m:d>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 </m:t>
                    </m:r>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2</m:t>
                        </m:r>
                      </m:sub>
                    </m:sSub>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m:t>
                    </m:r>
                  </m:oMath>
                </a14:m>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romanUcPeriod"/>
                </a:pPr>
                <a:r>
                  <a:rPr lang="en-US" sz="1400" i="1" dirty="0">
                    <a:effectLst/>
                    <a:latin typeface="Times New Roman" panose="02020603050405020304" pitchFamily="18" charset="0"/>
                    <a:ea typeface="Times New Roman" panose="02020603050405020304" pitchFamily="18" charset="0"/>
                    <a:cs typeface="Arial" panose="020B0604020202020204" pitchFamily="34" charset="0"/>
                  </a:rPr>
                  <a:t>The distributive law:</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 </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sSub>
                        <m:sSub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2</m:t>
                          </m:r>
                        </m:sub>
                      </m:sSub>
                    </m:oMath>
                  </m:oMathPara>
                </a14:m>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800"/>
                  </a:spcAft>
                </a:pPr>
                <a:r>
                  <a:rPr lang="en-US" sz="1400" i="1" dirty="0">
                    <a:effectLst/>
                    <a:latin typeface="Times New Roman" panose="02020603050405020304" pitchFamily="18" charset="0"/>
                    <a:ea typeface="Times New Roman" panose="02020603050405020304" pitchFamily="18" charset="0"/>
                    <a:cs typeface="Arial" panose="020B0604020202020204" pitchFamily="34" charset="0"/>
                  </a:rPr>
                  <a:t>VI-	The identity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1400" i="1" dirty="0">
                    <a:effectLst/>
                    <a:latin typeface="Times New Roman" panose="02020603050405020304" pitchFamily="18" charset="0"/>
                    <a:ea typeface="Times New Roman" panose="02020603050405020304" pitchFamily="18" charset="0"/>
                    <a:cs typeface="Arial" panose="020B0604020202020204" pitchFamily="34" charset="0"/>
                  </a:rPr>
                  <a:t>The additive identity 0 = (0,0) and the multiplicative identity 1 = (1,0)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1400" i="1" dirty="0">
                    <a:effectLst/>
                    <a:latin typeface="Times New Roman" panose="02020603050405020304" pitchFamily="18" charset="0"/>
                    <a:ea typeface="Times New Roman" panose="02020603050405020304" pitchFamily="18" charset="0"/>
                    <a:cs typeface="Arial" panose="020B0604020202020204" pitchFamily="34" charset="0"/>
                  </a:rPr>
                  <a:t>That is,</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14:m>
                  <m:oMath xmlns:m="http://schemas.openxmlformats.org/officeDocument/2006/math">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0</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 </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oMath>
                </a14:m>
                <a:r>
                  <a:rPr lang="en-US" sz="1400" i="1" dirty="0">
                    <a:effectLst/>
                    <a:latin typeface="Times New Roman" panose="02020603050405020304" pitchFamily="18" charset="0"/>
                    <a:ea typeface="Times New Roman" panose="02020603050405020304" pitchFamily="18" charset="0"/>
                    <a:cs typeface="Arial" panose="020B0604020202020204" pitchFamily="34" charset="0"/>
                  </a:rPr>
                  <a:t> and</a:t>
                </a:r>
                <a14:m>
                  <m:oMath xmlns:m="http://schemas.openxmlformats.org/officeDocument/2006/math">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 </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oMath>
                </a14:m>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1400" i="1" dirty="0">
                    <a:effectLst/>
                    <a:latin typeface="Times New Roman" panose="02020603050405020304" pitchFamily="18" charset="0"/>
                    <a:ea typeface="Times New Roman" panose="02020603050405020304" pitchFamily="18" charset="0"/>
                    <a:cs typeface="Arial" panose="020B0604020202020204" pitchFamily="34" charset="0"/>
                  </a:rPr>
                  <a:t>for every complex number </a:t>
                </a:r>
                <a14:m>
                  <m:oMath xmlns:m="http://schemas.openxmlformats.org/officeDocument/2006/math">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oMath>
                </a14:m>
                <a:r>
                  <a:rPr lang="en-US" sz="1400" i="1" dirty="0">
                    <a:effectLst/>
                    <a:latin typeface="Times New Roman" panose="02020603050405020304" pitchFamily="18" charset="0"/>
                    <a:ea typeface="Times New Roman" panose="02020603050405020304" pitchFamily="18" charset="0"/>
                    <a:cs typeface="Arial" panose="020B0604020202020204" pitchFamily="34" charset="0"/>
                  </a:rPr>
                  <a:t> . Furthermore, 0 and 1 are the only complex numbers with such properties</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1400" i="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romanUcPeriod" startAt="5"/>
                </a:pPr>
                <a:r>
                  <a:rPr lang="en-US" sz="1400" i="1" dirty="0">
                    <a:effectLst/>
                    <a:latin typeface="Times New Roman" panose="02020603050405020304" pitchFamily="18" charset="0"/>
                    <a:ea typeface="Times New Roman" panose="02020603050405020304" pitchFamily="18" charset="0"/>
                    <a:cs typeface="Arial" panose="020B0604020202020204" pitchFamily="34" charset="0"/>
                  </a:rPr>
                  <a:t>Inverse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800"/>
                  </a:spcAft>
                  <a:buFont typeface="+mj-lt"/>
                  <a:buAutoNum type="arabicPeriod"/>
                </a:pPr>
                <a:r>
                  <a:rPr lang="en-US" sz="1400" i="1" dirty="0">
                    <a:effectLst/>
                    <a:latin typeface="Times New Roman" panose="02020603050405020304" pitchFamily="18" charset="0"/>
                    <a:ea typeface="Times New Roman" panose="02020603050405020304" pitchFamily="18" charset="0"/>
                    <a:cs typeface="Arial" panose="020B0604020202020204" pitchFamily="34" charset="0"/>
                  </a:rPr>
                  <a:t>For each complex number </a:t>
                </a:r>
                <a14:m>
                  <m:oMath xmlns:m="http://schemas.openxmlformats.org/officeDocument/2006/math">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 </m:t>
                    </m:r>
                    <m:d>
                      <m:d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𝑦</m:t>
                        </m:r>
                      </m:e>
                    </m:d>
                  </m:oMath>
                </a14:m>
                <a:r>
                  <a:rPr lang="en-US" sz="1400" i="1" dirty="0">
                    <a:effectLst/>
                    <a:latin typeface="Times New Roman" panose="02020603050405020304" pitchFamily="18" charset="0"/>
                    <a:ea typeface="Times New Roman" panose="02020603050405020304" pitchFamily="18" charset="0"/>
                    <a:cs typeface="Arial" panose="020B0604020202020204" pitchFamily="34" charset="0"/>
                  </a:rPr>
                  <a:t> a unique additive inverse </a:t>
                </a:r>
                <a14:m>
                  <m:oMath xmlns:m="http://schemas.openxmlformats.org/officeDocument/2006/math">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 </m:t>
                    </m:r>
                    <m:d>
                      <m:dPr>
                        <m:ctrlPr>
                          <a:rPr lang="en-US" sz="1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𝑦</m:t>
                        </m:r>
                      </m:e>
                    </m:d>
                  </m:oMath>
                </a14:m>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mc:Choice>
        <mc:Fallback>
          <p:sp>
            <p:nvSpPr>
              <p:cNvPr id="7" name="TextBox 6">
                <a:extLst>
                  <a:ext uri="{FF2B5EF4-FFF2-40B4-BE49-F238E27FC236}">
                    <a16:creationId xmlns:a16="http://schemas.microsoft.com/office/drawing/2014/main" id="{12293915-1199-456C-9A87-39BD3EC9C1B0}"/>
                  </a:ext>
                </a:extLst>
              </p:cNvPr>
              <p:cNvSpPr txBox="1">
                <a:spLocks noRot="1" noChangeAspect="1" noMove="1" noResize="1" noEditPoints="1" noAdjustHandles="1" noChangeArrowheads="1" noChangeShapeType="1" noTextEdit="1"/>
              </p:cNvSpPr>
              <p:nvPr/>
            </p:nvSpPr>
            <p:spPr>
              <a:xfrm>
                <a:off x="2150602" y="0"/>
                <a:ext cx="8331653" cy="6726265"/>
              </a:xfrm>
              <a:prstGeom prst="rect">
                <a:avLst/>
              </a:prstGeom>
              <a:blipFill>
                <a:blip r:embed="rId2"/>
                <a:stretch>
                  <a:fillRect l="-219" r="-219"/>
                </a:stretch>
              </a:blipFill>
            </p:spPr>
            <p:txBody>
              <a:bodyPr/>
              <a:lstStyle/>
              <a:p>
                <a:r>
                  <a:rPr lang="en-US">
                    <a:noFill/>
                  </a:rPr>
                  <a:t> </a:t>
                </a:r>
              </a:p>
            </p:txBody>
          </p:sp>
        </mc:Fallback>
      </mc:AlternateContent>
    </p:spTree>
    <p:extLst>
      <p:ext uri="{BB962C8B-B14F-4D97-AF65-F5344CB8AC3E}">
        <p14:creationId xmlns:p14="http://schemas.microsoft.com/office/powerpoint/2010/main" val="8373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0F4FC124-EECD-49EA-8F07-F0A4A353C4A1}"/>
                  </a:ext>
                </a:extLst>
              </p:cNvPr>
              <p:cNvSpPr txBox="1"/>
              <p:nvPr/>
            </p:nvSpPr>
            <p:spPr>
              <a:xfrm>
                <a:off x="753156" y="491263"/>
                <a:ext cx="6094638" cy="1760675"/>
              </a:xfrm>
              <a:prstGeom prst="rect">
                <a:avLst/>
              </a:prstGeom>
              <a:noFill/>
            </p:spPr>
            <p:txBody>
              <a:bodyPr wrap="square">
                <a:spAutoFit/>
              </a:bodyPr>
              <a:lstStyle/>
              <a:p>
                <a:pPr marL="0" marR="0" algn="just">
                  <a:lnSpc>
                    <a:spcPct val="150000"/>
                  </a:lnSpc>
                  <a:spcBef>
                    <a:spcPts val="0"/>
                  </a:spcBef>
                  <a:spcAft>
                    <a:spcPts val="800"/>
                  </a:spcAft>
                </a:pPr>
                <a:r>
                  <a:rPr lang="en-US" sz="1800" b="1" i="1" dirty="0">
                    <a:effectLst/>
                    <a:latin typeface="Times New Roman" panose="02020603050405020304" pitchFamily="18" charset="0"/>
                    <a:ea typeface="Times New Roman" panose="02020603050405020304" pitchFamily="18" charset="0"/>
                    <a:cs typeface="Arial" panose="020B0604020202020204" pitchFamily="34" charset="0"/>
                  </a:rPr>
                  <a:t>Example </a:t>
                </a:r>
                <a:r>
                  <a:rPr lang="en-US" sz="1800" i="1" dirty="0">
                    <a:effectLst/>
                    <a:latin typeface="Times New Roman" panose="02020603050405020304" pitchFamily="18" charset="0"/>
                    <a:ea typeface="Times New Roman" panose="02020603050405020304" pitchFamily="18" charset="0"/>
                    <a:cs typeface="Arial" panose="020B0604020202020204" pitchFamily="34" charset="0"/>
                  </a:rPr>
                  <a:t>: write the following as complex number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en-US" sz="1800" i="1" dirty="0">
                    <a:effectLst/>
                    <a:latin typeface="Times New Roman" panose="02020603050405020304" pitchFamily="18" charset="0"/>
                    <a:ea typeface="Times New Roman" panose="02020603050405020304" pitchFamily="18" charset="0"/>
                    <a:cs typeface="Arial" panose="020B0604020202020204" pitchFamily="34" charset="0"/>
                  </a:rPr>
                  <a:t> </a:t>
                </a:r>
                <a14:m>
                  <m:oMath xmlns:m="http://schemas.openxmlformats.org/officeDocument/2006/math">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m:t>
                        </m:r>
                      </m:den>
                    </m:f>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m:t>
                        </m:r>
                      </m:den>
                    </m:f>
                  </m:oMath>
                </a14:m>
                <a:r>
                  <a:rPr lang="en-US" sz="1800" i="1" dirty="0">
                    <a:effectLst/>
                    <a:latin typeface="Times New Roman" panose="02020603050405020304" pitchFamily="18" charset="0"/>
                    <a:ea typeface="Times New Roman" panose="02020603050405020304" pitchFamily="18" charset="0"/>
                    <a:cs typeface="Arial" panose="020B0604020202020204" pitchFamily="34" charset="0"/>
                  </a:rPr>
                  <a:t>         Ans:</a:t>
                </a:r>
                <a14:m>
                  <m:oMath xmlns:m="http://schemas.openxmlformats.org/officeDocument/2006/math">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5</m:t>
                        </m:r>
                      </m:num>
                      <m:den>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26</m:t>
                        </m:r>
                      </m:den>
                    </m:f>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26</m:t>
                        </m:r>
                      </m:den>
                    </m:f>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m:t>
                    </m:r>
                  </m:oMath>
                </a14:m>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800"/>
                  </a:spcAft>
                  <a:buFont typeface="+mj-lt"/>
                  <a:buAutoNum type="arabicPeriod"/>
                </a:pPr>
                <a14:m>
                  <m:oMath xmlns:m="http://schemas.openxmlformats.org/officeDocument/2006/math">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4</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m:t>
                        </m:r>
                      </m:num>
                      <m:den>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m:t>
                        </m:r>
                      </m:den>
                    </m:f>
                  </m:oMath>
                </a14:m>
                <a:r>
                  <a:rPr lang="en-US" sz="1800" i="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mc:Choice>
        <mc:Fallback>
          <p:sp>
            <p:nvSpPr>
              <p:cNvPr id="3" name="TextBox 2">
                <a:extLst>
                  <a:ext uri="{FF2B5EF4-FFF2-40B4-BE49-F238E27FC236}">
                    <a16:creationId xmlns:a16="http://schemas.microsoft.com/office/drawing/2014/main" id="{0F4FC124-EECD-49EA-8F07-F0A4A353C4A1}"/>
                  </a:ext>
                </a:extLst>
              </p:cNvPr>
              <p:cNvSpPr txBox="1">
                <a:spLocks noRot="1" noChangeAspect="1" noMove="1" noResize="1" noEditPoints="1" noAdjustHandles="1" noChangeArrowheads="1" noChangeShapeType="1" noTextEdit="1"/>
              </p:cNvSpPr>
              <p:nvPr/>
            </p:nvSpPr>
            <p:spPr>
              <a:xfrm>
                <a:off x="753156" y="491263"/>
                <a:ext cx="6094638" cy="1760675"/>
              </a:xfrm>
              <a:prstGeom prst="rect">
                <a:avLst/>
              </a:prstGeom>
              <a:blipFill>
                <a:blip r:embed="rId2"/>
                <a:stretch>
                  <a:fillRect l="-901" b="-694"/>
                </a:stretch>
              </a:blipFill>
            </p:spPr>
            <p:txBody>
              <a:bodyPr/>
              <a:lstStyle/>
              <a:p>
                <a:r>
                  <a:rPr lang="en-US">
                    <a:noFill/>
                  </a:rPr>
                  <a:t> </a:t>
                </a:r>
              </a:p>
            </p:txBody>
          </p:sp>
        </mc:Fallback>
      </mc:AlternateContent>
    </p:spTree>
    <p:extLst>
      <p:ext uri="{BB962C8B-B14F-4D97-AF65-F5344CB8AC3E}">
        <p14:creationId xmlns:p14="http://schemas.microsoft.com/office/powerpoint/2010/main" val="55587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480</Words>
  <Application>Microsoft Office PowerPoint</Application>
  <PresentationFormat>Widescreen</PresentationFormat>
  <Paragraphs>37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Cambria Math</vt:lpstr>
      <vt:lpstr>Times New Roman</vt:lpstr>
      <vt:lpstr>Office Theme</vt:lpstr>
      <vt:lpstr>Complex numbers </vt:lpstr>
      <vt:lpstr>Complex numbers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Complex numbers </dc:title>
  <dc:creator>Zozan</dc:creator>
  <cp:lastModifiedBy>Zozan</cp:lastModifiedBy>
  <cp:revision>1</cp:revision>
  <dcterms:created xsi:type="dcterms:W3CDTF">2020-07-15T20:45:08Z</dcterms:created>
  <dcterms:modified xsi:type="dcterms:W3CDTF">2020-07-15T21:04:22Z</dcterms:modified>
</cp:coreProperties>
</file>