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060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159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099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40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982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73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66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805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985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626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85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4C82-A469-41AA-BBB2-85C7596F07A4}" type="datetimeFigureOut">
              <a:rPr lang="ar-IQ" smtClean="0"/>
              <a:t>13/02/1442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661F-EFC7-4DB5-BDF3-EB702682B9E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92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04837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" dirty="0" smtClean="0"/>
              <a:t>      </a:t>
            </a:r>
            <a:r>
              <a:rPr lang="en-US" sz="2400" b="1" dirty="0" smtClean="0"/>
              <a:t>The honey Bee products :</a:t>
            </a:r>
            <a:br>
              <a:rPr lang="en-US" sz="2400" b="1" dirty="0" smtClean="0"/>
            </a:b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A - The Royal Jelly:</a:t>
            </a:r>
            <a:br>
              <a:rPr lang="en-US" sz="2000" b="1" dirty="0" smtClean="0"/>
            </a:b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/>
              </a:rPr>
              <a:t>   </a:t>
            </a:r>
            <a:r>
              <a:rPr lang="en-US" sz="1800" b="1" dirty="0" smtClean="0"/>
              <a:t>       Produced in hypophryngeal glands of worker honey bees are used: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1 - To treat skin diseases (dermatitis).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2 - To control microscopic pathogens.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3 - Strengthening the sex to contain the Sex hormones.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     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4 - Treat disorder digestion, fatigue, wasting and exhaustion.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5 </a:t>
            </a:r>
            <a:r>
              <a:rPr lang="en-US" sz="1800" b="1" dirty="0" smtClean="0">
                <a:latin typeface="Arial"/>
              </a:rPr>
              <a:t>–</a:t>
            </a:r>
            <a:r>
              <a:rPr lang="en-US" sz="1800" b="1" dirty="0" smtClean="0"/>
              <a:t> Treated the Inflammation (infection)of the stomach , intestines and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  stimulate the metabolism.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6 </a:t>
            </a:r>
            <a:r>
              <a:rPr lang="en-US" sz="1800" b="1" dirty="0" smtClean="0">
                <a:latin typeface="Arial"/>
              </a:rPr>
              <a:t>–</a:t>
            </a:r>
            <a:r>
              <a:rPr lang="en-US" sz="1800" b="1" dirty="0" smtClean="0"/>
              <a:t> Treated the nervous breakdown (collapse), diseases of aging (geriatrics)and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  inflammation of Prostate gland (prostatitis).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33930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46554_104811219679566_839171047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99306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037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250318_473115919389659_32874793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73453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66207_104391643054857_2131698456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7771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9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431311_268216893248867_51046505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8486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63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smtClean="0"/>
              <a:t>Propolis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89585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     </a:t>
            </a:r>
            <a:r>
              <a:rPr lang="en-US" sz="1800" b="1" dirty="0" smtClean="0"/>
              <a:t>A mixture of various amounts of beeswax with glue or resin material collected from plants, especially from flowers and leaves buds.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1 </a:t>
            </a:r>
            <a:r>
              <a:rPr lang="en-US" sz="1800" b="1" dirty="0" smtClean="0">
                <a:latin typeface="Arial"/>
              </a:rPr>
              <a:t>–</a:t>
            </a:r>
            <a:r>
              <a:rPr lang="en-US" sz="1800" b="1" dirty="0" smtClean="0"/>
              <a:t> It is work as Antibacterial, antifungal and anti viruses.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2 </a:t>
            </a:r>
            <a:r>
              <a:rPr lang="en-US" sz="1800" b="1" dirty="0" smtClean="0">
                <a:latin typeface="Arial"/>
              </a:rPr>
              <a:t>–</a:t>
            </a:r>
            <a:r>
              <a:rPr lang="en-US" sz="1800" b="1" dirty="0" smtClean="0"/>
              <a:t> As a treatment of jaundice ( hepatitic viral infection) as anti </a:t>
            </a:r>
            <a:r>
              <a:rPr lang="en-US" sz="1800" b="1" dirty="0" err="1" smtClean="0"/>
              <a:t>viruse</a:t>
            </a:r>
            <a:r>
              <a:rPr lang="en-US" sz="1800" b="1" dirty="0" smtClean="0"/>
              <a:t> and the induced body cells to produce interferon.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3 - To treat Colitis(inflammation of the intestines) caused by poisoning.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4 - Treated the Ulcers and intestinal infections.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5- Inhibited tumor cells.</a:t>
            </a:r>
            <a:br>
              <a:rPr lang="en-US" sz="18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61427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48244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6 - Increased the natural and mental activities.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7 - Anti-fever , anti-inflammatory and Prostatitis (prostatic inflammation).</a:t>
            </a:r>
            <a:br>
              <a:rPr lang="en-US" sz="1800" b="1" dirty="0" smtClean="0"/>
            </a:b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8 -Treated influenza , the chest sensitivity and Para nasal sinuses.</a:t>
            </a:r>
            <a:br>
              <a:rPr lang="en-US" sz="1800" b="1" dirty="0" smtClean="0"/>
            </a:b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9 - Strengthens the natural resistance against infection , alert the immune system and soothed(reducing) sensitivity.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10 -Useful to diabetes, bone fractures and atherosclerosis and Hyper lipidemia hypercholesterolemia .</a:t>
            </a:r>
            <a:br>
              <a:rPr lang="en-US" sz="18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33067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ropolis_taruva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9930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398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ropol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Propolis_Soft_Gelatin_Caps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8244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garrycanada$21184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374491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163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76530_104814539679234_855690978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77716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8041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5329238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7-  To stimulate the adrenal gland , treated the leukemia and inhibition of the tumor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 cells</a:t>
            </a:r>
            <a:r>
              <a:rPr lang="en-US" sz="1800" b="1" dirty="0" smtClean="0">
                <a:latin typeface="Arial"/>
              </a:rPr>
              <a:t> </a:t>
            </a:r>
            <a:r>
              <a:rPr lang="en-US" sz="1800" b="1" dirty="0" smtClean="0"/>
              <a:t> (in rabbits and mice). </a:t>
            </a:r>
            <a:br>
              <a:rPr lang="en-US" sz="1800" b="1" dirty="0" smtClean="0"/>
            </a:b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/>
              </a:rPr>
              <a:t>  </a:t>
            </a:r>
            <a:r>
              <a:rPr lang="en-US" sz="1800" b="1" dirty="0" smtClean="0"/>
              <a:t>8 -   Increase the fertility of insects and sexual maturity.</a:t>
            </a:r>
            <a:br>
              <a:rPr lang="en-US" sz="1800" b="1" dirty="0" smtClean="0"/>
            </a:b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/>
              </a:rPr>
              <a:t>  </a:t>
            </a:r>
            <a:r>
              <a:rPr lang="en-US" sz="1800" b="1" dirty="0" smtClean="0"/>
              <a:t>9-  Increase appetite in humans.</a:t>
            </a:r>
            <a:br>
              <a:rPr lang="en-US" sz="1800" b="1" dirty="0" smtClean="0"/>
            </a:b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10 -  Regulating blood pressure and cholesterol, treated arteritis.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11</a:t>
            </a:r>
            <a:r>
              <a:rPr lang="en-US" sz="1800" b="1" dirty="0" smtClean="0">
                <a:latin typeface="Arial"/>
              </a:rPr>
              <a:t>- </a:t>
            </a:r>
            <a:r>
              <a:rPr lang="en-US" sz="1800" b="1" dirty="0" smtClean="0"/>
              <a:t>It is a good diet for the silk worm larvae to increase the weight of larvae    and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 pupae. </a:t>
            </a:r>
            <a:br>
              <a:rPr lang="en-US" sz="1800" b="1" dirty="0" smtClean="0"/>
            </a:b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12 </a:t>
            </a:r>
            <a:r>
              <a:rPr lang="en-US" sz="1800" b="1" dirty="0" smtClean="0">
                <a:latin typeface="Arial"/>
              </a:rPr>
              <a:t>-</a:t>
            </a:r>
            <a:r>
              <a:rPr lang="en-US" sz="1800" b="1" dirty="0" smtClean="0"/>
              <a:t> Act as antibiotic for bacteria </a:t>
            </a:r>
            <a:r>
              <a:rPr lang="en-US" sz="1800" b="1" i="1" dirty="0" smtClean="0"/>
              <a:t>Staphylococcus </a:t>
            </a:r>
            <a:r>
              <a:rPr lang="en-US" sz="1800" b="1" i="1" dirty="0" err="1" smtClean="0"/>
              <a:t>aureus</a:t>
            </a:r>
            <a:r>
              <a:rPr lang="en-US" sz="1800" b="1" dirty="0" smtClean="0"/>
              <a:t> that causes blisters and acne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 of skin (used mixed with the Cream). </a:t>
            </a:r>
            <a:br>
              <a:rPr lang="en-US" sz="1800" b="1" dirty="0" smtClean="0"/>
            </a:br>
            <a:r>
              <a:rPr lang="en-US" sz="1800" b="1" dirty="0" smtClean="0"/>
              <a:t>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40561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713788" cy="59039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" b="1" dirty="0" smtClean="0"/>
              <a:t> </a:t>
            </a:r>
            <a:r>
              <a:rPr lang="en-US" sz="2000" b="1" dirty="0" smtClean="0"/>
              <a:t>The Honey: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1 - Honey acidity PH (3.2-4.5), is acidic , but it does worked as abase 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2 - Honey contains fructose 38%.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3 - Honey works as Antibiotic result of the interaction</a:t>
            </a:r>
            <a:r>
              <a:rPr lang="en-US" sz="1800" b="1" dirty="0" smtClean="0">
                <a:latin typeface="Arial"/>
              </a:rPr>
              <a:t> </a:t>
            </a:r>
            <a:r>
              <a:rPr lang="en-US" sz="1800" b="1" dirty="0" smtClean="0"/>
              <a:t>Glucose Oxidase with Glucose producing (Hydrogen Peroxide), which is spreading in the honey.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4 - Honey quick absorption , easy digestion and compensates for the lost sugar (glucose) from the body , does not occur fainting Hypoglycemia in people with diabetes.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  <a:r>
              <a:rPr lang="en-US" sz="1800" b="1" dirty="0" smtClean="0">
                <a:latin typeface="Arial"/>
              </a:rPr>
              <a:t> </a:t>
            </a: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5 - Treated the cases of obstruction in the metabolism , absorption of starch and sugars in the intestine in children as recommended by the American pediatrician, Dr. Paulluttinger 1922.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6 - To treat bronchitis, pneumonia.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7 -To treat summer diarrhea by a teaspoon of honey +8 part of the Barley water.</a:t>
            </a:r>
            <a:br>
              <a:rPr lang="en-US" sz="1800" b="1" dirty="0" smtClean="0"/>
            </a:b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51549408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568801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 </a:t>
            </a:r>
            <a:r>
              <a:rPr lang="en-US" sz="1800" b="1" dirty="0" smtClean="0"/>
              <a:t>8 - Compensates of Fe </a:t>
            </a:r>
            <a:r>
              <a:rPr lang="en-US" sz="1800" b="1" dirty="0" err="1" smtClean="0"/>
              <a:t>redusing</a:t>
            </a:r>
            <a:r>
              <a:rPr lang="en-US" sz="1800" b="1" dirty="0" smtClean="0"/>
              <a:t> and treatment of appetite and increases the  non voluntary contractions of the intestine to push contents forward as soothing effect, which reduces disturbance.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9 - To treat anemia (Paula </a:t>
            </a:r>
            <a:r>
              <a:rPr lang="en-US" sz="1800" b="1" dirty="0" err="1" smtClean="0"/>
              <a:t>Emerich</a:t>
            </a:r>
            <a:r>
              <a:rPr lang="en-US" sz="1800" b="1" dirty="0" smtClean="0"/>
              <a:t> 1922) and curing constipation and diarrhea.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10 - To treat rickets, intestinal infections, malnutrition, and for premature children also compensate </a:t>
            </a:r>
            <a:r>
              <a:rPr lang="en-US" sz="1800" b="1" dirty="0" err="1" smtClean="0"/>
              <a:t>Ca</a:t>
            </a:r>
            <a:r>
              <a:rPr lang="en-US" sz="1800" b="1" dirty="0" smtClean="0"/>
              <a:t> and nullifies the influence of alcohol in the blood.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11 - </a:t>
            </a:r>
            <a:r>
              <a:rPr lang="en-US" sz="1800" b="1" dirty="0" err="1" smtClean="0"/>
              <a:t>Avitable</a:t>
            </a:r>
            <a:r>
              <a:rPr lang="en-US" sz="1800" b="1" dirty="0" smtClean="0"/>
              <a:t> &amp; </a:t>
            </a:r>
            <a:r>
              <a:rPr lang="en-US" sz="1800" b="1" dirty="0" err="1" smtClean="0"/>
              <a:t>Sammataro</a:t>
            </a:r>
            <a:r>
              <a:rPr lang="en-US" sz="1800" b="1" dirty="0" smtClean="0"/>
              <a:t> (1918)  they warn the cleanness and safety honey and never be fed to children under two years, because of the botulism poisoning bacteria spores caused by bacteria Clostridium </a:t>
            </a:r>
            <a:r>
              <a:rPr lang="en-US" sz="1800" b="1" dirty="0" err="1" smtClean="0"/>
              <a:t>botulinus</a:t>
            </a:r>
            <a:r>
              <a:rPr lang="en-US" sz="1800" b="1" dirty="0" smtClean="0"/>
              <a:t> because infants at this age there is no sufficient acid in the stomach to remove the effect of the poison (</a:t>
            </a:r>
            <a:r>
              <a:rPr lang="en-US" sz="1800" b="1" dirty="0" err="1" smtClean="0"/>
              <a:t>Flottum</a:t>
            </a:r>
            <a:r>
              <a:rPr lang="en-US" sz="1800" b="1" dirty="0" smtClean="0"/>
              <a:t> 1988 and </a:t>
            </a:r>
            <a:r>
              <a:rPr lang="en-US" sz="1800" b="1" dirty="0" err="1" smtClean="0"/>
              <a:t>Huhtanen</a:t>
            </a:r>
            <a:r>
              <a:rPr lang="en-US" sz="1800" b="1" dirty="0" smtClean="0"/>
              <a:t> 1981).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12 - the sweetness of pure honey or unadulterated honey is 130 times sweeter than the cane sugar.</a:t>
            </a:r>
            <a:br>
              <a:rPr lang="en-US" sz="1800" b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226460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smtClean="0"/>
              <a:t>Bee venom: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424815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b="1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b="1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1 - Causes relaxation of blood vessels and lower blood pressure(hypotention).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2 - Inhibits some of the activities associated with the cell membrane Acetyl cholin Esterase.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3 - Control some types of Bacteria and fungi.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4 - To treat the vertibral infections (sciatica).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5 - To treat rheumatic fever.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6 - To treat skin diseases(dermatitis) and Optic diseases, including inflammation of the iris of the eye.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smtClean="0"/>
          </a:p>
        </p:txBody>
      </p:sp>
    </p:spTree>
    <p:extLst>
      <p:ext uri="{BB962C8B-B14F-4D97-AF65-F5344CB8AC3E}">
        <p14:creationId xmlns:p14="http://schemas.microsoft.com/office/powerpoint/2010/main" val="29364349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4751388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7 - Destroys red blood cells hemolysis get out their contents and causing flow out of some enzymes from white blood cells.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8 - Affects on some body tissues, causing the secretion of some components of histamine 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9 </a:t>
            </a:r>
            <a:r>
              <a:rPr lang="en-US" sz="1800" b="1" dirty="0" smtClean="0">
                <a:latin typeface="Arial"/>
              </a:rPr>
              <a:t>–</a:t>
            </a:r>
            <a:r>
              <a:rPr lang="en-US" sz="1800" b="1" dirty="0" smtClean="0"/>
              <a:t> To treat </a:t>
            </a:r>
            <a:r>
              <a:rPr lang="en-US" sz="1800" b="1" dirty="0" err="1" smtClean="0"/>
              <a:t>enlargment</a:t>
            </a:r>
            <a:r>
              <a:rPr lang="en-US" sz="1800" b="1" dirty="0" smtClean="0"/>
              <a:t> of thyroid gland and </a:t>
            </a:r>
            <a:r>
              <a:rPr lang="en-US" sz="1800" b="1" dirty="0" err="1" smtClean="0"/>
              <a:t>attenance</a:t>
            </a:r>
            <a:r>
              <a:rPr lang="en-US" sz="1800" b="1" dirty="0" smtClean="0"/>
              <a:t> of eyes then treated the </a:t>
            </a:r>
            <a:r>
              <a:rPr lang="en-US" sz="1800" b="1" dirty="0" err="1" smtClean="0"/>
              <a:t>hypotention</a:t>
            </a:r>
            <a:r>
              <a:rPr lang="en-US" sz="1800" b="1" dirty="0" smtClean="0"/>
              <a:t>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10-  To treat the </a:t>
            </a:r>
            <a:r>
              <a:rPr lang="en-US" sz="1800" b="1" dirty="0" err="1" smtClean="0"/>
              <a:t>Rhumatic</a:t>
            </a:r>
            <a:r>
              <a:rPr lang="en-US" sz="1800" b="1" dirty="0" smtClean="0"/>
              <a:t> Arthritis.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556402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576466_107002229460465_967595104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"/>
            <a:ext cx="80645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226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smtClean="0"/>
              <a:t>The Bees Wax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25621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400" smtClean="0"/>
              <a:t> 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400" smtClean="0"/>
              <a:t>                 </a:t>
            </a:r>
            <a:r>
              <a:rPr lang="en-US" sz="1800" b="1" smtClean="0"/>
              <a:t>The Bees Wax Consists of Asters, wax , fatty acid and alcohol with a long hydrocarbon chain , high molecular weights ,it used in different states.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1 -Preparing Cosmotics for women who have allergy to chemical substances.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2 - To produce the printing , Roneo ink and dyes.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3 - Used in the industries of petrochemical, plastic.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4 - Making candles.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5 </a:t>
            </a:r>
            <a:r>
              <a:rPr lang="en-US" sz="1800" b="1" smtClean="0">
                <a:latin typeface="Arial"/>
              </a:rPr>
              <a:t>–</a:t>
            </a:r>
            <a:r>
              <a:rPr lang="en-US" sz="1800" b="1" smtClean="0"/>
              <a:t> The bee wax used in tree grafting proces ,document sealing and ground arnic 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smtClean="0"/>
              <a:t>6- Production of cold-Krim, eye shadow, lipstick, hair removal cream and moisturizer cream.</a:t>
            </a:r>
            <a:br>
              <a:rPr lang="en-US" sz="1800" b="1" smtClean="0"/>
            </a:b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1953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589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Bee venom:</vt:lpstr>
      <vt:lpstr>PowerPoint Presentation</vt:lpstr>
      <vt:lpstr>PowerPoint Presentation</vt:lpstr>
      <vt:lpstr>The Bees Wax</vt:lpstr>
      <vt:lpstr>PowerPoint Presentation</vt:lpstr>
      <vt:lpstr>PowerPoint Presentation</vt:lpstr>
      <vt:lpstr>PowerPoint Presentation</vt:lpstr>
      <vt:lpstr>PowerPoint Presentation</vt:lpstr>
      <vt:lpstr>Propolis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MIQDAD</dc:creator>
  <cp:lastModifiedBy>MIQDAD</cp:lastModifiedBy>
  <cp:revision>2</cp:revision>
  <dcterms:created xsi:type="dcterms:W3CDTF">2020-09-30T19:40:31Z</dcterms:created>
  <dcterms:modified xsi:type="dcterms:W3CDTF">2020-09-30T19:52:26Z</dcterms:modified>
</cp:coreProperties>
</file>