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>
      <p:cViewPr varScale="1">
        <p:scale>
          <a:sx n="80" d="100"/>
          <a:sy n="80" d="100"/>
        </p:scale>
        <p:origin x="148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5C83756-FC5B-4D46-8296-5D5F3DBDBB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C7E4C5B-87AF-45CF-A875-6AC9F801C4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anose="020F0502020204030204" pitchFamily="34" charset="0"/>
              </a:defRPr>
            </a:lvl1pPr>
          </a:lstStyle>
          <a:p>
            <a:fld id="{17A23159-C818-43E6-832E-60D77CFB1A16}" type="datetimeFigureOut">
              <a:rPr lang="ar-SA" altLang="en-US"/>
              <a:pPr/>
              <a:t>03/10/1445</a:t>
            </a:fld>
            <a:endParaRPr lang="en-US" alt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18376C3D-28DF-4483-A399-686926B5DC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425BA589-08D2-4CD4-9D17-D5B15E8CDD4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anose="020F0502020204030204" pitchFamily="34" charset="0"/>
              </a:defRPr>
            </a:lvl1pPr>
          </a:lstStyle>
          <a:p>
            <a:fld id="{4B5B7801-CD89-4E20-BE32-CE293F323971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A77545D-BD19-4F4D-99DC-FABE39814C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68A7245-F2A4-47F0-B6F8-AA68104768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anose="020F0502020204030204" pitchFamily="34" charset="0"/>
              </a:defRPr>
            </a:lvl1pPr>
          </a:lstStyle>
          <a:p>
            <a:fld id="{F5CB0D76-040F-4E7C-8D15-CD8039F1F231}" type="datetimeFigureOut">
              <a:rPr lang="ar-SA" altLang="en-US"/>
              <a:pPr/>
              <a:t>03/10/1445</a:t>
            </a:fld>
            <a:endParaRPr lang="en-US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5590593C-21A0-4404-AF17-CAF06AE5BB0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00B6D405-3281-452C-8DF8-912B438BD5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1117F302-97AA-49A4-A9E8-4C9481C78C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AF423657-7B43-41EE-A9CC-8C6B836D7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Calibri" panose="020F0502020204030204" pitchFamily="34" charset="0"/>
              </a:defRPr>
            </a:lvl1pPr>
          </a:lstStyle>
          <a:p>
            <a:fld id="{0D804547-1EDD-483D-84F4-2B2189BCADBE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5E75075-5499-430F-9D5A-1C1EDEB609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E1D7008-9245-446A-AB2B-BD6A97246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42D2C-D00A-4F31-8A9C-5D85E2C0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FE58-DFAD-4597-B095-0A5737800AC3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AF970-1FBC-4561-AF3E-16A37E2E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F4DC4-A88C-4F96-B403-537FB588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27549-C8E6-44E3-A0A4-1DC16ADC524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58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70366-717F-4A02-8E8A-9ACCA7CD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5DDB-8778-4131-973C-B84106C8BFD4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7FE8C-80CD-4842-81F0-E174768C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C17B-1AC0-4BB1-AD16-2EE3FE48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1B3D4-98CB-46CE-BC4D-76F0323D953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27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680DE-FCEB-4181-B4DB-80F276DD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1A9C-2D7F-4721-ABA9-B520E1AEEBBF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D6E13-48CB-469D-8924-A32BF08E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FCF86-1B6A-4F7A-AE73-0EDE744C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003A0-FD4B-44AD-BA4D-BE62A96863C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28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6B430-A55B-4453-8179-52B59336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4533-29FB-4798-ABB8-97A5FFBC5ED2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3C35-C912-4025-B21B-1372353A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33DF7-981F-4B78-9CEE-4B6BDBB0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00BEF-2539-45E9-8575-251749B01DB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6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F8F7D-EDB7-440C-A12F-B08D0209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B341-22D2-4E4F-84D6-C10263149E36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34599-4156-4DB3-8362-FBEB6E5E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355B5-601C-4DA8-ACF9-AEF2A326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21A88-9188-4CFA-ABE6-529F18CC213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61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24241A-DD7B-484A-8FE4-59051A42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D2EE-5428-4607-B529-61DBABE059B5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D0EFE7-31BF-4322-A80B-8E32C103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FF661B-1062-4747-B68F-BDB8CFE8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F9FB6-0CA2-4B8D-9B60-45775F6146B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52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B5832B1-1A6D-4699-90DD-9A695F85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5CF6-C777-4555-B53D-8F1D56A3D7A5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2BCE9-66E9-4C17-99F9-9CF2BA57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5E47F55-BFBA-48D9-8AAC-AF8E08A3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6ED2D-19E1-442C-B9A9-D44DBB43FA2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91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B82783-39C4-4CAD-979E-D28ADD21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7BC3-C9C7-44D1-8B54-C670B10A9AD9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0F452DC-FE61-4381-97F5-8F84F0D7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584D3C-CB06-4DC7-9D97-4B7FCBBF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D47D-55D6-4A4B-8B47-CC894F9DDB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91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128083-0965-45DC-A541-F1EB8B67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88260-F1FB-48C5-AAF0-2DF556080CC5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B25E6E-E93A-4B3F-8FAF-E1378E8D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CB5F21B-7A89-4BC7-8254-256F4FD8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797AA-B302-4F77-9A49-674FF59951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9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81B049-6C26-4EB7-A6FB-6D172493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4641C-02F7-43FA-BBB0-AB89BDB29A13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79E051-212F-4E9A-A838-D6BF7819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C59505-CEDF-4A2B-BE2C-7AAF2C38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DB5F0-3F78-4DC6-90F8-A5475EE1244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61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49D2A0-328D-4869-960F-17FAEA67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5440B-F5E6-4A5B-8AAA-55C411601DD8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2A45BF-CD51-44E9-863E-07E4F387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AF0CD1-45BD-4E52-A544-D73791F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6BE44-456C-4E67-BEA7-563EA12EE06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88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E47D7A1-7644-435F-9736-59BBBFC48B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B8A247F-DE04-4408-89C0-44A4F23976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45D0E-E191-48C3-ACAA-D112E586C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07B04-BB2E-445B-8E45-F7BAEFC3D179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92E83-FA6B-494C-B787-4C2AD8259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EC451-7FF3-4FC4-B257-B7E76DCC4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CDB3760-C261-4731-A955-93B1B6C7D6C3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606AFC-647F-4A22-8F12-E15A1CC0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6546C-D296-47C3-9386-2BE107A5CCBF}" type="datetime1">
              <a:rPr lang="en-US"/>
              <a:pPr>
                <a:defRPr/>
              </a:pPr>
              <a:t>4/11/2024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EF3252-7CE5-42BF-A5EF-28D0D39B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C6BFE-BA5D-4AE8-B7AF-E84E00624B28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13313" name="TextBox 1">
            <a:extLst>
              <a:ext uri="{FF2B5EF4-FFF2-40B4-BE49-F238E27FC236}">
                <a16:creationId xmlns:a16="http://schemas.microsoft.com/office/drawing/2014/main" id="{117E9640-CC8F-4E9B-AAAE-C933FB549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1534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/>
              <a:t>University of salahadeen</a:t>
            </a:r>
          </a:p>
          <a:p>
            <a:r>
              <a:rPr lang="en-US" altLang="en-US" sz="2400" b="1"/>
              <a:t>College of agriculture</a:t>
            </a:r>
          </a:p>
          <a:p>
            <a:r>
              <a:rPr lang="en-US" altLang="en-US" sz="2400" b="1"/>
              <a:t>Forest department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r>
              <a:rPr lang="en-US" altLang="en-US" sz="6600" b="1"/>
              <a:t>“Luminous Insects”</a:t>
            </a:r>
          </a:p>
          <a:p>
            <a:pPr algn="ctr"/>
            <a:endParaRPr lang="en-US" altLang="en-US" sz="6600" b="1"/>
          </a:p>
          <a:p>
            <a:pPr algn="ctr"/>
            <a:endParaRPr lang="en-US" altLang="en-US" sz="4000" b="1"/>
          </a:p>
          <a:p>
            <a:pPr algn="ctr"/>
            <a:endParaRPr lang="en-US" altLang="en-US" sz="4000" b="1"/>
          </a:p>
          <a:p>
            <a:pPr algn="ctr"/>
            <a:endParaRPr lang="ar-IQ" altLang="en-US" sz="4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</dc:creator>
  <cp:lastModifiedBy>High Tech</cp:lastModifiedBy>
  <cp:revision>42</cp:revision>
  <dcterms:created xsi:type="dcterms:W3CDTF">2006-08-16T00:00:00Z</dcterms:created>
  <dcterms:modified xsi:type="dcterms:W3CDTF">2024-04-11T18:14:21Z</dcterms:modified>
</cp:coreProperties>
</file>