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BBE81-8820-4A92-82F8-C39CE5821150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F48B6-1512-4404-AF53-83E35BAA8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588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What’s your major:  </a:t>
            </a:r>
            <a:r>
              <a:rPr lang="x-none" b="1" dirty="0" smtClean="0">
                <a:solidFill>
                  <a:srgbClr val="C00000"/>
                </a:solidFill>
              </a:rPr>
              <a:t>پسپۆریت چییە؟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F48B6-1512-4404-AF53-83E35BAA8D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6804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Camping</a:t>
            </a:r>
            <a:r>
              <a:rPr lang="en-US" baseline="0" dirty="0" smtClean="0"/>
              <a:t> = </a:t>
            </a:r>
            <a:r>
              <a:rPr lang="x-none" baseline="0" dirty="0" smtClean="0"/>
              <a:t>مانەوە لە چادردا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F48B6-1512-4404-AF53-83E35BAA8D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209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35D6-EFA2-401B-AB55-2C656F8F0192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83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4B-4147-4252-AC87-C68DB29C840A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664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8C3F-BFDE-442A-825F-D6A218559EDB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42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5781-8E2C-438F-B4BC-BEE0B2B281B6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927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F157-4E99-448E-A7BD-3062E0A17E9D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365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0BDA-276A-43C8-9C80-13134ED54BBC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981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0DC2-1B04-4F17-8199-8CB3B8213359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448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7504-82C4-4616-8F18-16198E92AA97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445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7F4-28D4-43B0-97E2-E864888B754E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393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39AC-3D6A-4475-9D5F-2A1FAB121AB2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662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45E0-4FAB-4681-87C0-9CFA2C266B34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045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3A0C-7BEA-4FAD-BC3B-35867953CA35}" type="datetime1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Ibrahim M. Braim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B0893-8F25-40F2-93BE-A5E677F8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008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bdulhakeem.rasool@su.edu.kr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General English 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323528" y="16946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 smtClean="0"/>
              <a:t>Salahaddin University-</a:t>
            </a:r>
            <a:r>
              <a:rPr lang="en-GB" sz="2400" b="1" dirty="0" err="1" smtClean="0"/>
              <a:t>Hawler</a:t>
            </a:r>
            <a:endParaRPr lang="en-GB" sz="2400" b="1" dirty="0" smtClean="0"/>
          </a:p>
          <a:p>
            <a:r>
              <a:rPr lang="en-GB" sz="2400" b="1" dirty="0" smtClean="0"/>
              <a:t>College of </a:t>
            </a:r>
            <a:r>
              <a:rPr lang="en-GB" sz="2400" b="1" dirty="0" smtClean="0"/>
              <a:t>education </a:t>
            </a:r>
            <a:r>
              <a:rPr lang="en-GB" sz="2400" b="1" dirty="0" err="1" smtClean="0"/>
              <a:t>Shaqlawa</a:t>
            </a:r>
            <a:endParaRPr lang="en-GB" sz="2400" b="1" dirty="0" smtClean="0"/>
          </a:p>
          <a:p>
            <a:r>
              <a:rPr lang="en-US" sz="2400" b="1" dirty="0" smtClean="0"/>
              <a:t>Sport</a:t>
            </a:r>
            <a:r>
              <a:rPr lang="en-GB" sz="2400" b="1" dirty="0" smtClean="0"/>
              <a:t> </a:t>
            </a:r>
            <a:r>
              <a:rPr lang="en-GB" sz="2400" b="1" dirty="0" smtClean="0"/>
              <a:t>Department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043608" y="5013176"/>
            <a:ext cx="49320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 smtClean="0"/>
              <a:t>Lecturer:</a:t>
            </a:r>
          </a:p>
          <a:p>
            <a:r>
              <a:rPr lang="en-GB" sz="2600" b="1" dirty="0" err="1" smtClean="0"/>
              <a:t>Abulhakeem</a:t>
            </a:r>
            <a:r>
              <a:rPr lang="en-GB" sz="2600" b="1" dirty="0" smtClean="0"/>
              <a:t> </a:t>
            </a:r>
            <a:r>
              <a:rPr lang="en-GB" sz="2600" b="1" dirty="0" smtClean="0"/>
              <a:t>Mustafa </a:t>
            </a:r>
            <a:r>
              <a:rPr lang="en-GB" sz="2600" b="1" dirty="0" err="1" smtClean="0"/>
              <a:t>Rasool</a:t>
            </a:r>
            <a:endParaRPr lang="en-GB" sz="2600" b="1" dirty="0" smtClean="0"/>
          </a:p>
          <a:p>
            <a:r>
              <a:rPr lang="en-GB" sz="2600" b="1" smtClean="0">
                <a:hlinkClick r:id="rId2"/>
              </a:rPr>
              <a:t>Abdulhakeem.rasool@su.edu.krd</a:t>
            </a:r>
            <a:r>
              <a:rPr lang="en-GB" sz="2600" b="1" smtClean="0"/>
              <a:t> </a:t>
            </a:r>
            <a:endParaRPr lang="en-GB" sz="2600" b="1" dirty="0" smtClean="0"/>
          </a:p>
        </p:txBody>
      </p:sp>
      <p:pic>
        <p:nvPicPr>
          <p:cNvPr id="7" name="Picture 2" descr="Related image">
            <a:extLst>
              <a:ext uri="{FF2B5EF4-FFF2-40B4-BE49-F238E27FC236}">
                <a16:creationId xmlns="" xmlns:a16="http://schemas.microsoft.com/office/drawing/2014/main" id="{06952C21-DFCA-4AD2-9D6C-F2B2C4939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462" y="73647"/>
            <a:ext cx="2125026" cy="2103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740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What’s your major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My major is Journalism.</a:t>
            </a:r>
          </a:p>
          <a:p>
            <a:r>
              <a:rPr lang="en-US" dirty="0">
                <a:solidFill>
                  <a:srgbClr val="0070C0"/>
                </a:solidFill>
              </a:rPr>
              <a:t>My major is </a:t>
            </a:r>
            <a:r>
              <a:rPr lang="en-US" dirty="0" smtClean="0">
                <a:solidFill>
                  <a:srgbClr val="0070C0"/>
                </a:solidFill>
              </a:rPr>
              <a:t>Sociology.</a:t>
            </a:r>
          </a:p>
          <a:p>
            <a:r>
              <a:rPr lang="en-US" dirty="0">
                <a:solidFill>
                  <a:srgbClr val="00B050"/>
                </a:solidFill>
              </a:rPr>
              <a:t>My major is </a:t>
            </a:r>
            <a:r>
              <a:rPr lang="en-US" dirty="0" smtClean="0">
                <a:solidFill>
                  <a:srgbClr val="00B050"/>
                </a:solidFill>
              </a:rPr>
              <a:t>________ .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35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Favourite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0070C0"/>
                </a:solidFill>
              </a:rPr>
              <a:t>Q. What’s</a:t>
            </a:r>
            <a:r>
              <a:rPr lang="en-GB" sz="4000" dirty="0" smtClean="0">
                <a:solidFill>
                  <a:srgbClr val="0070C0"/>
                </a:solidFill>
              </a:rPr>
              <a:t> </a:t>
            </a:r>
            <a:r>
              <a:rPr lang="en-GB" sz="4000" dirty="0" smtClean="0"/>
              <a:t>your favourite </a:t>
            </a:r>
            <a:r>
              <a:rPr lang="en-GB" sz="4000" u="sng" dirty="0" smtClean="0">
                <a:solidFill>
                  <a:srgbClr val="C00000"/>
                </a:solidFill>
              </a:rPr>
              <a:t>c</a:t>
            </a:r>
            <a:r>
              <a:rPr lang="en-GB" sz="40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</a:t>
            </a:r>
            <a:r>
              <a:rPr lang="en-GB" sz="4000" u="sng" dirty="0" smtClean="0">
                <a:solidFill>
                  <a:schemeClr val="accent3">
                    <a:lumMod val="75000"/>
                  </a:schemeClr>
                </a:solidFill>
              </a:rPr>
              <a:t>l</a:t>
            </a:r>
            <a:r>
              <a:rPr lang="en-GB" sz="4000" u="sng" dirty="0" smtClean="0"/>
              <a:t>o</a:t>
            </a:r>
            <a:r>
              <a:rPr lang="en-GB" sz="4000" u="sng" dirty="0" smtClean="0">
                <a:solidFill>
                  <a:srgbClr val="92D050"/>
                </a:solidFill>
              </a:rPr>
              <a:t>u</a:t>
            </a:r>
            <a:r>
              <a:rPr lang="en-GB" sz="4000" u="sng" dirty="0" smtClean="0"/>
              <a:t>r?</a:t>
            </a:r>
          </a:p>
          <a:p>
            <a:endParaRPr lang="en-GB" u="sng" dirty="0"/>
          </a:p>
          <a:p>
            <a:pPr marL="0" indent="0">
              <a:buNone/>
            </a:pPr>
            <a:r>
              <a:rPr lang="en-GB" dirty="0" smtClean="0"/>
              <a:t>Answer: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F0"/>
                </a:solidFill>
              </a:rPr>
              <a:t>My favourite colour is </a:t>
            </a:r>
            <a:r>
              <a:rPr lang="en-GB" b="1" u="sng" dirty="0" smtClean="0">
                <a:solidFill>
                  <a:srgbClr val="C00000"/>
                </a:solidFill>
              </a:rPr>
              <a:t>red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854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23027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Family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Q/ How </a:t>
            </a:r>
            <a:r>
              <a:rPr lang="en-US" dirty="0">
                <a:solidFill>
                  <a:srgbClr val="FF0000"/>
                </a:solidFill>
              </a:rPr>
              <a:t>many people are there in your family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3000" dirty="0" smtClean="0">
                <a:solidFill>
                  <a:srgbClr val="0070C0"/>
                </a:solidFill>
              </a:rPr>
              <a:t>There are four People in my family.</a:t>
            </a:r>
          </a:p>
          <a:p>
            <a:r>
              <a:rPr lang="en-US" sz="3000" dirty="0" smtClean="0"/>
              <a:t>There are ____ people in my family.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Q/ How many </a:t>
            </a:r>
            <a:r>
              <a:rPr lang="en-US" dirty="0" smtClean="0">
                <a:solidFill>
                  <a:srgbClr val="FF0000"/>
                </a:solidFill>
              </a:rPr>
              <a:t>brothers/ sisters do you have?</a:t>
            </a:r>
            <a:endParaRPr lang="en-US" dirty="0"/>
          </a:p>
          <a:p>
            <a:r>
              <a:rPr lang="en-US" sz="3000" dirty="0" smtClean="0">
                <a:solidFill>
                  <a:srgbClr val="0070C0"/>
                </a:solidFill>
              </a:rPr>
              <a:t>I have two brothers and three sisters.</a:t>
            </a:r>
          </a:p>
          <a:p>
            <a:r>
              <a:rPr lang="en-US" sz="3000" dirty="0"/>
              <a:t>I have </a:t>
            </a:r>
            <a:r>
              <a:rPr lang="en-US" sz="3000" dirty="0" smtClean="0"/>
              <a:t>____ brothers </a:t>
            </a:r>
            <a:r>
              <a:rPr lang="en-US" sz="3000" dirty="0"/>
              <a:t>and </a:t>
            </a:r>
            <a:r>
              <a:rPr lang="en-US" sz="3000" dirty="0" smtClean="0"/>
              <a:t>_____ sisters</a:t>
            </a:r>
            <a:r>
              <a:rPr lang="en-US" sz="3000" dirty="0"/>
              <a:t>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4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What’s your </a:t>
            </a:r>
            <a:r>
              <a:rPr lang="en-US" sz="3600" b="1" dirty="0">
                <a:solidFill>
                  <a:srgbClr val="FFC000"/>
                </a:solidFill>
              </a:rPr>
              <a:t>Phone </a:t>
            </a:r>
            <a:r>
              <a:rPr lang="en-US" sz="3600" b="1" dirty="0" smtClean="0">
                <a:solidFill>
                  <a:srgbClr val="FFC000"/>
                </a:solidFill>
              </a:rPr>
              <a:t>number?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My </a:t>
            </a:r>
            <a:r>
              <a:rPr lang="en-US" sz="3600" dirty="0">
                <a:solidFill>
                  <a:srgbClr val="0070C0"/>
                </a:solidFill>
              </a:rPr>
              <a:t>Phone </a:t>
            </a:r>
            <a:r>
              <a:rPr lang="en-US" sz="3600" dirty="0" smtClean="0">
                <a:solidFill>
                  <a:srgbClr val="0070C0"/>
                </a:solidFill>
              </a:rPr>
              <a:t>number is </a:t>
            </a:r>
            <a:r>
              <a:rPr lang="en-US" sz="3600" dirty="0" smtClean="0">
                <a:solidFill>
                  <a:srgbClr val="002060"/>
                </a:solidFill>
              </a:rPr>
              <a:t>0750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478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9645.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My Phone number is </a:t>
            </a:r>
            <a:r>
              <a:rPr lang="en-US" sz="3600" dirty="0" smtClean="0">
                <a:solidFill>
                  <a:srgbClr val="FF0000"/>
                </a:solidFill>
              </a:rPr>
              <a:t>____________.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2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Marital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Q/ What’s </a:t>
            </a:r>
            <a:r>
              <a:rPr lang="en-US" sz="3600" dirty="0">
                <a:solidFill>
                  <a:srgbClr val="0070C0"/>
                </a:solidFill>
              </a:rPr>
              <a:t>your marital status</a:t>
            </a:r>
            <a:r>
              <a:rPr lang="en-US" sz="3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I’m single.</a:t>
            </a:r>
          </a:p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I’m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married.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600" dirty="0">
                <a:solidFill>
                  <a:srgbClr val="00B050"/>
                </a:solidFill>
              </a:rPr>
              <a:t>I’m </a:t>
            </a:r>
            <a:r>
              <a:rPr lang="en-US" sz="3600" dirty="0" smtClean="0">
                <a:solidFill>
                  <a:srgbClr val="00B050"/>
                </a:solidFill>
              </a:rPr>
              <a:t>divorced.</a:t>
            </a:r>
            <a:endParaRPr lang="en-US" sz="3600" dirty="0">
              <a:solidFill>
                <a:srgbClr val="00B050"/>
              </a:solidFill>
            </a:endParaRPr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4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Hobbies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24744"/>
            <a:ext cx="8640961" cy="4525963"/>
          </a:xfrm>
        </p:spPr>
        <p:txBody>
          <a:bodyPr/>
          <a:lstStyle/>
          <a:p>
            <a:r>
              <a:rPr lang="en-US" dirty="0" smtClean="0"/>
              <a:t>My hobbies are reading books and newspapers.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My hobbies 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__________ 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80" r="3674" b="12421"/>
          <a:stretch/>
        </p:blipFill>
        <p:spPr>
          <a:xfrm>
            <a:off x="467544" y="2564904"/>
            <a:ext cx="8286469" cy="403911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82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Theme 1: All about </a:t>
            </a:r>
            <a:r>
              <a:rPr lang="en-US" b="1" dirty="0" smtClean="0"/>
              <a:t>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- </a:t>
            </a:r>
            <a:r>
              <a:rPr lang="en-US" sz="3000" b="1" dirty="0">
                <a:solidFill>
                  <a:srgbClr val="C00000"/>
                </a:solidFill>
              </a:rPr>
              <a:t>Self-introduction </a:t>
            </a:r>
            <a:br>
              <a:rPr lang="en-US" sz="3000" b="1" dirty="0">
                <a:solidFill>
                  <a:srgbClr val="C00000"/>
                </a:solidFill>
              </a:rPr>
            </a:br>
            <a:r>
              <a:rPr lang="en-US" sz="3000" b="1" dirty="0">
                <a:solidFill>
                  <a:srgbClr val="C00000"/>
                </a:solidFill>
              </a:rPr>
              <a:t>- Family</a:t>
            </a:r>
            <a:br>
              <a:rPr lang="en-US" sz="3000" b="1" dirty="0">
                <a:solidFill>
                  <a:srgbClr val="C00000"/>
                </a:solidFill>
              </a:rPr>
            </a:br>
            <a:r>
              <a:rPr lang="en-US" sz="3000" b="1" dirty="0">
                <a:solidFill>
                  <a:srgbClr val="C00000"/>
                </a:solidFill>
              </a:rPr>
              <a:t>- Personal information (address, </a:t>
            </a:r>
            <a:r>
              <a:rPr lang="en-US" sz="3000" b="1" dirty="0" smtClean="0">
                <a:solidFill>
                  <a:srgbClr val="C00000"/>
                </a:solidFill>
              </a:rPr>
              <a:t>phone number</a:t>
            </a:r>
            <a:r>
              <a:rPr lang="en-US" sz="3000" b="1" dirty="0">
                <a:solidFill>
                  <a:srgbClr val="C00000"/>
                </a:solidFill>
              </a:rPr>
              <a:t>, marital status)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150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49" y="-27384"/>
            <a:ext cx="9326880" cy="693704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483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Introducing Yourself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Hey, I’m Ahmad.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Hey</a:t>
            </a:r>
            <a:r>
              <a:rPr lang="en-US" dirty="0">
                <a:solidFill>
                  <a:srgbClr val="0070C0"/>
                </a:solidFill>
              </a:rPr>
              <a:t>, I’m </a:t>
            </a:r>
            <a:r>
              <a:rPr lang="en-US" dirty="0" smtClean="0">
                <a:solidFill>
                  <a:srgbClr val="0070C0"/>
                </a:solidFill>
              </a:rPr>
              <a:t>Roza.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Nice </a:t>
            </a:r>
            <a:r>
              <a:rPr lang="en-US" dirty="0">
                <a:solidFill>
                  <a:srgbClr val="0070C0"/>
                </a:solidFill>
              </a:rPr>
              <a:t>to meet </a:t>
            </a:r>
            <a:r>
              <a:rPr lang="en-US" dirty="0" smtClean="0">
                <a:solidFill>
                  <a:srgbClr val="0070C0"/>
                </a:solidFill>
              </a:rPr>
              <a:t>you.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Nice </a:t>
            </a:r>
            <a:r>
              <a:rPr lang="en-US" dirty="0">
                <a:solidFill>
                  <a:srgbClr val="0070C0"/>
                </a:solidFill>
              </a:rPr>
              <a:t>to meet you too.</a:t>
            </a:r>
          </a:p>
          <a:p>
            <a:pPr marL="0" indent="0">
              <a:buNone/>
            </a:pPr>
            <a:endParaRPr lang="x-none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Where are you </a:t>
            </a:r>
            <a:r>
              <a:rPr lang="en-US" dirty="0" smtClean="0">
                <a:solidFill>
                  <a:srgbClr val="FF0000"/>
                </a:solidFill>
              </a:rPr>
              <a:t>from?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I’m </a:t>
            </a:r>
            <a:r>
              <a:rPr lang="en-US" dirty="0">
                <a:solidFill>
                  <a:srgbClr val="FF0000"/>
                </a:solidFill>
              </a:rPr>
              <a:t>from Kurdistan.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Where do you </a:t>
            </a:r>
            <a:r>
              <a:rPr lang="en-US" dirty="0" smtClean="0">
                <a:solidFill>
                  <a:srgbClr val="00B050"/>
                </a:solidFill>
              </a:rPr>
              <a:t>live?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 </a:t>
            </a:r>
            <a:r>
              <a:rPr lang="en-US" dirty="0">
                <a:solidFill>
                  <a:srgbClr val="00B050"/>
                </a:solidFill>
              </a:rPr>
              <a:t>live in </a:t>
            </a:r>
            <a:r>
              <a:rPr lang="en-US" dirty="0" smtClean="0">
                <a:solidFill>
                  <a:srgbClr val="00B050"/>
                </a:solidFill>
              </a:rPr>
              <a:t>Erbil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How old are you?</a:t>
            </a:r>
          </a:p>
          <a:p>
            <a:r>
              <a:rPr lang="en-US" b="1" dirty="0">
                <a:solidFill>
                  <a:schemeClr val="accent6"/>
                </a:solidFill>
              </a:rPr>
              <a:t>I’m </a:t>
            </a:r>
            <a:r>
              <a:rPr lang="en-US" b="1" dirty="0" smtClean="0">
                <a:solidFill>
                  <a:schemeClr val="accent6"/>
                </a:solidFill>
              </a:rPr>
              <a:t>22.</a:t>
            </a:r>
            <a:endParaRPr lang="en-US" b="1" dirty="0">
              <a:solidFill>
                <a:schemeClr val="accent6"/>
              </a:solidFill>
            </a:endParaRPr>
          </a:p>
          <a:p>
            <a:endParaRPr lang="en-US" dirty="0" smtClean="0"/>
          </a:p>
          <a:p>
            <a:r>
              <a:rPr lang="en-US" dirty="0"/>
              <a:t>What’s your job?</a:t>
            </a:r>
          </a:p>
          <a:p>
            <a:r>
              <a:rPr lang="en-US" dirty="0"/>
              <a:t>I’m a Student.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37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152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Hello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Hi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Hey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My name is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Roza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My name’s </a:t>
            </a:r>
            <a:r>
              <a:rPr lang="en-US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47667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What</a:t>
            </a:r>
            <a:r>
              <a:rPr lang="en-US" sz="4000" dirty="0" smtClean="0">
                <a:solidFill>
                  <a:srgbClr val="C00000"/>
                </a:solidFill>
              </a:rPr>
              <a:t> is your name?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889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Where </a:t>
            </a:r>
            <a:r>
              <a:rPr lang="en-US" dirty="0" smtClean="0">
                <a:solidFill>
                  <a:srgbClr val="92D050"/>
                </a:solidFill>
              </a:rPr>
              <a:t>are you from</a:t>
            </a:r>
            <a:r>
              <a:rPr lang="en-US" b="1" dirty="0" smtClean="0">
                <a:solidFill>
                  <a:srgbClr val="92D050"/>
                </a:solidFill>
              </a:rPr>
              <a:t>?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I’m from </a:t>
            </a:r>
            <a:r>
              <a:rPr lang="en-US" b="1" u="sng" dirty="0" smtClean="0">
                <a:solidFill>
                  <a:srgbClr val="0070C0"/>
                </a:solidFill>
              </a:rPr>
              <a:t>Kurdistan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I’m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from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the United Kingdom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>
                <a:solidFill>
                  <a:srgbClr val="0070C0"/>
                </a:solidFill>
              </a:rPr>
              <a:t>I’m from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_____________ </a:t>
            </a:r>
            <a:r>
              <a:rPr lang="en-US" b="1" dirty="0" smtClean="0">
                <a:solidFill>
                  <a:srgbClr val="0070C0"/>
                </a:solidFill>
              </a:rPr>
              <a:t>(country).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51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Where</a:t>
            </a:r>
            <a:r>
              <a:rPr lang="en-US" sz="4000" dirty="0" smtClean="0"/>
              <a:t> do you live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 live in Erbil.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 live in Sulaymani.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 live in _________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city or place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96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How old </a:t>
            </a:r>
            <a:r>
              <a:rPr lang="en-US" dirty="0" smtClean="0">
                <a:solidFill>
                  <a:srgbClr val="C00000"/>
                </a:solidFill>
              </a:rPr>
              <a:t>are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you?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I’m </a:t>
            </a:r>
            <a:r>
              <a:rPr lang="en-US" b="1" u="sng" dirty="0" smtClean="0">
                <a:solidFill>
                  <a:srgbClr val="0070C0"/>
                </a:solidFill>
              </a:rPr>
              <a:t>20</a:t>
            </a:r>
            <a:r>
              <a:rPr lang="en-US" dirty="0" smtClean="0">
                <a:solidFill>
                  <a:srgbClr val="0070C0"/>
                </a:solidFill>
              </a:rPr>
              <a:t> years old.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I’m </a:t>
            </a:r>
            <a:r>
              <a:rPr lang="en-US" b="1" u="sng" dirty="0" smtClean="0">
                <a:solidFill>
                  <a:srgbClr val="0070C0"/>
                </a:solidFill>
              </a:rPr>
              <a:t>20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>
                <a:solidFill>
                  <a:srgbClr val="0070C0"/>
                </a:solidFill>
              </a:rPr>
              <a:t>I’m </a:t>
            </a:r>
            <a:r>
              <a:rPr lang="en-US" b="1" u="sng" dirty="0" smtClean="0">
                <a:solidFill>
                  <a:srgbClr val="0070C0"/>
                </a:solidFill>
              </a:rPr>
              <a:t>____ </a:t>
            </a:r>
            <a:r>
              <a:rPr lang="en-US" b="1" dirty="0" smtClean="0">
                <a:solidFill>
                  <a:srgbClr val="0070C0"/>
                </a:solidFill>
              </a:rPr>
              <a:t>(age)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840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</a:t>
            </a:r>
            <a:r>
              <a:rPr lang="en-US" dirty="0" smtClean="0">
                <a:solidFill>
                  <a:srgbClr val="C00000"/>
                </a:solidFill>
              </a:rPr>
              <a:t>do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you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do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What’s </a:t>
            </a:r>
            <a:r>
              <a:rPr lang="en-US" dirty="0" smtClean="0">
                <a:solidFill>
                  <a:srgbClr val="C00000"/>
                </a:solidFill>
              </a:rPr>
              <a:t>your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job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I’m a </a:t>
            </a:r>
            <a:r>
              <a:rPr lang="en-US" sz="3600" b="1" u="sng" dirty="0" smtClean="0">
                <a:solidFill>
                  <a:srgbClr val="0070C0"/>
                </a:solidFill>
              </a:rPr>
              <a:t>student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I’m an </a:t>
            </a:r>
            <a:r>
              <a:rPr lang="en-US" sz="3600" b="1" u="sng" dirty="0" smtClean="0">
                <a:solidFill>
                  <a:srgbClr val="0070C0"/>
                </a:solidFill>
              </a:rPr>
              <a:t>engineer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Ibrahim M. Braim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64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377</Words>
  <Application>Microsoft Office PowerPoint</Application>
  <PresentationFormat>On-screen Show (4:3)</PresentationFormat>
  <Paragraphs>96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Theme 1: All about you</vt:lpstr>
      <vt:lpstr>Slide 3</vt:lpstr>
      <vt:lpstr>Introducing Yourself </vt:lpstr>
      <vt:lpstr>Slide 5</vt:lpstr>
      <vt:lpstr>Where are you from?</vt:lpstr>
      <vt:lpstr>Where do you live</vt:lpstr>
      <vt:lpstr>How old are you?</vt:lpstr>
      <vt:lpstr>What do you do? What’s your job?</vt:lpstr>
      <vt:lpstr>What’s your major ?</vt:lpstr>
      <vt:lpstr>Favourite </vt:lpstr>
      <vt:lpstr>Family </vt:lpstr>
      <vt:lpstr>Phone number</vt:lpstr>
      <vt:lpstr>Marital status</vt:lpstr>
      <vt:lpstr>Hobbies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</dc:creator>
  <cp:lastModifiedBy>DR.Ahmed Saker</cp:lastModifiedBy>
  <cp:revision>2</cp:revision>
  <dcterms:modified xsi:type="dcterms:W3CDTF">2024-05-17T07:28:14Z</dcterms:modified>
</cp:coreProperties>
</file>