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7"/>
  </p:notesMasterIdLst>
  <p:sldIdLst>
    <p:sldId id="264" r:id="rId2"/>
    <p:sldId id="273" r:id="rId3"/>
    <p:sldId id="288" r:id="rId4"/>
    <p:sldId id="266" r:id="rId5"/>
    <p:sldId id="28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103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5A9DCFF-06E3-47A4-8DFC-F74170A4F60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7701C6B-66C8-4E8B-AF62-32D31B2299E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369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767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272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729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071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235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087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95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451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659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062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192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E3A27-0040-4D40-B6CF-2B7CD8731585}" type="datetimeFigureOut">
              <a:rPr lang="ar-IQ" smtClean="0"/>
              <a:pPr/>
              <a:t>08/09/1439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71682-FDF6-4693-9351-D8B35C6B888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113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16632"/>
            <a:ext cx="896448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Kurdistan Region</a:t>
            </a:r>
          </a:p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University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Salahaddin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-Erbil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College Of Engineering</a:t>
            </a:r>
          </a:p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Civil Engineering Department</a:t>
            </a:r>
          </a:p>
          <a:p>
            <a:pPr algn="l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44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Highway Engineering</a:t>
            </a:r>
          </a:p>
          <a:p>
            <a:pPr algn="l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Prepared by: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Dr.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Abdulhakim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O.Salih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Kozapanky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dell\Desktop\received_42948638416365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2213"/>
            <a:ext cx="2362200" cy="199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4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4266"/>
            <a:ext cx="8153400" cy="644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0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83058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lvl="1"/>
            <a:r>
              <a:rPr lang="ar-IQ" sz="14000" dirty="0">
                <a:solidFill>
                  <a:schemeClr val="tx1"/>
                </a:solidFill>
              </a:rPr>
              <a:t> </a:t>
            </a:r>
            <a:r>
              <a:rPr lang="en-US" sz="14000" dirty="0" smtClean="0">
                <a:solidFill>
                  <a:schemeClr val="tx1"/>
                </a:solidFill>
                <a:effectLst/>
              </a:rPr>
              <a:t> </a:t>
            </a:r>
            <a:r>
              <a:rPr lang="ar-IQ" sz="14000" dirty="0">
                <a:solidFill>
                  <a:schemeClr val="tx1"/>
                </a:solidFill>
              </a:rPr>
              <a:t> </a:t>
            </a:r>
            <a:endParaRPr lang="en-US" sz="14000" dirty="0">
              <a:solidFill>
                <a:schemeClr val="tx1"/>
              </a:solidFill>
            </a:endParaRPr>
          </a:p>
          <a:p>
            <a:r>
              <a:rPr lang="ar-IQ" sz="14400" dirty="0">
                <a:solidFill>
                  <a:schemeClr val="tx1"/>
                </a:solidFill>
              </a:rPr>
              <a:t> </a:t>
            </a:r>
            <a:endParaRPr lang="en-US" sz="14400" dirty="0">
              <a:solidFill>
                <a:schemeClr val="tx1"/>
              </a:solidFill>
            </a:endParaRPr>
          </a:p>
          <a:p>
            <a:r>
              <a:rPr lang="ar-IQ" sz="14400" dirty="0">
                <a:solidFill>
                  <a:schemeClr val="tx1"/>
                </a:solidFill>
              </a:rPr>
              <a:t> </a:t>
            </a:r>
            <a:endParaRPr lang="en-US" sz="14400" dirty="0">
              <a:solidFill>
                <a:schemeClr val="tx1"/>
              </a:solidFill>
            </a:endParaRPr>
          </a:p>
          <a:p>
            <a:r>
              <a:rPr lang="ar-IQ" sz="14400" dirty="0">
                <a:solidFill>
                  <a:schemeClr val="tx1"/>
                </a:solidFill>
              </a:rPr>
              <a:t> </a:t>
            </a:r>
            <a:endParaRPr lang="en-US" sz="14400" dirty="0">
              <a:solidFill>
                <a:schemeClr val="tx1"/>
              </a:solidFill>
            </a:endParaRPr>
          </a:p>
          <a:p>
            <a:r>
              <a:rPr lang="ar-IQ" sz="14400" dirty="0">
                <a:solidFill>
                  <a:schemeClr val="tx1"/>
                </a:solidFill>
              </a:rPr>
              <a:t> </a:t>
            </a:r>
            <a:endParaRPr lang="en-US" sz="14400" dirty="0">
              <a:solidFill>
                <a:schemeClr val="tx1"/>
              </a:solidFill>
            </a:endParaRPr>
          </a:p>
          <a:p>
            <a:r>
              <a:rPr lang="ar-IQ" sz="14400" dirty="0">
                <a:solidFill>
                  <a:schemeClr val="tx1"/>
                </a:solidFill>
              </a:rPr>
              <a:t> </a:t>
            </a:r>
            <a:endParaRPr lang="en-US" sz="14400" dirty="0">
              <a:solidFill>
                <a:schemeClr val="tx1"/>
              </a:solidFill>
            </a:endParaRPr>
          </a:p>
          <a:p>
            <a:r>
              <a:rPr lang="ar-IQ" sz="14400" dirty="0">
                <a:solidFill>
                  <a:schemeClr val="tx1"/>
                </a:solidFill>
              </a:rPr>
              <a:t> </a:t>
            </a:r>
            <a:endParaRPr lang="en-US" sz="14400" dirty="0">
              <a:solidFill>
                <a:schemeClr val="tx1"/>
              </a:solidFill>
            </a:endParaRPr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782"/>
            <a:ext cx="8686800" cy="659479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868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563</TotalTime>
  <Words>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</dc:title>
  <dc:creator>Didam</dc:creator>
  <cp:lastModifiedBy>Dr Abdulhakeem</cp:lastModifiedBy>
  <cp:revision>69</cp:revision>
  <dcterms:created xsi:type="dcterms:W3CDTF">2018-05-16T16:43:40Z</dcterms:created>
  <dcterms:modified xsi:type="dcterms:W3CDTF">2018-05-22T07:18:04Z</dcterms:modified>
</cp:coreProperties>
</file>