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485080623396226E-2"/>
          <c:y val="1.727528719145183E-2"/>
          <c:w val="0.86456784443512147"/>
          <c:h val="0.90652659573818373"/>
        </c:manualLayout>
      </c:layout>
      <c:lineChart>
        <c:grouping val="standard"/>
        <c:varyColors val="0"/>
        <c:ser>
          <c:idx val="0"/>
          <c:order val="0"/>
          <c:tx>
            <c:v>A</c:v>
          </c:tx>
          <c:spPr>
            <a:ln w="15875">
              <a:solidFill>
                <a:srgbClr val="FF0000"/>
              </a:solidFill>
            </a:ln>
          </c:spPr>
          <c:marker>
            <c:symbol val="star"/>
            <c:size val="5"/>
            <c:spPr>
              <a:noFill/>
            </c:spPr>
          </c:marker>
          <c:cat>
            <c:numRef>
              <c:f>Sheet1!$E$4:$E$11</c:f>
              <c:numCache>
                <c:formatCode>0.0%</c:formatCode>
                <c:ptCount val="8"/>
                <c:pt idx="0">
                  <c:v>1</c:v>
                </c:pt>
                <c:pt idx="1">
                  <c:v>0.95</c:v>
                </c:pt>
                <c:pt idx="2">
                  <c:v>0.83000000000000007</c:v>
                </c:pt>
                <c:pt idx="3">
                  <c:v>0.55000000000000004</c:v>
                </c:pt>
                <c:pt idx="4">
                  <c:v>0.25</c:v>
                </c:pt>
                <c:pt idx="5">
                  <c:v>0.12</c:v>
                </c:pt>
                <c:pt idx="6">
                  <c:v>0.05</c:v>
                </c:pt>
                <c:pt idx="7">
                  <c:v>0</c:v>
                </c:pt>
              </c:numCache>
            </c:numRef>
          </c:cat>
          <c:val>
            <c:numRef>
              <c:f>Sheet1!$F$4:$F$11</c:f>
              <c:numCache>
                <c:formatCode>0.0%</c:formatCode>
                <c:ptCount val="8"/>
                <c:pt idx="0">
                  <c:v>1</c:v>
                </c:pt>
                <c:pt idx="1">
                  <c:v>1</c:v>
                </c:pt>
                <c:pt idx="2">
                  <c:v>0.64</c:v>
                </c:pt>
                <c:pt idx="3">
                  <c:v>0.1</c:v>
                </c:pt>
                <c:pt idx="4">
                  <c:v>0.03</c:v>
                </c:pt>
                <c:pt idx="5">
                  <c:v>0.02</c:v>
                </c:pt>
                <c:pt idx="6">
                  <c:v>0.01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D2-4E74-9A6A-5A0BA8718AC9}"/>
            </c:ext>
          </c:extLst>
        </c:ser>
        <c:ser>
          <c:idx val="1"/>
          <c:order val="1"/>
          <c:tx>
            <c:v>B</c:v>
          </c:tx>
          <c:spPr>
            <a:ln w="15875">
              <a:solidFill>
                <a:srgbClr val="00B050"/>
              </a:solidFill>
            </a:ln>
          </c:spPr>
          <c:cat>
            <c:numRef>
              <c:f>Sheet1!$E$4:$E$11</c:f>
              <c:numCache>
                <c:formatCode>0.0%</c:formatCode>
                <c:ptCount val="8"/>
                <c:pt idx="0">
                  <c:v>1</c:v>
                </c:pt>
                <c:pt idx="1">
                  <c:v>0.95</c:v>
                </c:pt>
                <c:pt idx="2">
                  <c:v>0.83000000000000007</c:v>
                </c:pt>
                <c:pt idx="3">
                  <c:v>0.55000000000000004</c:v>
                </c:pt>
                <c:pt idx="4">
                  <c:v>0.25</c:v>
                </c:pt>
                <c:pt idx="5">
                  <c:v>0.12</c:v>
                </c:pt>
                <c:pt idx="6">
                  <c:v>0.05</c:v>
                </c:pt>
                <c:pt idx="7">
                  <c:v>0</c:v>
                </c:pt>
              </c:numCache>
            </c:numRef>
          </c:cat>
          <c:val>
            <c:numRef>
              <c:f>Sheet1!$G$4:$G$11</c:f>
              <c:numCache>
                <c:formatCode>0.0%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0.96</c:v>
                </c:pt>
                <c:pt idx="4">
                  <c:v>0.36</c:v>
                </c:pt>
                <c:pt idx="5">
                  <c:v>0.1</c:v>
                </c:pt>
                <c:pt idx="6">
                  <c:v>0.02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D2-4E74-9A6A-5A0BA8718AC9}"/>
            </c:ext>
          </c:extLst>
        </c:ser>
        <c:ser>
          <c:idx val="2"/>
          <c:order val="2"/>
          <c:tx>
            <c:v>C</c:v>
          </c:tx>
          <c:spPr>
            <a:ln w="15875" cmpd="sng">
              <a:solidFill>
                <a:srgbClr val="0070C0"/>
              </a:solidFill>
              <a:prstDash val="solid"/>
            </a:ln>
          </c:spPr>
          <c:cat>
            <c:numRef>
              <c:f>Sheet1!$E$4:$E$11</c:f>
              <c:numCache>
                <c:formatCode>0.0%</c:formatCode>
                <c:ptCount val="8"/>
                <c:pt idx="0">
                  <c:v>1</c:v>
                </c:pt>
                <c:pt idx="1">
                  <c:v>0.95</c:v>
                </c:pt>
                <c:pt idx="2">
                  <c:v>0.83000000000000007</c:v>
                </c:pt>
                <c:pt idx="3">
                  <c:v>0.55000000000000004</c:v>
                </c:pt>
                <c:pt idx="4">
                  <c:v>0.25</c:v>
                </c:pt>
                <c:pt idx="5">
                  <c:v>0.12</c:v>
                </c:pt>
                <c:pt idx="6">
                  <c:v>0.05</c:v>
                </c:pt>
                <c:pt idx="7">
                  <c:v>0</c:v>
                </c:pt>
              </c:numCache>
            </c:numRef>
          </c:cat>
          <c:val>
            <c:numRef>
              <c:f>Sheet1!$H$4:$H$11</c:f>
              <c:numCache>
                <c:formatCode>0.0%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0.99</c:v>
                </c:pt>
                <c:pt idx="4">
                  <c:v>0.88</c:v>
                </c:pt>
                <c:pt idx="5">
                  <c:v>0.66</c:v>
                </c:pt>
                <c:pt idx="6">
                  <c:v>0.34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1D2-4E74-9A6A-5A0BA8718A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417152"/>
        <c:axId val="106423040"/>
      </c:lineChart>
      <c:catAx>
        <c:axId val="106417152"/>
        <c:scaling>
          <c:orientation val="maxMin"/>
        </c:scaling>
        <c:delete val="0"/>
        <c:axPos val="b"/>
        <c:minorGridlines/>
        <c:numFmt formatCode="0.0%" sourceLinked="0"/>
        <c:majorTickMark val="out"/>
        <c:minorTickMark val="none"/>
        <c:tickLblPos val="nextTo"/>
        <c:crossAx val="106423040"/>
        <c:crosses val="autoZero"/>
        <c:auto val="1"/>
        <c:lblAlgn val="ctr"/>
        <c:lblOffset val="100"/>
        <c:noMultiLvlLbl val="0"/>
      </c:catAx>
      <c:valAx>
        <c:axId val="106423040"/>
        <c:scaling>
          <c:orientation val="minMax"/>
          <c:max val="1"/>
          <c:min val="0"/>
        </c:scaling>
        <c:delete val="0"/>
        <c:axPos val="r"/>
        <c:majorGridlines/>
        <c:numFmt formatCode="0.0%" sourceLinked="1"/>
        <c:majorTickMark val="out"/>
        <c:minorTickMark val="none"/>
        <c:tickLblPos val="high"/>
        <c:txPr>
          <a:bodyPr rot="0" vert="horz"/>
          <a:lstStyle/>
          <a:p>
            <a:pPr>
              <a:defRPr>
                <a:ln>
                  <a:noFill/>
                </a:ln>
              </a:defRPr>
            </a:pPr>
            <a:endParaRPr lang="en-US"/>
          </a:p>
        </c:txPr>
        <c:crossAx val="1064171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485080623396226E-2"/>
          <c:y val="1.727528719145183E-2"/>
          <c:w val="0.86456784443512147"/>
          <c:h val="0.90652659573818373"/>
        </c:manualLayout>
      </c:layout>
      <c:lineChart>
        <c:grouping val="standard"/>
        <c:varyColors val="0"/>
        <c:ser>
          <c:idx val="0"/>
          <c:order val="0"/>
          <c:tx>
            <c:v>A</c:v>
          </c:tx>
          <c:spPr>
            <a:ln w="15875">
              <a:solidFill>
                <a:srgbClr val="FF0000"/>
              </a:solidFill>
            </a:ln>
          </c:spPr>
          <c:marker>
            <c:symbol val="star"/>
            <c:size val="5"/>
            <c:spPr>
              <a:noFill/>
            </c:spPr>
          </c:marker>
          <c:cat>
            <c:numRef>
              <c:f>Sheet1!$E$4:$E$11</c:f>
              <c:numCache>
                <c:formatCode>0.0%</c:formatCode>
                <c:ptCount val="8"/>
                <c:pt idx="0">
                  <c:v>1</c:v>
                </c:pt>
                <c:pt idx="1">
                  <c:v>0.95</c:v>
                </c:pt>
                <c:pt idx="2">
                  <c:v>0.83000000000000007</c:v>
                </c:pt>
                <c:pt idx="3">
                  <c:v>0.55000000000000004</c:v>
                </c:pt>
                <c:pt idx="4">
                  <c:v>0.25</c:v>
                </c:pt>
                <c:pt idx="5">
                  <c:v>0.12</c:v>
                </c:pt>
                <c:pt idx="6">
                  <c:v>0.05</c:v>
                </c:pt>
                <c:pt idx="7">
                  <c:v>0</c:v>
                </c:pt>
              </c:numCache>
            </c:numRef>
          </c:cat>
          <c:val>
            <c:numRef>
              <c:f>Sheet1!$F$4:$F$11</c:f>
              <c:numCache>
                <c:formatCode>0.0%</c:formatCode>
                <c:ptCount val="8"/>
                <c:pt idx="0">
                  <c:v>1</c:v>
                </c:pt>
                <c:pt idx="1">
                  <c:v>1</c:v>
                </c:pt>
                <c:pt idx="2">
                  <c:v>0.64</c:v>
                </c:pt>
                <c:pt idx="3">
                  <c:v>0.1</c:v>
                </c:pt>
                <c:pt idx="4">
                  <c:v>0.03</c:v>
                </c:pt>
                <c:pt idx="5">
                  <c:v>0.02</c:v>
                </c:pt>
                <c:pt idx="6">
                  <c:v>0.01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D2-4E74-9A6A-5A0BA8718AC9}"/>
            </c:ext>
          </c:extLst>
        </c:ser>
        <c:ser>
          <c:idx val="1"/>
          <c:order val="1"/>
          <c:tx>
            <c:v>B</c:v>
          </c:tx>
          <c:spPr>
            <a:ln w="15875">
              <a:solidFill>
                <a:srgbClr val="00B050"/>
              </a:solidFill>
            </a:ln>
          </c:spPr>
          <c:cat>
            <c:numRef>
              <c:f>Sheet1!$E$4:$E$11</c:f>
              <c:numCache>
                <c:formatCode>0.0%</c:formatCode>
                <c:ptCount val="8"/>
                <c:pt idx="0">
                  <c:v>1</c:v>
                </c:pt>
                <c:pt idx="1">
                  <c:v>0.95</c:v>
                </c:pt>
                <c:pt idx="2">
                  <c:v>0.83000000000000007</c:v>
                </c:pt>
                <c:pt idx="3">
                  <c:v>0.55000000000000004</c:v>
                </c:pt>
                <c:pt idx="4">
                  <c:v>0.25</c:v>
                </c:pt>
                <c:pt idx="5">
                  <c:v>0.12</c:v>
                </c:pt>
                <c:pt idx="6">
                  <c:v>0.05</c:v>
                </c:pt>
                <c:pt idx="7">
                  <c:v>0</c:v>
                </c:pt>
              </c:numCache>
            </c:numRef>
          </c:cat>
          <c:val>
            <c:numRef>
              <c:f>Sheet1!$G$4:$G$11</c:f>
              <c:numCache>
                <c:formatCode>0.0%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0.96</c:v>
                </c:pt>
                <c:pt idx="4">
                  <c:v>0.36</c:v>
                </c:pt>
                <c:pt idx="5">
                  <c:v>0.1</c:v>
                </c:pt>
                <c:pt idx="6">
                  <c:v>0.02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D2-4E74-9A6A-5A0BA8718AC9}"/>
            </c:ext>
          </c:extLst>
        </c:ser>
        <c:ser>
          <c:idx val="2"/>
          <c:order val="2"/>
          <c:tx>
            <c:v>C</c:v>
          </c:tx>
          <c:spPr>
            <a:ln w="15875" cmpd="sng">
              <a:solidFill>
                <a:srgbClr val="0070C0"/>
              </a:solidFill>
              <a:prstDash val="solid"/>
            </a:ln>
          </c:spPr>
          <c:cat>
            <c:numRef>
              <c:f>Sheet1!$E$4:$E$11</c:f>
              <c:numCache>
                <c:formatCode>0.0%</c:formatCode>
                <c:ptCount val="8"/>
                <c:pt idx="0">
                  <c:v>1</c:v>
                </c:pt>
                <c:pt idx="1">
                  <c:v>0.95</c:v>
                </c:pt>
                <c:pt idx="2">
                  <c:v>0.83000000000000007</c:v>
                </c:pt>
                <c:pt idx="3">
                  <c:v>0.55000000000000004</c:v>
                </c:pt>
                <c:pt idx="4">
                  <c:v>0.25</c:v>
                </c:pt>
                <c:pt idx="5">
                  <c:v>0.12</c:v>
                </c:pt>
                <c:pt idx="6">
                  <c:v>0.05</c:v>
                </c:pt>
                <c:pt idx="7">
                  <c:v>0</c:v>
                </c:pt>
              </c:numCache>
            </c:numRef>
          </c:cat>
          <c:val>
            <c:numRef>
              <c:f>Sheet1!$H$4:$H$11</c:f>
              <c:numCache>
                <c:formatCode>0.0%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0.99</c:v>
                </c:pt>
                <c:pt idx="4">
                  <c:v>0.88</c:v>
                </c:pt>
                <c:pt idx="5">
                  <c:v>0.66</c:v>
                </c:pt>
                <c:pt idx="6">
                  <c:v>0.34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1D2-4E74-9A6A-5A0BA8718A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813888"/>
        <c:axId val="130495616"/>
      </c:lineChart>
      <c:catAx>
        <c:axId val="129813888"/>
        <c:scaling>
          <c:orientation val="maxMin"/>
        </c:scaling>
        <c:delete val="0"/>
        <c:axPos val="b"/>
        <c:minorGridlines/>
        <c:numFmt formatCode="0.0%" sourceLinked="0"/>
        <c:majorTickMark val="out"/>
        <c:minorTickMark val="none"/>
        <c:tickLblPos val="nextTo"/>
        <c:crossAx val="130495616"/>
        <c:crosses val="autoZero"/>
        <c:auto val="1"/>
        <c:lblAlgn val="ctr"/>
        <c:lblOffset val="100"/>
        <c:noMultiLvlLbl val="0"/>
      </c:catAx>
      <c:valAx>
        <c:axId val="130495616"/>
        <c:scaling>
          <c:orientation val="minMax"/>
          <c:max val="1"/>
          <c:min val="0"/>
        </c:scaling>
        <c:delete val="0"/>
        <c:axPos val="r"/>
        <c:majorGridlines/>
        <c:numFmt formatCode="0.0%" sourceLinked="1"/>
        <c:majorTickMark val="out"/>
        <c:minorTickMark val="none"/>
        <c:tickLblPos val="high"/>
        <c:txPr>
          <a:bodyPr rot="0" vert="horz"/>
          <a:lstStyle/>
          <a:p>
            <a:pPr>
              <a:defRPr>
                <a:ln>
                  <a:noFill/>
                </a:ln>
              </a:defRPr>
            </a:pPr>
            <a:endParaRPr lang="en-US"/>
          </a:p>
        </c:txPr>
        <c:crossAx val="1298138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485080623396226E-2"/>
          <c:y val="1.727528719145183E-2"/>
          <c:w val="0.86456784443512147"/>
          <c:h val="0.90652659573818373"/>
        </c:manualLayout>
      </c:layout>
      <c:lineChart>
        <c:grouping val="standard"/>
        <c:varyColors val="0"/>
        <c:ser>
          <c:idx val="0"/>
          <c:order val="0"/>
          <c:tx>
            <c:v>A</c:v>
          </c:tx>
          <c:spPr>
            <a:ln w="15875">
              <a:solidFill>
                <a:srgbClr val="FF0000"/>
              </a:solidFill>
            </a:ln>
          </c:spPr>
          <c:marker>
            <c:symbol val="star"/>
            <c:size val="5"/>
            <c:spPr>
              <a:noFill/>
            </c:spPr>
          </c:marker>
          <c:cat>
            <c:numRef>
              <c:f>Sheet1!$E$4:$E$11</c:f>
              <c:numCache>
                <c:formatCode>0.0%</c:formatCode>
                <c:ptCount val="8"/>
                <c:pt idx="0">
                  <c:v>1</c:v>
                </c:pt>
                <c:pt idx="1">
                  <c:v>0.95</c:v>
                </c:pt>
                <c:pt idx="2">
                  <c:v>0.83000000000000007</c:v>
                </c:pt>
                <c:pt idx="3">
                  <c:v>0.55000000000000004</c:v>
                </c:pt>
                <c:pt idx="4">
                  <c:v>0.25</c:v>
                </c:pt>
                <c:pt idx="5">
                  <c:v>0.12</c:v>
                </c:pt>
                <c:pt idx="6">
                  <c:v>0.05</c:v>
                </c:pt>
                <c:pt idx="7">
                  <c:v>0</c:v>
                </c:pt>
              </c:numCache>
            </c:numRef>
          </c:cat>
          <c:val>
            <c:numRef>
              <c:f>Sheet1!$F$4:$F$11</c:f>
              <c:numCache>
                <c:formatCode>0.0%</c:formatCode>
                <c:ptCount val="8"/>
                <c:pt idx="0">
                  <c:v>1</c:v>
                </c:pt>
                <c:pt idx="1">
                  <c:v>1</c:v>
                </c:pt>
                <c:pt idx="2">
                  <c:v>0.64</c:v>
                </c:pt>
                <c:pt idx="3">
                  <c:v>0.1</c:v>
                </c:pt>
                <c:pt idx="4">
                  <c:v>0.03</c:v>
                </c:pt>
                <c:pt idx="5">
                  <c:v>0.02</c:v>
                </c:pt>
                <c:pt idx="6">
                  <c:v>0.01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D2-4E74-9A6A-5A0BA8718AC9}"/>
            </c:ext>
          </c:extLst>
        </c:ser>
        <c:ser>
          <c:idx val="1"/>
          <c:order val="1"/>
          <c:tx>
            <c:v>B</c:v>
          </c:tx>
          <c:spPr>
            <a:ln w="15875">
              <a:solidFill>
                <a:srgbClr val="00B050"/>
              </a:solidFill>
            </a:ln>
          </c:spPr>
          <c:cat>
            <c:numRef>
              <c:f>Sheet1!$E$4:$E$11</c:f>
              <c:numCache>
                <c:formatCode>0.0%</c:formatCode>
                <c:ptCount val="8"/>
                <c:pt idx="0">
                  <c:v>1</c:v>
                </c:pt>
                <c:pt idx="1">
                  <c:v>0.95</c:v>
                </c:pt>
                <c:pt idx="2">
                  <c:v>0.83000000000000007</c:v>
                </c:pt>
                <c:pt idx="3">
                  <c:v>0.55000000000000004</c:v>
                </c:pt>
                <c:pt idx="4">
                  <c:v>0.25</c:v>
                </c:pt>
                <c:pt idx="5">
                  <c:v>0.12</c:v>
                </c:pt>
                <c:pt idx="6">
                  <c:v>0.05</c:v>
                </c:pt>
                <c:pt idx="7">
                  <c:v>0</c:v>
                </c:pt>
              </c:numCache>
            </c:numRef>
          </c:cat>
          <c:val>
            <c:numRef>
              <c:f>Sheet1!$G$4:$G$11</c:f>
              <c:numCache>
                <c:formatCode>0.0%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0.96</c:v>
                </c:pt>
                <c:pt idx="4">
                  <c:v>0.36</c:v>
                </c:pt>
                <c:pt idx="5">
                  <c:v>0.1</c:v>
                </c:pt>
                <c:pt idx="6">
                  <c:v>0.02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D2-4E74-9A6A-5A0BA8718AC9}"/>
            </c:ext>
          </c:extLst>
        </c:ser>
        <c:ser>
          <c:idx val="2"/>
          <c:order val="2"/>
          <c:tx>
            <c:v>C</c:v>
          </c:tx>
          <c:spPr>
            <a:ln w="15875" cmpd="sng">
              <a:solidFill>
                <a:srgbClr val="0070C0"/>
              </a:solidFill>
              <a:prstDash val="solid"/>
            </a:ln>
          </c:spPr>
          <c:cat>
            <c:numRef>
              <c:f>Sheet1!$E$4:$E$11</c:f>
              <c:numCache>
                <c:formatCode>0.0%</c:formatCode>
                <c:ptCount val="8"/>
                <c:pt idx="0">
                  <c:v>1</c:v>
                </c:pt>
                <c:pt idx="1">
                  <c:v>0.95</c:v>
                </c:pt>
                <c:pt idx="2">
                  <c:v>0.83000000000000007</c:v>
                </c:pt>
                <c:pt idx="3">
                  <c:v>0.55000000000000004</c:v>
                </c:pt>
                <c:pt idx="4">
                  <c:v>0.25</c:v>
                </c:pt>
                <c:pt idx="5">
                  <c:v>0.12</c:v>
                </c:pt>
                <c:pt idx="6">
                  <c:v>0.05</c:v>
                </c:pt>
                <c:pt idx="7">
                  <c:v>0</c:v>
                </c:pt>
              </c:numCache>
            </c:numRef>
          </c:cat>
          <c:val>
            <c:numRef>
              <c:f>Sheet1!$H$4:$H$11</c:f>
              <c:numCache>
                <c:formatCode>0.0%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0.99</c:v>
                </c:pt>
                <c:pt idx="4">
                  <c:v>0.88</c:v>
                </c:pt>
                <c:pt idx="5">
                  <c:v>0.66</c:v>
                </c:pt>
                <c:pt idx="6">
                  <c:v>0.34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1D2-4E74-9A6A-5A0BA8718A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279552"/>
        <c:axId val="28281088"/>
      </c:lineChart>
      <c:catAx>
        <c:axId val="28279552"/>
        <c:scaling>
          <c:orientation val="maxMin"/>
        </c:scaling>
        <c:delete val="0"/>
        <c:axPos val="b"/>
        <c:minorGridlines/>
        <c:numFmt formatCode="0.0%" sourceLinked="0"/>
        <c:majorTickMark val="out"/>
        <c:minorTickMark val="none"/>
        <c:tickLblPos val="nextTo"/>
        <c:crossAx val="28281088"/>
        <c:crosses val="autoZero"/>
        <c:auto val="1"/>
        <c:lblAlgn val="ctr"/>
        <c:lblOffset val="100"/>
        <c:noMultiLvlLbl val="0"/>
      </c:catAx>
      <c:valAx>
        <c:axId val="28281088"/>
        <c:scaling>
          <c:orientation val="minMax"/>
          <c:max val="1"/>
          <c:min val="0"/>
        </c:scaling>
        <c:delete val="0"/>
        <c:axPos val="r"/>
        <c:majorGridlines/>
        <c:numFmt formatCode="0.0%" sourceLinked="1"/>
        <c:majorTickMark val="out"/>
        <c:minorTickMark val="none"/>
        <c:tickLblPos val="high"/>
        <c:txPr>
          <a:bodyPr rot="0" vert="horz"/>
          <a:lstStyle/>
          <a:p>
            <a:pPr>
              <a:defRPr>
                <a:ln>
                  <a:noFill/>
                </a:ln>
              </a:defRPr>
            </a:pPr>
            <a:endParaRPr lang="en-US"/>
          </a:p>
        </c:txPr>
        <c:crossAx val="282795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485080623396226E-2"/>
          <c:y val="1.727528719145183E-2"/>
          <c:w val="0.86456784443512147"/>
          <c:h val="0.90652659573818373"/>
        </c:manualLayout>
      </c:layout>
      <c:lineChart>
        <c:grouping val="standard"/>
        <c:varyColors val="0"/>
        <c:ser>
          <c:idx val="0"/>
          <c:order val="0"/>
          <c:tx>
            <c:v>A</c:v>
          </c:tx>
          <c:spPr>
            <a:ln w="15875">
              <a:solidFill>
                <a:srgbClr val="FF0000"/>
              </a:solidFill>
            </a:ln>
          </c:spPr>
          <c:marker>
            <c:symbol val="star"/>
            <c:size val="5"/>
            <c:spPr>
              <a:noFill/>
            </c:spPr>
          </c:marker>
          <c:cat>
            <c:numRef>
              <c:f>Sheet1!$E$4:$E$11</c:f>
              <c:numCache>
                <c:formatCode>0.0%</c:formatCode>
                <c:ptCount val="8"/>
                <c:pt idx="0">
                  <c:v>1</c:v>
                </c:pt>
                <c:pt idx="1">
                  <c:v>0.95</c:v>
                </c:pt>
                <c:pt idx="2">
                  <c:v>0.83000000000000007</c:v>
                </c:pt>
                <c:pt idx="3">
                  <c:v>0.55000000000000004</c:v>
                </c:pt>
                <c:pt idx="4">
                  <c:v>0.25</c:v>
                </c:pt>
                <c:pt idx="5">
                  <c:v>0.12</c:v>
                </c:pt>
                <c:pt idx="6">
                  <c:v>0.05</c:v>
                </c:pt>
                <c:pt idx="7">
                  <c:v>0</c:v>
                </c:pt>
              </c:numCache>
            </c:numRef>
          </c:cat>
          <c:val>
            <c:numRef>
              <c:f>Sheet1!$F$4:$F$11</c:f>
              <c:numCache>
                <c:formatCode>0.0%</c:formatCode>
                <c:ptCount val="8"/>
                <c:pt idx="0">
                  <c:v>1</c:v>
                </c:pt>
                <c:pt idx="1">
                  <c:v>1</c:v>
                </c:pt>
                <c:pt idx="2">
                  <c:v>0.64</c:v>
                </c:pt>
                <c:pt idx="3">
                  <c:v>0.1</c:v>
                </c:pt>
                <c:pt idx="4">
                  <c:v>0.03</c:v>
                </c:pt>
                <c:pt idx="5">
                  <c:v>0.02</c:v>
                </c:pt>
                <c:pt idx="6">
                  <c:v>0.01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D2-4E74-9A6A-5A0BA8718AC9}"/>
            </c:ext>
          </c:extLst>
        </c:ser>
        <c:ser>
          <c:idx val="1"/>
          <c:order val="1"/>
          <c:tx>
            <c:v>B</c:v>
          </c:tx>
          <c:spPr>
            <a:ln w="15875">
              <a:solidFill>
                <a:srgbClr val="00B050"/>
              </a:solidFill>
            </a:ln>
          </c:spPr>
          <c:cat>
            <c:numRef>
              <c:f>Sheet1!$E$4:$E$11</c:f>
              <c:numCache>
                <c:formatCode>0.0%</c:formatCode>
                <c:ptCount val="8"/>
                <c:pt idx="0">
                  <c:v>1</c:v>
                </c:pt>
                <c:pt idx="1">
                  <c:v>0.95</c:v>
                </c:pt>
                <c:pt idx="2">
                  <c:v>0.83000000000000007</c:v>
                </c:pt>
                <c:pt idx="3">
                  <c:v>0.55000000000000004</c:v>
                </c:pt>
                <c:pt idx="4">
                  <c:v>0.25</c:v>
                </c:pt>
                <c:pt idx="5">
                  <c:v>0.12</c:v>
                </c:pt>
                <c:pt idx="6">
                  <c:v>0.05</c:v>
                </c:pt>
                <c:pt idx="7">
                  <c:v>0</c:v>
                </c:pt>
              </c:numCache>
            </c:numRef>
          </c:cat>
          <c:val>
            <c:numRef>
              <c:f>Sheet1!$G$4:$G$11</c:f>
              <c:numCache>
                <c:formatCode>0.0%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0.96</c:v>
                </c:pt>
                <c:pt idx="4">
                  <c:v>0.36</c:v>
                </c:pt>
                <c:pt idx="5">
                  <c:v>0.1</c:v>
                </c:pt>
                <c:pt idx="6">
                  <c:v>0.02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D2-4E74-9A6A-5A0BA8718AC9}"/>
            </c:ext>
          </c:extLst>
        </c:ser>
        <c:ser>
          <c:idx val="2"/>
          <c:order val="2"/>
          <c:tx>
            <c:v>C</c:v>
          </c:tx>
          <c:spPr>
            <a:ln w="15875" cmpd="sng">
              <a:solidFill>
                <a:srgbClr val="0070C0"/>
              </a:solidFill>
              <a:prstDash val="solid"/>
            </a:ln>
          </c:spPr>
          <c:cat>
            <c:numRef>
              <c:f>Sheet1!$E$4:$E$11</c:f>
              <c:numCache>
                <c:formatCode>0.0%</c:formatCode>
                <c:ptCount val="8"/>
                <c:pt idx="0">
                  <c:v>1</c:v>
                </c:pt>
                <c:pt idx="1">
                  <c:v>0.95</c:v>
                </c:pt>
                <c:pt idx="2">
                  <c:v>0.83000000000000007</c:v>
                </c:pt>
                <c:pt idx="3">
                  <c:v>0.55000000000000004</c:v>
                </c:pt>
                <c:pt idx="4">
                  <c:v>0.25</c:v>
                </c:pt>
                <c:pt idx="5">
                  <c:v>0.12</c:v>
                </c:pt>
                <c:pt idx="6">
                  <c:v>0.05</c:v>
                </c:pt>
                <c:pt idx="7">
                  <c:v>0</c:v>
                </c:pt>
              </c:numCache>
            </c:numRef>
          </c:cat>
          <c:val>
            <c:numRef>
              <c:f>Sheet1!$H$4:$H$11</c:f>
              <c:numCache>
                <c:formatCode>0.0%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0.99</c:v>
                </c:pt>
                <c:pt idx="4">
                  <c:v>0.88</c:v>
                </c:pt>
                <c:pt idx="5">
                  <c:v>0.66</c:v>
                </c:pt>
                <c:pt idx="6">
                  <c:v>0.34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1D2-4E74-9A6A-5A0BA8718A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512384"/>
        <c:axId val="88513920"/>
      </c:lineChart>
      <c:catAx>
        <c:axId val="88512384"/>
        <c:scaling>
          <c:orientation val="maxMin"/>
        </c:scaling>
        <c:delete val="0"/>
        <c:axPos val="b"/>
        <c:minorGridlines/>
        <c:numFmt formatCode="0.0%" sourceLinked="0"/>
        <c:majorTickMark val="out"/>
        <c:minorTickMark val="none"/>
        <c:tickLblPos val="nextTo"/>
        <c:crossAx val="88513920"/>
        <c:crosses val="autoZero"/>
        <c:auto val="1"/>
        <c:lblAlgn val="ctr"/>
        <c:lblOffset val="100"/>
        <c:noMultiLvlLbl val="0"/>
      </c:catAx>
      <c:valAx>
        <c:axId val="88513920"/>
        <c:scaling>
          <c:orientation val="minMax"/>
          <c:max val="1"/>
          <c:min val="0"/>
        </c:scaling>
        <c:delete val="0"/>
        <c:axPos val="r"/>
        <c:majorGridlines/>
        <c:numFmt formatCode="0.0%" sourceLinked="1"/>
        <c:majorTickMark val="out"/>
        <c:minorTickMark val="none"/>
        <c:tickLblPos val="high"/>
        <c:txPr>
          <a:bodyPr rot="0" vert="horz"/>
          <a:lstStyle/>
          <a:p>
            <a:pPr>
              <a:defRPr>
                <a:ln>
                  <a:noFill/>
                </a:ln>
              </a:defRPr>
            </a:pPr>
            <a:endParaRPr lang="en-US"/>
          </a:p>
        </c:txPr>
        <c:crossAx val="885123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0.06646</cdr:x>
      <cdr:y>0.02445</cdr:y>
    </cdr:from>
    <cdr:to>
      <cdr:x>0.92945</cdr:x>
      <cdr:y>0.92487</cdr:y>
    </cdr:to>
    <cdr:cxnSp macro="">
      <cdr:nvCxnSpPr>
        <cdr:cNvPr id="13" name="Straight Connector 12"/>
        <cdr:cNvCxnSpPr/>
      </cdr:nvCxnSpPr>
      <cdr:spPr>
        <a:xfrm xmlns:a="http://schemas.openxmlformats.org/drawingml/2006/main" flipV="1">
          <a:off x="694473" y="109700"/>
          <a:ext cx="9017184" cy="4039520"/>
        </a:xfrm>
        <a:prstGeom xmlns:a="http://schemas.openxmlformats.org/drawingml/2006/main" prst="line">
          <a:avLst/>
        </a:prstGeom>
        <a:ln xmlns:a="http://schemas.openxmlformats.org/drawingml/2006/main" w="3175">
          <a:solidFill>
            <a:schemeClr val="tx1"/>
          </a:solidFill>
          <a:prstDash val="solid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0.08855</cdr:x>
      <cdr:y>0.03086</cdr:y>
    </cdr:from>
    <cdr:to>
      <cdr:x>0.52074</cdr:x>
      <cdr:y>0.9358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1021292" y="160261"/>
          <a:ext cx="4984750" cy="4699000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0.2204</cdr:x>
      <cdr:y>0.02475</cdr:y>
    </cdr:from>
    <cdr:to>
      <cdr:x>0.65195</cdr:x>
      <cdr:y>0.93347</cdr:y>
    </cdr:to>
    <cdr:cxnSp macro="">
      <cdr:nvCxnSpPr>
        <cdr:cNvPr id="7" name="Straight Connector 6"/>
        <cdr:cNvCxnSpPr/>
      </cdr:nvCxnSpPr>
      <cdr:spPr>
        <a:xfrm xmlns:a="http://schemas.openxmlformats.org/drawingml/2006/main" flipV="1">
          <a:off x="2542009" y="128511"/>
          <a:ext cx="4977449" cy="471865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B050"/>
          </a:solidFill>
          <a:prstDash val="dash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0.39925</cdr:x>
      <cdr:y>0.02475</cdr:y>
    </cdr:from>
    <cdr:to>
      <cdr:x>0.83089</cdr:x>
      <cdr:y>0.93347</cdr:y>
    </cdr:to>
    <cdr:cxnSp macro="">
      <cdr:nvCxnSpPr>
        <cdr:cNvPr id="8" name="Straight Connector 7"/>
        <cdr:cNvCxnSpPr/>
      </cdr:nvCxnSpPr>
      <cdr:spPr>
        <a:xfrm xmlns:a="http://schemas.openxmlformats.org/drawingml/2006/main" flipV="1">
          <a:off x="4604812" y="128511"/>
          <a:ext cx="4978396" cy="471865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0.05916</cdr:x>
      <cdr:y>0.0237</cdr:y>
    </cdr:from>
    <cdr:to>
      <cdr:x>0.93102</cdr:x>
      <cdr:y>0.92707</cdr:y>
    </cdr:to>
    <cdr:cxnSp macro="">
      <cdr:nvCxnSpPr>
        <cdr:cNvPr id="13" name="Straight Connector 12"/>
        <cdr:cNvCxnSpPr/>
      </cdr:nvCxnSpPr>
      <cdr:spPr>
        <a:xfrm xmlns:a="http://schemas.openxmlformats.org/drawingml/2006/main" flipV="1">
          <a:off x="618153" y="106331"/>
          <a:ext cx="9109949" cy="4052777"/>
        </a:xfrm>
        <a:prstGeom xmlns:a="http://schemas.openxmlformats.org/drawingml/2006/main" prst="line">
          <a:avLst/>
        </a:prstGeom>
        <a:ln xmlns:a="http://schemas.openxmlformats.org/drawingml/2006/main" w="3175">
          <a:solidFill>
            <a:schemeClr val="tx1"/>
          </a:solidFill>
          <a:prstDash val="solid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0.08855</cdr:x>
      <cdr:y>0</cdr:y>
    </cdr:from>
    <cdr:to>
      <cdr:x>0.52577</cdr:x>
      <cdr:y>0.9358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925244" y="0"/>
          <a:ext cx="4568483" cy="4198273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0.2204</cdr:x>
      <cdr:y>0.02475</cdr:y>
    </cdr:from>
    <cdr:to>
      <cdr:x>0.65195</cdr:x>
      <cdr:y>0.93347</cdr:y>
    </cdr:to>
    <cdr:cxnSp macro="">
      <cdr:nvCxnSpPr>
        <cdr:cNvPr id="7" name="Straight Connector 6"/>
        <cdr:cNvCxnSpPr/>
      </cdr:nvCxnSpPr>
      <cdr:spPr>
        <a:xfrm xmlns:a="http://schemas.openxmlformats.org/drawingml/2006/main" flipV="1">
          <a:off x="2542009" y="128511"/>
          <a:ext cx="4977449" cy="471865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B050"/>
          </a:solidFill>
          <a:prstDash val="dash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0.39925</cdr:x>
      <cdr:y>0.02475</cdr:y>
    </cdr:from>
    <cdr:to>
      <cdr:x>0.83089</cdr:x>
      <cdr:y>0.93347</cdr:y>
    </cdr:to>
    <cdr:cxnSp macro="">
      <cdr:nvCxnSpPr>
        <cdr:cNvPr id="8" name="Straight Connector 7"/>
        <cdr:cNvCxnSpPr/>
      </cdr:nvCxnSpPr>
      <cdr:spPr>
        <a:xfrm xmlns:a="http://schemas.openxmlformats.org/drawingml/2006/main" flipV="1">
          <a:off x="4604812" y="128511"/>
          <a:ext cx="4978396" cy="471865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0.22563</cdr:x>
      <cdr:y>0</cdr:y>
    </cdr:from>
    <cdr:to>
      <cdr:x>0.52174</cdr:x>
      <cdr:y>0.92403</cdr:y>
    </cdr:to>
    <cdr:cxnSp macro="">
      <cdr:nvCxnSpPr>
        <cdr:cNvPr id="9" name="Straight Connector 8"/>
        <cdr:cNvCxnSpPr/>
      </cdr:nvCxnSpPr>
      <cdr:spPr>
        <a:xfrm xmlns:a="http://schemas.openxmlformats.org/drawingml/2006/main" flipV="1">
          <a:off x="2357569" y="0"/>
          <a:ext cx="3093955" cy="4145469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  <a:prstDash val="lgDashDotDot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0.40035</cdr:x>
      <cdr:y>0.01884</cdr:y>
    </cdr:from>
    <cdr:to>
      <cdr:x>0.65542</cdr:x>
      <cdr:y>0.93011</cdr:y>
    </cdr:to>
    <cdr:cxnSp macro="">
      <cdr:nvCxnSpPr>
        <cdr:cNvPr id="11" name="Straight Connector 10"/>
        <cdr:cNvCxnSpPr/>
      </cdr:nvCxnSpPr>
      <cdr:spPr>
        <a:xfrm xmlns:a="http://schemas.openxmlformats.org/drawingml/2006/main" flipV="1">
          <a:off x="4619625" y="98426"/>
          <a:ext cx="2943225" cy="4760835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  <a:prstDash val="lgDashDotDot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0.05916</cdr:x>
      <cdr:y>0.02492</cdr:y>
    </cdr:from>
    <cdr:to>
      <cdr:x>0.92369</cdr:x>
      <cdr:y>0.92707</cdr:y>
    </cdr:to>
    <cdr:cxnSp macro="">
      <cdr:nvCxnSpPr>
        <cdr:cNvPr id="13" name="Straight Connector 12"/>
        <cdr:cNvCxnSpPr/>
      </cdr:nvCxnSpPr>
      <cdr:spPr>
        <a:xfrm xmlns:a="http://schemas.openxmlformats.org/drawingml/2006/main" flipV="1">
          <a:off x="682625" y="130176"/>
          <a:ext cx="9975850" cy="4713210"/>
        </a:xfrm>
        <a:prstGeom xmlns:a="http://schemas.openxmlformats.org/drawingml/2006/main" prst="line">
          <a:avLst/>
        </a:prstGeom>
        <a:ln xmlns:a="http://schemas.openxmlformats.org/drawingml/2006/main" w="3175">
          <a:solidFill>
            <a:schemeClr val="tx1"/>
          </a:solidFill>
          <a:prstDash val="solid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0.08855</cdr:x>
      <cdr:y>0.03086</cdr:y>
    </cdr:from>
    <cdr:to>
      <cdr:x>0.52074</cdr:x>
      <cdr:y>0.9358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1021292" y="160261"/>
          <a:ext cx="4984750" cy="4699000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0.2204</cdr:x>
      <cdr:y>0.02475</cdr:y>
    </cdr:from>
    <cdr:to>
      <cdr:x>0.65195</cdr:x>
      <cdr:y>0.93347</cdr:y>
    </cdr:to>
    <cdr:cxnSp macro="">
      <cdr:nvCxnSpPr>
        <cdr:cNvPr id="7" name="Straight Connector 6"/>
        <cdr:cNvCxnSpPr/>
      </cdr:nvCxnSpPr>
      <cdr:spPr>
        <a:xfrm xmlns:a="http://schemas.openxmlformats.org/drawingml/2006/main" flipV="1">
          <a:off x="2542009" y="128511"/>
          <a:ext cx="4977449" cy="471865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B050"/>
          </a:solidFill>
          <a:prstDash val="dash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0.39925</cdr:x>
      <cdr:y>0.02475</cdr:y>
    </cdr:from>
    <cdr:to>
      <cdr:x>0.83089</cdr:x>
      <cdr:y>0.93347</cdr:y>
    </cdr:to>
    <cdr:cxnSp macro="">
      <cdr:nvCxnSpPr>
        <cdr:cNvPr id="8" name="Straight Connector 7"/>
        <cdr:cNvCxnSpPr/>
      </cdr:nvCxnSpPr>
      <cdr:spPr>
        <a:xfrm xmlns:a="http://schemas.openxmlformats.org/drawingml/2006/main" flipV="1">
          <a:off x="4604812" y="128511"/>
          <a:ext cx="4978396" cy="471865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0.22563</cdr:x>
      <cdr:y>0.03403</cdr:y>
    </cdr:from>
    <cdr:to>
      <cdr:x>0.51756</cdr:x>
      <cdr:y>0.92403</cdr:y>
    </cdr:to>
    <cdr:cxnSp macro="">
      <cdr:nvCxnSpPr>
        <cdr:cNvPr id="9" name="Straight Connector 8"/>
        <cdr:cNvCxnSpPr/>
      </cdr:nvCxnSpPr>
      <cdr:spPr>
        <a:xfrm xmlns:a="http://schemas.openxmlformats.org/drawingml/2006/main" flipV="1">
          <a:off x="2603500" y="177800"/>
          <a:ext cx="3368675" cy="4649711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  <a:prstDash val="lgDashDotDot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0.40035</cdr:x>
      <cdr:y>0.01884</cdr:y>
    </cdr:from>
    <cdr:to>
      <cdr:x>0.65542</cdr:x>
      <cdr:y>0.93011</cdr:y>
    </cdr:to>
    <cdr:cxnSp macro="">
      <cdr:nvCxnSpPr>
        <cdr:cNvPr id="11" name="Straight Connector 10"/>
        <cdr:cNvCxnSpPr/>
      </cdr:nvCxnSpPr>
      <cdr:spPr>
        <a:xfrm xmlns:a="http://schemas.openxmlformats.org/drawingml/2006/main" flipV="1">
          <a:off x="4619625" y="98426"/>
          <a:ext cx="2943225" cy="4760835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  <a:prstDash val="lgDashDotDot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0.05916</cdr:x>
      <cdr:y>0.02492</cdr:y>
    </cdr:from>
    <cdr:to>
      <cdr:x>0.92369</cdr:x>
      <cdr:y>0.92707</cdr:y>
    </cdr:to>
    <cdr:cxnSp macro="">
      <cdr:nvCxnSpPr>
        <cdr:cNvPr id="13" name="Straight Connector 12"/>
        <cdr:cNvCxnSpPr/>
      </cdr:nvCxnSpPr>
      <cdr:spPr>
        <a:xfrm xmlns:a="http://schemas.openxmlformats.org/drawingml/2006/main" flipV="1">
          <a:off x="682625" y="130176"/>
          <a:ext cx="9975850" cy="4713210"/>
        </a:xfrm>
        <a:prstGeom xmlns:a="http://schemas.openxmlformats.org/drawingml/2006/main" prst="line">
          <a:avLst/>
        </a:prstGeom>
        <a:ln xmlns:a="http://schemas.openxmlformats.org/drawingml/2006/main" w="3175">
          <a:solidFill>
            <a:schemeClr val="tx1"/>
          </a:solidFill>
          <a:prstDash val="solid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A3F1-8486-4356-9C8B-0A962EA0000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E431-83FD-4E1A-AAB2-DD0B01F8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6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A3F1-8486-4356-9C8B-0A962EA0000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E431-83FD-4E1A-AAB2-DD0B01F8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2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A3F1-8486-4356-9C8B-0A962EA0000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E431-83FD-4E1A-AAB2-DD0B01F8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33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A3F1-8486-4356-9C8B-0A962EA0000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E431-83FD-4E1A-AAB2-DD0B01F8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1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A3F1-8486-4356-9C8B-0A962EA0000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E431-83FD-4E1A-AAB2-DD0B01F8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8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A3F1-8486-4356-9C8B-0A962EA0000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E431-83FD-4E1A-AAB2-DD0B01F8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84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A3F1-8486-4356-9C8B-0A962EA0000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E431-83FD-4E1A-AAB2-DD0B01F8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98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A3F1-8486-4356-9C8B-0A962EA0000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E431-83FD-4E1A-AAB2-DD0B01F8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8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A3F1-8486-4356-9C8B-0A962EA0000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E431-83FD-4E1A-AAB2-DD0B01F8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A3F1-8486-4356-9C8B-0A962EA0000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E431-83FD-4E1A-AAB2-DD0B01F8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6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A3F1-8486-4356-9C8B-0A962EA0000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E431-83FD-4E1A-AAB2-DD0B01F8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1A3F1-8486-4356-9C8B-0A962EA0000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4E431-83FD-4E1A-AAB2-DD0B01F8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1968495" y="253133"/>
            <a:ext cx="12879" cy="4816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916979" y="5069831"/>
            <a:ext cx="868036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06096" y="5406904"/>
            <a:ext cx="388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Sieve size (% average)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5790" y="2794425"/>
            <a:ext cx="1234398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dirty="0" smtClean="0"/>
              <a:t>%passing</a:t>
            </a:r>
            <a:endParaRPr lang="en-US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9978762"/>
              </p:ext>
            </p:extLst>
          </p:nvPr>
        </p:nvGraphicFramePr>
        <p:xfrm>
          <a:off x="1286901" y="920611"/>
          <a:ext cx="10448828" cy="4486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018209" y="5888997"/>
            <a:ext cx="7534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Draw curve for sample (A,B,C)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53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13" grpId="3">
        <p:bldAsOne/>
      </p:bldGraphic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39151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1968495" y="253133"/>
            <a:ext cx="12879" cy="4816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916979" y="5069831"/>
            <a:ext cx="868036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06096" y="5406904"/>
            <a:ext cx="388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Sieve size (% average)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7390" y="2661482"/>
            <a:ext cx="1234398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dirty="0" smtClean="0"/>
              <a:t>%passing</a:t>
            </a:r>
            <a:endParaRPr lang="en-US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5375620"/>
              </p:ext>
            </p:extLst>
          </p:nvPr>
        </p:nvGraphicFramePr>
        <p:xfrm>
          <a:off x="1286901" y="920611"/>
          <a:ext cx="10448828" cy="4486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67286" y="6011082"/>
            <a:ext cx="11548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Draw hidden line (same area above and below) for sample (A,B,C)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5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1968495" y="253133"/>
            <a:ext cx="12879" cy="4816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916979" y="5069831"/>
            <a:ext cx="868036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06096" y="5406904"/>
            <a:ext cx="388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Sieve size (% average)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7390" y="2661482"/>
            <a:ext cx="1234398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dirty="0" smtClean="0"/>
              <a:t>%passing</a:t>
            </a:r>
            <a:endParaRPr lang="en-US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3788698"/>
              </p:ext>
            </p:extLst>
          </p:nvPr>
        </p:nvGraphicFramePr>
        <p:xfrm>
          <a:off x="1286901" y="920611"/>
          <a:ext cx="10448828" cy="4486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54712" y="6035127"/>
            <a:ext cx="11003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Draw lines between hidden lines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87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1968495" y="253133"/>
            <a:ext cx="12879" cy="4816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916979" y="5069831"/>
            <a:ext cx="868036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06096" y="5406904"/>
            <a:ext cx="388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Sieve size (% average)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6120" y="2241351"/>
            <a:ext cx="1234398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dirty="0" smtClean="0"/>
              <a:t>%passing</a:t>
            </a:r>
            <a:endParaRPr lang="en-US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4944656"/>
              </p:ext>
            </p:extLst>
          </p:nvPr>
        </p:nvGraphicFramePr>
        <p:xfrm>
          <a:off x="1286901" y="920611"/>
          <a:ext cx="10448828" cy="4486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54712" y="6035127"/>
            <a:ext cx="11003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Find % A,B,C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275007" y="3922306"/>
            <a:ext cx="4234308" cy="30569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75007" y="2835062"/>
            <a:ext cx="6671558" cy="60546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79757" y="970641"/>
            <a:ext cx="4234308" cy="30569"/>
          </a:xfrm>
          <a:prstGeom prst="line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84532" y="5074768"/>
            <a:ext cx="4234308" cy="30569"/>
          </a:xfrm>
          <a:prstGeom prst="line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46595" y="980166"/>
            <a:ext cx="0" cy="187200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6595" y="3995061"/>
            <a:ext cx="0" cy="1110276"/>
          </a:xfrm>
          <a:prstGeom prst="straightConnector1">
            <a:avLst/>
          </a:prstGeom>
          <a:ln w="381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46595" y="2895608"/>
            <a:ext cx="0" cy="1026698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2777" y="1602519"/>
            <a:ext cx="561268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%A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2777" y="3181355"/>
            <a:ext cx="561268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%B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7661" y="4350249"/>
            <a:ext cx="561268" cy="369332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%C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93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6" grpId="0"/>
      <p:bldP spid="27" grpId="0"/>
      <p:bldP spid="27" grpId="1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64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zanyar</dc:creator>
  <cp:lastModifiedBy>zanyar</cp:lastModifiedBy>
  <cp:revision>6</cp:revision>
  <dcterms:created xsi:type="dcterms:W3CDTF">2021-01-08T16:14:39Z</dcterms:created>
  <dcterms:modified xsi:type="dcterms:W3CDTF">2021-01-08T16:39:18Z</dcterms:modified>
</cp:coreProperties>
</file>