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9" autoAdjust="0"/>
    <p:restoredTop sz="95536" autoAdjust="0"/>
  </p:normalViewPr>
  <p:slideViewPr>
    <p:cSldViewPr>
      <p:cViewPr>
        <p:scale>
          <a:sx n="147" d="100"/>
          <a:sy n="147" d="100"/>
        </p:scale>
        <p:origin x="1960" y="-440"/>
      </p:cViewPr>
      <p:guideLst>
        <p:guide orient="horz" pos="2880"/>
        <p:guide pos="2160"/>
      </p:guideLst>
    </p:cSldViewPr>
  </p:slideViewPr>
  <p:outlineViewPr>
    <p:cViewPr>
      <p:scale>
        <a:sx n="55" d="100"/>
        <a:sy n="5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31T14:46:34.82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80,'52'0,"-1"0,-23 0,4 0,6 0,45 0,-27 0,38 0,-42 0,-3 0,1 0,-1 0,-8 0,8 0,-4 0,0 0,1 0,-8 0,-1 0,3 0,4 0,1 0,-1 0,1 0,5 0,-4 0,10 0,-11 0,11 0,-10-4,10 3,-10-3,10 0,-11-1,5-5,-5 5,-1-2,0 6,0-7,-5 7,3-7,-8 7,8-2,-3-1,4 3,-4-3,1 4,0 0,3-4,1 3,-6-3,3 4,-7 0,17 0,-15 0,11 0,-14 0,0 0,-5 0,4 0,-4 0,10 0,2 0,4 0,1 0,5 0,-4 0,3 0,2 0,0 0,1 0,3 0,3 0,1 0,5 4,-7-2,1 2,6-4,-6 0,5 0,-7 0,2 0,-2 0,2 0,-2 0,21 4,-16-3,10 3,-22-4,-5 0,-3 0,-2 0,-3 0,-7 0,1 0,-10 0,6 0,-11 0,-1 0,8 0,-10 0,11 0,-9 0,3 0,-2 0,6 0,-7 0,4 3,-2 0,-2 1,2-1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2C1CA-34F8-CA4C-8224-6D43B4176189}" type="datetimeFigureOut">
              <a:rPr lang="en-IQ" smtClean="0"/>
              <a:t>31/05/2023</a:t>
            </a:fld>
            <a:endParaRPr lang="en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920EC-C2C5-B144-833D-9B10383DADD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57442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920EC-C2C5-B144-833D-9B10383DADD4}" type="slidenum">
              <a:rPr lang="en-IQ" smtClean="0"/>
              <a:t>1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3917585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920EC-C2C5-B144-833D-9B10383DADD4}" type="slidenum">
              <a:rPr lang="en-IQ" smtClean="0"/>
              <a:t>2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14745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8200" y="8620508"/>
            <a:ext cx="339321" cy="183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345C2DA-0D1C-4345-8CE4-0D5500426F14}"/>
              </a:ext>
            </a:extLst>
          </p:cNvPr>
          <p:cNvSpPr/>
          <p:nvPr/>
        </p:nvSpPr>
        <p:spPr>
          <a:xfrm>
            <a:off x="5029200" y="2363658"/>
            <a:ext cx="55776" cy="18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642754-E10D-DBBC-A65A-ABFDDA84C344}"/>
              </a:ext>
            </a:extLst>
          </p:cNvPr>
          <p:cNvSpPr/>
          <p:nvPr/>
        </p:nvSpPr>
        <p:spPr>
          <a:xfrm>
            <a:off x="4713854" y="1524000"/>
            <a:ext cx="113889" cy="228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E61F8B-B39C-3AC0-B273-2687BE4802C5}"/>
              </a:ext>
            </a:extLst>
          </p:cNvPr>
          <p:cNvSpPr/>
          <p:nvPr/>
        </p:nvSpPr>
        <p:spPr>
          <a:xfrm>
            <a:off x="3559961" y="2707055"/>
            <a:ext cx="285544" cy="148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DCD370-18B6-2E92-38B9-670D66F2B750}"/>
              </a:ext>
            </a:extLst>
          </p:cNvPr>
          <p:cNvSpPr/>
          <p:nvPr/>
        </p:nvSpPr>
        <p:spPr>
          <a:xfrm>
            <a:off x="5993130" y="4956234"/>
            <a:ext cx="586740" cy="163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71DF4EB-6988-84A7-FE90-C73CA7E2759A}"/>
              </a:ext>
            </a:extLst>
          </p:cNvPr>
          <p:cNvSpPr/>
          <p:nvPr/>
        </p:nvSpPr>
        <p:spPr>
          <a:xfrm>
            <a:off x="4662143" y="4529243"/>
            <a:ext cx="331199" cy="163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E1F031-138C-DF4A-F64F-140EBAFE9381}"/>
              </a:ext>
            </a:extLst>
          </p:cNvPr>
          <p:cNvSpPr/>
          <p:nvPr/>
        </p:nvSpPr>
        <p:spPr>
          <a:xfrm>
            <a:off x="5297041" y="1207984"/>
            <a:ext cx="341760" cy="228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IQ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CC1A2-4249-0235-DEEF-3A7253D0F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11" y="0"/>
            <a:ext cx="6334777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72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8200" y="8620508"/>
            <a:ext cx="339321" cy="183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345C2DA-0D1C-4345-8CE4-0D5500426F14}"/>
              </a:ext>
            </a:extLst>
          </p:cNvPr>
          <p:cNvSpPr/>
          <p:nvPr/>
        </p:nvSpPr>
        <p:spPr>
          <a:xfrm>
            <a:off x="5029200" y="2363658"/>
            <a:ext cx="55776" cy="18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642754-E10D-DBBC-A65A-ABFDDA84C344}"/>
              </a:ext>
            </a:extLst>
          </p:cNvPr>
          <p:cNvSpPr/>
          <p:nvPr/>
        </p:nvSpPr>
        <p:spPr>
          <a:xfrm>
            <a:off x="4713854" y="1524000"/>
            <a:ext cx="113889" cy="228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E61F8B-B39C-3AC0-B273-2687BE4802C5}"/>
              </a:ext>
            </a:extLst>
          </p:cNvPr>
          <p:cNvSpPr/>
          <p:nvPr/>
        </p:nvSpPr>
        <p:spPr>
          <a:xfrm>
            <a:off x="3559961" y="2707055"/>
            <a:ext cx="285544" cy="148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DCD370-18B6-2E92-38B9-670D66F2B750}"/>
              </a:ext>
            </a:extLst>
          </p:cNvPr>
          <p:cNvSpPr/>
          <p:nvPr/>
        </p:nvSpPr>
        <p:spPr>
          <a:xfrm>
            <a:off x="5993130" y="4956234"/>
            <a:ext cx="586740" cy="163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71DF4EB-6988-84A7-FE90-C73CA7E2759A}"/>
              </a:ext>
            </a:extLst>
          </p:cNvPr>
          <p:cNvSpPr/>
          <p:nvPr/>
        </p:nvSpPr>
        <p:spPr>
          <a:xfrm>
            <a:off x="4662143" y="4529243"/>
            <a:ext cx="331199" cy="163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E1F031-138C-DF4A-F64F-140EBAFE9381}"/>
              </a:ext>
            </a:extLst>
          </p:cNvPr>
          <p:cNvSpPr/>
          <p:nvPr/>
        </p:nvSpPr>
        <p:spPr>
          <a:xfrm>
            <a:off x="5297041" y="1207984"/>
            <a:ext cx="341760" cy="228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IQ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C28F54-C1DF-5116-EB44-FF7D6A142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11" y="0"/>
            <a:ext cx="6334777" cy="9144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6912F8-95C0-1877-0133-42F88E441DE2}"/>
                  </a:ext>
                </a:extLst>
              </p14:cNvPr>
              <p14:cNvContentPartPr/>
              <p14:nvPr/>
            </p14:nvContentPartPr>
            <p14:xfrm>
              <a:off x="1246800" y="2514051"/>
              <a:ext cx="1716480" cy="29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6912F8-95C0-1877-0133-42F88E441DE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92800" y="2406051"/>
                <a:ext cx="1824120" cy="24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8468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2</Words>
  <Application>Microsoft Macintosh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abdulkareem mahmood</dc:creator>
  <cp:lastModifiedBy>abdulkareem mahmood</cp:lastModifiedBy>
  <cp:revision>288</cp:revision>
  <cp:lastPrinted>2022-06-19T07:02:04Z</cp:lastPrinted>
  <dcterms:created xsi:type="dcterms:W3CDTF">2006-08-16T00:00:00Z</dcterms:created>
  <dcterms:modified xsi:type="dcterms:W3CDTF">2023-05-31T14:48:25Z</dcterms:modified>
</cp:coreProperties>
</file>