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5536" autoAdjust="0"/>
  </p:normalViewPr>
  <p:slideViewPr>
    <p:cSldViewPr>
      <p:cViewPr>
        <p:scale>
          <a:sx n="180" d="100"/>
          <a:sy n="180" d="100"/>
        </p:scale>
        <p:origin x="1240" y="-528"/>
      </p:cViewPr>
      <p:guideLst>
        <p:guide orient="horz" pos="2880"/>
        <p:guide pos="2160"/>
      </p:guideLst>
    </p:cSldViewPr>
  </p:slideViewPr>
  <p:outlineViewPr>
    <p:cViewPr>
      <p:scale>
        <a:sx n="55" d="100"/>
        <a:sy n="5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14:49:22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0 143,'61'0,"-16"0,15 0,-21 0,30 0,-10-4,4-1,8-4,-7 1,0-1,0 4,-10-2,21 2,-19 1,15-1,-13 5,13 0,-4 0,-5 0,11 0,-31 0,44 0,-43 0,31 0,-31 0,23 0,-11 0,3 0,3 0,-25 3,32-2,-22 2,24-3,-11 0,3 0,-3 0,-13 0,29-4,-39 0,38-5,-31 2,14-2,-6 2,-2-1,-4 4,-2-3,2 6,-7-2,3 0,-9 2,3-5,-11 5,3-2,-9 0,-3 2,2-1,-3-1,1 3,3-3,-5 3,4 0,-2 0,1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2C1CA-34F8-CA4C-8224-6D43B4176189}" type="datetimeFigureOut">
              <a:rPr lang="en-IQ" smtClean="0"/>
              <a:t>31/05/2023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20EC-C2C5-B144-833D-9B10383DADD4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57442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920EC-C2C5-B144-833D-9B10383DADD4}" type="slidenum">
              <a:rPr lang="en-IQ" smtClean="0"/>
              <a:t>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1758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920EC-C2C5-B144-833D-9B10383DADD4}" type="slidenum">
              <a:rPr lang="en-IQ" smtClean="0"/>
              <a:t>2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4745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8620508"/>
            <a:ext cx="339321" cy="1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45C2DA-0D1C-4345-8CE4-0D5500426F14}"/>
              </a:ext>
            </a:extLst>
          </p:cNvPr>
          <p:cNvSpPr/>
          <p:nvPr/>
        </p:nvSpPr>
        <p:spPr>
          <a:xfrm>
            <a:off x="5029200" y="2363658"/>
            <a:ext cx="55776" cy="18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42754-E10D-DBBC-A65A-ABFDDA84C344}"/>
              </a:ext>
            </a:extLst>
          </p:cNvPr>
          <p:cNvSpPr/>
          <p:nvPr/>
        </p:nvSpPr>
        <p:spPr>
          <a:xfrm>
            <a:off x="4713854" y="1524000"/>
            <a:ext cx="113889" cy="22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61F8B-B39C-3AC0-B273-2687BE4802C5}"/>
              </a:ext>
            </a:extLst>
          </p:cNvPr>
          <p:cNvSpPr/>
          <p:nvPr/>
        </p:nvSpPr>
        <p:spPr>
          <a:xfrm>
            <a:off x="3559961" y="2707055"/>
            <a:ext cx="285544" cy="1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CD370-18B6-2E92-38B9-670D66F2B750}"/>
              </a:ext>
            </a:extLst>
          </p:cNvPr>
          <p:cNvSpPr/>
          <p:nvPr/>
        </p:nvSpPr>
        <p:spPr>
          <a:xfrm>
            <a:off x="5993130" y="4956234"/>
            <a:ext cx="586740" cy="16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1DF4EB-6988-84A7-FE90-C73CA7E2759A}"/>
              </a:ext>
            </a:extLst>
          </p:cNvPr>
          <p:cNvSpPr/>
          <p:nvPr/>
        </p:nvSpPr>
        <p:spPr>
          <a:xfrm>
            <a:off x="4662143" y="4529243"/>
            <a:ext cx="331199" cy="16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E1F031-138C-DF4A-F64F-140EBAFE9381}"/>
              </a:ext>
            </a:extLst>
          </p:cNvPr>
          <p:cNvSpPr/>
          <p:nvPr/>
        </p:nvSpPr>
        <p:spPr>
          <a:xfrm>
            <a:off x="5297041" y="1207984"/>
            <a:ext cx="341760" cy="22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Q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DA494-381A-F251-5E0E-6059F593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9" y="0"/>
            <a:ext cx="635670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8620508"/>
            <a:ext cx="339321" cy="1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45C2DA-0D1C-4345-8CE4-0D5500426F14}"/>
              </a:ext>
            </a:extLst>
          </p:cNvPr>
          <p:cNvSpPr/>
          <p:nvPr/>
        </p:nvSpPr>
        <p:spPr>
          <a:xfrm>
            <a:off x="5029200" y="2363658"/>
            <a:ext cx="55776" cy="18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42754-E10D-DBBC-A65A-ABFDDA84C344}"/>
              </a:ext>
            </a:extLst>
          </p:cNvPr>
          <p:cNvSpPr/>
          <p:nvPr/>
        </p:nvSpPr>
        <p:spPr>
          <a:xfrm>
            <a:off x="4713854" y="1524000"/>
            <a:ext cx="113889" cy="22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61F8B-B39C-3AC0-B273-2687BE4802C5}"/>
              </a:ext>
            </a:extLst>
          </p:cNvPr>
          <p:cNvSpPr/>
          <p:nvPr/>
        </p:nvSpPr>
        <p:spPr>
          <a:xfrm>
            <a:off x="3559961" y="2707055"/>
            <a:ext cx="285544" cy="1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DCD370-18B6-2E92-38B9-670D66F2B750}"/>
              </a:ext>
            </a:extLst>
          </p:cNvPr>
          <p:cNvSpPr/>
          <p:nvPr/>
        </p:nvSpPr>
        <p:spPr>
          <a:xfrm>
            <a:off x="5993130" y="4956234"/>
            <a:ext cx="586740" cy="16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1DF4EB-6988-84A7-FE90-C73CA7E2759A}"/>
              </a:ext>
            </a:extLst>
          </p:cNvPr>
          <p:cNvSpPr/>
          <p:nvPr/>
        </p:nvSpPr>
        <p:spPr>
          <a:xfrm>
            <a:off x="4662143" y="4529243"/>
            <a:ext cx="331199" cy="16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E1F031-138C-DF4A-F64F-140EBAFE9381}"/>
              </a:ext>
            </a:extLst>
          </p:cNvPr>
          <p:cNvSpPr/>
          <p:nvPr/>
        </p:nvSpPr>
        <p:spPr>
          <a:xfrm>
            <a:off x="5297041" y="1207984"/>
            <a:ext cx="341760" cy="22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D62DB-CDEC-F17A-730D-9C43C898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0"/>
            <a:ext cx="6364224" cy="9144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8BAE07-DD18-D318-C8C0-5B8C4451729C}"/>
                  </a:ext>
                </a:extLst>
              </p14:cNvPr>
              <p14:cNvContentPartPr/>
              <p14:nvPr/>
            </p14:nvContentPartPr>
            <p14:xfrm>
              <a:off x="4224982" y="1382233"/>
              <a:ext cx="1119960" cy="5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8BAE07-DD18-D318-C8C0-5B8C44517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0982" y="1274233"/>
                <a:ext cx="122760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46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2</Words>
  <Application>Microsoft Macintosh PowerPoint</Application>
  <PresentationFormat>On-screen Show (4:3)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abdulkareem mahmood</dc:creator>
  <cp:lastModifiedBy>abdulkareem mahmood</cp:lastModifiedBy>
  <cp:revision>288</cp:revision>
  <cp:lastPrinted>2022-06-19T07:02:04Z</cp:lastPrinted>
  <dcterms:created xsi:type="dcterms:W3CDTF">2006-08-16T00:00:00Z</dcterms:created>
  <dcterms:modified xsi:type="dcterms:W3CDTF">2023-05-31T14:49:28Z</dcterms:modified>
</cp:coreProperties>
</file>