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89" d="100"/>
          <a:sy n="89" d="100"/>
        </p:scale>
        <p:origin x="-846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6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65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524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22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462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043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245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750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544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67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25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6519-B718-4955-AA60-AE5DA0C4B29B}" type="datetimeFigureOut">
              <a:rPr lang="ar-IQ" smtClean="0"/>
              <a:t>29/08/1441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D104-51BA-49B4-9A2C-22C09E7033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81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979762"/>
          </a:xfrm>
        </p:spPr>
        <p:txBody>
          <a:bodyPr>
            <a:normAutofit/>
          </a:bodyPr>
          <a:lstStyle/>
          <a:p>
            <a:r>
              <a:rPr lang="ar-IQ" sz="2800" dirty="0" smtClean="0">
                <a:cs typeface="Ali_K_Sahifa" pitchFamily="2" charset="-78"/>
              </a:rPr>
              <a:t>زانكؤى سةلاحةددين- هةوليَر</a:t>
            </a:r>
            <a:br>
              <a:rPr lang="ar-IQ" sz="2800" dirty="0" smtClean="0">
                <a:cs typeface="Ali_K_Sahifa" pitchFamily="2" charset="-78"/>
              </a:rPr>
            </a:br>
            <a:r>
              <a:rPr lang="ar-IQ" sz="2800" dirty="0" smtClean="0">
                <a:cs typeface="Ali_K_Sahifa" pitchFamily="2" charset="-78"/>
              </a:rPr>
              <a:t>كؤليَجى ئاداب/ بةشى كؤمةلَناسى</a:t>
            </a:r>
            <a:br>
              <a:rPr lang="ar-IQ" sz="2800" dirty="0" smtClean="0">
                <a:cs typeface="Ali_K_Sahifa" pitchFamily="2" charset="-78"/>
              </a:rPr>
            </a:br>
            <a:r>
              <a:rPr lang="ar-IQ" sz="2800" dirty="0" smtClean="0">
                <a:cs typeface="Ali_K_Sahifa" pitchFamily="2" charset="-78"/>
              </a:rPr>
              <a:t>بابةت:خزمةتطوزاريى كؤمةلاَيةتى </a:t>
            </a:r>
            <a:br>
              <a:rPr lang="ar-IQ" sz="2800" dirty="0" smtClean="0">
                <a:cs typeface="Ali_K_Sahifa" pitchFamily="2" charset="-78"/>
              </a:rPr>
            </a:br>
            <a:r>
              <a:rPr lang="ar-IQ" sz="2800" dirty="0" smtClean="0">
                <a:cs typeface="Ali_K_Sahifa" pitchFamily="2" charset="-78"/>
              </a:rPr>
              <a:t>ثؤلى دووةم </a:t>
            </a:r>
            <a:br>
              <a:rPr lang="ar-IQ" sz="2800" dirty="0" smtClean="0">
                <a:cs typeface="Ali_K_Sahifa" pitchFamily="2" charset="-78"/>
              </a:rPr>
            </a:br>
            <a:r>
              <a:rPr lang="ar-IQ" sz="2800" dirty="0" smtClean="0">
                <a:cs typeface="Ali_K_Sahifa" pitchFamily="2" charset="-78"/>
              </a:rPr>
              <a:t>مامؤستاى بابةت:ث.ى.د. عبدالله خورشيد عبدالله</a:t>
            </a:r>
            <a:endParaRPr lang="ar-IQ" sz="2800" dirty="0">
              <a:cs typeface="Ali_K_Sahif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>
                <a:cs typeface="Ali_K_Sahifa" pitchFamily="2" charset="-78"/>
              </a:rPr>
              <a:t>وانةى ئةليكترؤنيى يةكةم </a:t>
            </a:r>
            <a:endParaRPr lang="ar-IQ" dirty="0" smtClean="0">
              <a:cs typeface="Ali_K_Sahifa" pitchFamily="2" charset="-78"/>
            </a:endParaRPr>
          </a:p>
          <a:p>
            <a:r>
              <a:rPr lang="ar-IQ" dirty="0" smtClean="0">
                <a:cs typeface="Ali_K_Sahifa" pitchFamily="2" charset="-78"/>
              </a:rPr>
              <a:t>كيَشةكانى </a:t>
            </a:r>
            <a:r>
              <a:rPr lang="ar-IQ" dirty="0">
                <a:cs typeface="Ali_K_Sahifa" pitchFamily="2" charset="-78"/>
              </a:rPr>
              <a:t>خيزان</a:t>
            </a:r>
          </a:p>
        </p:txBody>
      </p:sp>
    </p:spTree>
    <p:extLst>
      <p:ext uri="{BB962C8B-B14F-4D97-AF65-F5344CB8AC3E}">
        <p14:creationId xmlns:p14="http://schemas.microsoft.com/office/powerpoint/2010/main" val="6536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>
                <a:cs typeface="Ali_K_Sahifa" pitchFamily="2" charset="-78"/>
              </a:rPr>
              <a:t>كيَشةكانى خيَزان </a:t>
            </a:r>
            <a:br>
              <a:rPr lang="ar-IQ" sz="3200" dirty="0" smtClean="0">
                <a:cs typeface="Ali_K_Sahifa" pitchFamily="2" charset="-78"/>
              </a:rPr>
            </a:br>
            <a:r>
              <a:rPr lang="ar-IQ" sz="3200" dirty="0" smtClean="0">
                <a:cs typeface="Ali_K_Sahifa" pitchFamily="2" charset="-78"/>
              </a:rPr>
              <a:t>(( هة ذارى</a:t>
            </a:r>
            <a:r>
              <a:rPr lang="ar-IQ" sz="3200" dirty="0" smtClean="0"/>
              <a:t>))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IQ" dirty="0" smtClean="0">
                <a:cs typeface="Ali_K_Sahifa" pitchFamily="2" charset="-78"/>
              </a:rPr>
              <a:t>تويَذينةوة لة كيَشةكانى خيَزان ثيَويستيية كى بنةرِةتيية بؤ شارةزا بوون لة ثيَداويستيية طرنطةكانى هةر خيَزانيَك.. كيَشةكانيش لةكاتيَك و شويَنيَكةوة بؤكات و شويَنى كؤمةلَطةييَكى ديكة جياوازة.. بارو دؤخى كؤمةلَايةتى و ئابوورى و كلتوريش كاريطةريى خؤيان هةية بةسةر جؤر و قورسايى ئةو خيَزانانةو جؤرى كيَشةكانيان.. </a:t>
            </a:r>
          </a:p>
          <a:p>
            <a:pPr algn="just"/>
            <a:r>
              <a:rPr lang="ar-IQ" dirty="0" smtClean="0">
                <a:cs typeface="Ali_K_Sahifa" pitchFamily="2" charset="-78"/>
              </a:rPr>
              <a:t>جطة لةوةى كة هةذارى خؤى بارطرانى و قورساييَكى زؤرى هةية لةسةرشانى خيَزان, ضةندان ليَكةوتةو طرفتى ديكةش بةدواى خؤيدا ديَنىَ.ئةمانةى خوارةوةش بةشيَكن لة زيان و ليَكةوتةكانى هةذارى و مةترسى لةسةر خيَزان و ئةركةكانى دروست دةكات:</a:t>
            </a:r>
            <a:endParaRPr lang="ar-IQ" dirty="0"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207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lang="ar-IQ" sz="3200" dirty="0">
                <a:cs typeface="Ali_K_Sahifa" pitchFamily="2" charset="-78"/>
              </a:rPr>
              <a:t>كيَشةكانى خيَزان (( هة ذارى))</a:t>
            </a:r>
            <a:br>
              <a:rPr lang="ar-IQ" sz="3200" dirty="0">
                <a:cs typeface="Ali_K_Sahifa" pitchFamily="2" charset="-78"/>
              </a:rPr>
            </a:br>
            <a:r>
              <a:rPr lang="ar-IQ" sz="2400" dirty="0">
                <a:cs typeface="Ali_K_Sahifa" pitchFamily="2" charset="-78"/>
              </a:rPr>
              <a:t>ثؤلى دووةم/كؤمةلَناسى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sz="3000" dirty="0" smtClean="0">
                <a:cs typeface="Ali_K_Sahifa" pitchFamily="2" charset="-78"/>
              </a:rPr>
              <a:t>لةوانةية كةميى داهات ببيَتةهؤى ئةوةى مندالَ ثةنابباتة بةر تاوان, وةك دزى كردن, بؤ دابينكردنى ثيَداويستييةكانى.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3000" dirty="0" smtClean="0">
                <a:cs typeface="Ali_K_Sahifa" pitchFamily="2" charset="-78"/>
              </a:rPr>
              <a:t>بيَزاريى دايك و باوك سةبارةت بة تالَيى ذيان وهةست نةكردن بةبةختةوةرى, رةنطة ثالَيان ثيَوة بنىَ بؤ دةرةوةى خيَزان و كات لةدةرةوة بةسةرببةن وةك مالَان و ضايخانةو قاوةخانةكان.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3000" dirty="0" smtClean="0">
                <a:cs typeface="Ali_K_Sahifa" pitchFamily="2" charset="-78"/>
              </a:rPr>
              <a:t>خراث بةكارهيَنانى داهات لةلايةن كابانى مالَةوة بةهةرهؤيةكةوة بىَ _نةزانى بى  , لاسايى كردنةوة بىَ _ تادوايى يةكجارى بارى خيَزان قورس دةكا.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3000" dirty="0">
                <a:cs typeface="Ali_K_Sahifa" pitchFamily="2" charset="-78"/>
              </a:rPr>
              <a:t>خراث بةكارهيَنانى داهات لةلايةن </a:t>
            </a:r>
            <a:r>
              <a:rPr lang="ar-IQ" sz="3000" dirty="0" smtClean="0">
                <a:cs typeface="Ali_K_Sahifa" pitchFamily="2" charset="-78"/>
              </a:rPr>
              <a:t>باوكةوة, بةهؤى بايةخنةدان يان ثشتطوىَ خستنى داواكارييةكانى خيَزان يان خؤويستى.</a:t>
            </a: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 smtClean="0">
              <a:cs typeface="Ali_K_Sahifa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IQ" sz="3000" dirty="0"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89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ar-IQ" sz="3200" dirty="0" smtClean="0">
                <a:cs typeface="Ali_K_Sahifa" pitchFamily="2" charset="-78"/>
              </a:rPr>
              <a:t>كيَشةكانى</a:t>
            </a:r>
            <a:r>
              <a:rPr lang="ar-IQ" sz="3600" dirty="0" smtClean="0">
                <a:cs typeface="Ali_K_Sahifa" pitchFamily="2" charset="-78"/>
              </a:rPr>
              <a:t> خيَزان </a:t>
            </a:r>
            <a:r>
              <a:rPr lang="ar-IQ" sz="3600" dirty="0">
                <a:cs typeface="Ali_K_Sahifa" pitchFamily="2" charset="-78"/>
              </a:rPr>
              <a:t>(( هة ذارى))</a:t>
            </a:r>
            <a:r>
              <a:rPr lang="ar-IQ" sz="3600" dirty="0" smtClean="0">
                <a:cs typeface="Ali_K_Sahifa" pitchFamily="2" charset="-78"/>
              </a:rPr>
              <a:t/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2400" dirty="0" smtClean="0">
                <a:cs typeface="Ali_K_Sahifa" pitchFamily="2" charset="-78"/>
              </a:rPr>
              <a:t>ثؤلى دووةم/كؤمةلَناسى</a:t>
            </a:r>
            <a:endParaRPr lang="ar-IQ" sz="2400" dirty="0">
              <a:cs typeface="Ali_K_Sahif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6- </a:t>
            </a:r>
            <a:r>
              <a:rPr lang="ar-IQ" sz="3000" dirty="0" smtClean="0">
                <a:cs typeface="Ali_K_Sahifa" pitchFamily="2" charset="-78"/>
              </a:rPr>
              <a:t>دةمة قالَيى بةردةوام و نارِحةتى و بىَئارامى لةرِووى دةروونى و جةستةيى ولةيةك دووركةوتنةوةى بةردةوام.</a:t>
            </a:r>
          </a:p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7- ئالَوودةبوون بةمادة هؤشبةرةكان وجؤرةها لادانى ديكة.</a:t>
            </a:r>
          </a:p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8-بىَ توانايى لة ثيَطةياندنى مندالَ بةشيَوةييَكى دروست وبةجىَ.</a:t>
            </a:r>
          </a:p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9-بةردةوامى و ثةرةسةندنى كيَشةوئاذاوةى نيَوان ذن وميَرد, شةرِو شؤرِ وناتةبايى زؤر, رةنطة بطاتة ئاستيَك كة جيابوونةوةو ليَكترازانى لىَ بكةويَتةوة.. ئازارو زيانةكانى جيابوونةوةش بةسةر لايةنةكانى خيَزانةوة ديارة, كةبةتايبةتى مندالَان بةتوندى دةكةونة ذيَركاريطةرييةوة.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59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>
                <a:cs typeface="Ali_K_Sahifa" pitchFamily="2" charset="-78"/>
              </a:rPr>
              <a:t>كيَشةكانى خيَزان (( هة ذارى))</a:t>
            </a:r>
            <a:r>
              <a:rPr lang="ar-IQ" dirty="0"/>
              <a:t/>
            </a:r>
            <a:br>
              <a:rPr lang="ar-IQ" dirty="0"/>
            </a:br>
            <a:r>
              <a:rPr lang="ar-IQ" sz="2700" dirty="0">
                <a:cs typeface="Ali_K_Sahifa" pitchFamily="2" charset="-78"/>
              </a:rPr>
              <a:t>ثؤلى دووةم/كؤمةلَناسى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10- </a:t>
            </a:r>
            <a:r>
              <a:rPr lang="ar-IQ" sz="3000" dirty="0">
                <a:cs typeface="Ali_K_Sahifa" pitchFamily="2" charset="-78"/>
              </a:rPr>
              <a:t>طةليَك جاريش لةخيَزانة هةذارةكاندا, سةربارى نةدارى, زؤريى ذمارةى مندالَةكان دةبيَتة هؤى بارطرانييةكى ديكةو ذيانى تاكةكانى خيَزان تالَو دذوار دةبىَ بةهؤى نةتوانينى دابين كردنى ثيَداويستييةكانيانةوة</a:t>
            </a:r>
            <a:r>
              <a:rPr lang="ar-IQ" sz="3000" dirty="0" smtClean="0">
                <a:cs typeface="Ali_K_Sahifa" pitchFamily="2" charset="-78"/>
              </a:rPr>
              <a:t>.</a:t>
            </a:r>
          </a:p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11- هةنديَك جار خيَزانيَكى هةذار توشى كيَشةى زياتر دةبن كاتيَك بةكاربردنى تةواوكاريى ناثيَويست ياخود خةرجى و بةكاربردنى روالَةتييان زياد دةكا و حساب بؤ طيرفان و تواناى دارايى خؤيان ناكةن.</a:t>
            </a:r>
          </a:p>
          <a:p>
            <a:pPr marL="0" indent="0">
              <a:buNone/>
            </a:pPr>
            <a:r>
              <a:rPr lang="ar-IQ" sz="3000" dirty="0" smtClean="0">
                <a:cs typeface="Ali_K_Sahifa" pitchFamily="2" charset="-78"/>
              </a:rPr>
              <a:t>هةموو ئةو خالَنةى سةرةوة ليَكةوتة و رةهةندى زيان بةخشى هةمةضةشنةى هةذاريى خيَزانن.</a:t>
            </a:r>
          </a:p>
          <a:p>
            <a:pPr marL="0" indent="0">
              <a:buNone/>
            </a:pPr>
            <a:endParaRPr lang="ar-IQ" sz="3000" dirty="0"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816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>
                <a:cs typeface="Ali_K_Sahifa" pitchFamily="2" charset="-78"/>
              </a:rPr>
              <a:t>كيَشةكانى خيَزان(( هة ذارى)) </a:t>
            </a:r>
            <a:r>
              <a:rPr lang="ar-IQ" dirty="0"/>
              <a:t/>
            </a:r>
            <a:br>
              <a:rPr lang="ar-IQ" dirty="0"/>
            </a:br>
            <a:r>
              <a:rPr lang="ar-IQ" sz="2400" dirty="0">
                <a:cs typeface="Ali_K_Sahifa" pitchFamily="2" charset="-78"/>
              </a:rPr>
              <a:t>ثؤلى دووةم/كؤمةلَناسى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>
                <a:cs typeface="Ali_K_Sahifa" pitchFamily="2" charset="-78"/>
              </a:rPr>
              <a:t>لةراستيدا وةنةبىَ كيَشةكانى خيَزان هةرلةضوارضيَوة يان دةوروبةرى خيَزان بخوليَنةوة, بةلَكو كيَشةى ديكةش زؤرن كة هةرِةشة لةدامةزراوةى خيَزان و بةردةواميى دةكةن.</a:t>
            </a:r>
          </a:p>
          <a:p>
            <a:r>
              <a:rPr lang="ar-IQ" dirty="0" smtClean="0">
                <a:cs typeface="Ali_K_Sahifa" pitchFamily="2" charset="-78"/>
              </a:rPr>
              <a:t>ئيَمة لةو ضةندخالَةى سةرةوةدا باسى هةزاريمان كرد وة يةكيَك لةكيَشة كاريطةرةكان .. بةلَام دةبىَ ئةوةش بزانين كة لةيةك نزيكيى تةمةن ورؤشنبيرى و بارى كؤمةلَايةتيى خيَزانى بنةرِةتيى دايك و باوك وبارودؤخى كؤمةلَايةتى وئابوورى و سياسى ودةزطا ثةروةردةييةكان وئامرازةكان ودةزطاكانى راطةياندن و......تاد هةموو ئةوانة طاريطةريى خؤيان دةبىَ لةسةر خيَزان و ئارامى وتةبايى وكامةرانيى ئةندامانى.</a:t>
            </a:r>
            <a:endParaRPr lang="ar-IQ" dirty="0">
              <a:cs typeface="Ali_K_Sahif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71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419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زانكؤى سةلاحةددين- هةوليَر كؤليَجى ئاداب/ بةشى كؤمةلَناسى بابةت:خزمةتطوزاريى كؤمةلاَيةتى  ثؤلى دووةم  مامؤستاى بابةت:ث.ى.د. عبدالله خورشيد عبدالله</vt:lpstr>
      <vt:lpstr>كيَشةكانى خيَزان  (( هة ذارى))</vt:lpstr>
      <vt:lpstr>كيَشةكانى خيَزان (( هة ذارى)) ثؤلى دووةم/كؤمةلَناسى</vt:lpstr>
      <vt:lpstr>كيَشةكانى خيَزان (( هة ذارى)) ثؤلى دووةم/كؤمةلَناسى</vt:lpstr>
      <vt:lpstr>كيَشةكانى خيَزان (( هة ذارى)) ثؤلى دووةم/كؤمةلَناسى</vt:lpstr>
      <vt:lpstr>كيَشةكانى خيَزان(( هة ذارى))  ثؤلى دووةم/كؤمةلَناسى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خزمةتكوزاريى كؤمةلايةتى</dc:title>
  <dc:creator>ARAM</dc:creator>
  <cp:lastModifiedBy>MRT Pack 30 DVDs</cp:lastModifiedBy>
  <cp:revision>22</cp:revision>
  <dcterms:created xsi:type="dcterms:W3CDTF">2020-04-19T10:13:55Z</dcterms:created>
  <dcterms:modified xsi:type="dcterms:W3CDTF">2020-04-22T14:40:50Z</dcterms:modified>
</cp:coreProperties>
</file>