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93" y="926589"/>
            <a:ext cx="6615107" cy="494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44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79513"/>
            <a:ext cx="5757863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61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74725"/>
            <a:ext cx="5757863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7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Abdullah</cp:lastModifiedBy>
  <cp:revision>22</cp:revision>
  <dcterms:created xsi:type="dcterms:W3CDTF">2006-08-16T00:00:00Z</dcterms:created>
  <dcterms:modified xsi:type="dcterms:W3CDTF">2017-04-26T11:09:29Z</dcterms:modified>
</cp:coreProperties>
</file>