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30" y="152400"/>
            <a:ext cx="5665470" cy="60239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200" y="5791200"/>
            <a:ext cx="3352800" cy="13716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err="1">
                <a:latin typeface="Times New Roman" pitchFamily="18" charset="0"/>
                <a:ea typeface="Calibri"/>
                <a:cs typeface="Times New Roman" pitchFamily="18" charset="0"/>
              </a:rPr>
              <a:t>Carolus</a:t>
            </a:r>
            <a:r>
              <a:rPr lang="en-US" sz="1400" b="1" dirty="0">
                <a:latin typeface="Times New Roman" pitchFamily="18" charset="0"/>
                <a:ea typeface="Calibri"/>
                <a:cs typeface="Times New Roman" pitchFamily="18" charset="0"/>
              </a:rPr>
              <a:t> Linnaeus (1707-1778 A.D.)</a:t>
            </a: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4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0"/>
            <a:ext cx="2514600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Armen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Takhtajan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(1910-2009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886200" cy="51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22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953000"/>
            <a:ext cx="2438400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Arthur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Cronquist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(1919-1992)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25101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62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029200"/>
            <a:ext cx="4267200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Theophrastus (372 BC to 287 BC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the father of botany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3645"/>
            <a:ext cx="3276600" cy="470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83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953000"/>
            <a:ext cx="3276600" cy="1143000"/>
          </a:xfrm>
        </p:spPr>
        <p:txBody>
          <a:bodyPr>
            <a:normAutofit/>
          </a:bodyPr>
          <a:lstStyle/>
          <a:p>
            <a:pPr algn="l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Antoine Laurent de Jussieu (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1748-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1836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6728"/>
            <a:ext cx="3800475" cy="472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26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105400"/>
            <a:ext cx="3505200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Augustin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Pyramus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Candolle (1778-1841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4149880" cy="467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4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257800"/>
            <a:ext cx="2438400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George Bentham (1800-1884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105317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0"/>
            <a:ext cx="3429000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Sir Joseph Dalton Hooker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1817-1911)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4114800" cy="512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3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7" y="5334000"/>
            <a:ext cx="2366963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Adolph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Engler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(1844-1930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3652837" cy="50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8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257800"/>
            <a:ext cx="2438400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Charles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Bessey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(1845-1915)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863"/>
            <a:ext cx="4397752" cy="515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486400"/>
            <a:ext cx="2514600" cy="11430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John Hutchinson (1884-1972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14167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7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69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Carolus Linnaeus (1707-1778 A.D.) </vt:lpstr>
      <vt:lpstr>Theophrastus (372 BC to 287 BC) the father of botany</vt:lpstr>
      <vt:lpstr>Antoine Laurent de Jussieu (1748-1836)</vt:lpstr>
      <vt:lpstr>Augustin Pyramus de Candolle (1778-1841)</vt:lpstr>
      <vt:lpstr>George Bentham (1800-1884</vt:lpstr>
      <vt:lpstr>Sir Joseph Dalton Hooker (1817-1911)</vt:lpstr>
      <vt:lpstr>Adolph Engler (1844-1930)</vt:lpstr>
      <vt:lpstr>Charles Bessey (1845-1915)</vt:lpstr>
      <vt:lpstr>John Hutchinson (1884-1972)</vt:lpstr>
      <vt:lpstr>Armen Takhtajan (1910-2009)</vt:lpstr>
      <vt:lpstr>Arthur Cronquist (1919-1992)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Abdullah</cp:lastModifiedBy>
  <cp:revision>21</cp:revision>
  <dcterms:created xsi:type="dcterms:W3CDTF">2006-08-16T00:00:00Z</dcterms:created>
  <dcterms:modified xsi:type="dcterms:W3CDTF">2015-02-25T17:33:54Z</dcterms:modified>
</cp:coreProperties>
</file>