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8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3800" y="6019800"/>
            <a:ext cx="2286000" cy="6858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Life Cycle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Bryophyta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\Desktop\Life Cycles\8ff1666f1aaea0b0dbb64aebe7f3dd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28600"/>
            <a:ext cx="580182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41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791200"/>
            <a:ext cx="2286000" cy="6858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Life Cycle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Phanerophyta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\Desktop\Life Cycles\6a73b6dda576c5bcd0caabb281acac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1"/>
            <a:ext cx="6000750" cy="557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71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5562600"/>
            <a:ext cx="2133600" cy="1143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Flowering Plant Parts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\Desktop\Plant Taxonomy\Botany  An Introduction to Plant Biology\files\6152cee6b4d419e8107d0dfe2aa5f8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9254"/>
            <a:ext cx="4648200" cy="545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01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5562600"/>
            <a:ext cx="990600" cy="1143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Leaves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\Desktop\Plant Taxonomy\Botany  An Introduction to Plant Biology\files\576a03bed3d0866d71a590ecc7476da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11044"/>
            <a:ext cx="4724399" cy="462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65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5410200"/>
            <a:ext cx="1219200" cy="1143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Flower (L.S.)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\Desktop\Plant Taxonomy\Botany  An Introduction to Plant Biology\files\e8ad75fcaf11f53d40b127ecc2e80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558234" cy="410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20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410200"/>
            <a:ext cx="2209800" cy="1143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Cone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Coniferophyta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\Desktop\Plant Taxonomy\Botany  An Introduction to Plant Biology\files\3de2edbc8acee2c396fb8d3baf158e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47662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\Desktop\Plant Taxonomy\Botany  An Introduction to Plant Biology\files\9f95314e23a39fddd3f45f31cd6aa8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1228724"/>
            <a:ext cx="188595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\Desktop\Plant Taxonomy\Botany  An Introduction to Plant Biology\files\00638ba7bfd8fd51666fe68cde81773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1571625"/>
            <a:ext cx="2609850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43434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Female  cone (L.S.)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4267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Male  cone (L.S.)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82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029200"/>
            <a:ext cx="1524000" cy="1143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Inflorescences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\Desktop\Plant Taxonomy\Botany  An Introduction to Plant Biology\files\1fb0f403f395d32762d21c52faf74dd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9600"/>
            <a:ext cx="320414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\Desktop\Plant Taxonomy\Botany  An Introduction to Plant Biology\files\370a7f52b7fce44f93053a85a0df5c6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23900"/>
            <a:ext cx="2286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4197394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Simple Dichasium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4191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Umble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2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34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Life Cycle of Bryophyta</vt:lpstr>
      <vt:lpstr>Life Cycle of Phanerophyta</vt:lpstr>
      <vt:lpstr>Flowering Plant Parts</vt:lpstr>
      <vt:lpstr>Leaves</vt:lpstr>
      <vt:lpstr>Flower (L.S.)</vt:lpstr>
      <vt:lpstr>Cone of Coniferophyta</vt:lpstr>
      <vt:lpstr>Inflorescences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Abdullah</cp:lastModifiedBy>
  <cp:revision>21</cp:revision>
  <dcterms:created xsi:type="dcterms:W3CDTF">2006-08-16T00:00:00Z</dcterms:created>
  <dcterms:modified xsi:type="dcterms:W3CDTF">2015-02-25T17:34:21Z</dcterms:modified>
</cp:coreProperties>
</file>