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Pictures\2013-10-31\Scan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13634" r="4916" b="33999"/>
          <a:stretch/>
        </p:blipFill>
        <p:spPr bwMode="auto">
          <a:xfrm>
            <a:off x="1371600" y="533400"/>
            <a:ext cx="6331527" cy="55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8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2144"/>
            <a:ext cx="6518099" cy="4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0757"/>
            <a:ext cx="5029200" cy="475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2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050326"/>
            <a:ext cx="2833687" cy="421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0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4458"/>
            <a:ext cx="5081564" cy="42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77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214812" cy="44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6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26991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32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abdulla</cp:lastModifiedBy>
  <cp:revision>7</cp:revision>
  <dcterms:created xsi:type="dcterms:W3CDTF">2006-08-16T00:00:00Z</dcterms:created>
  <dcterms:modified xsi:type="dcterms:W3CDTF">2018-05-22T00:06:16Z</dcterms:modified>
</cp:coreProperties>
</file>