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\Pictures\2013-10-31\Scan3.TIF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81" t="13116" r="10414" b="52535"/>
          <a:stretch/>
        </p:blipFill>
        <p:spPr bwMode="auto">
          <a:xfrm>
            <a:off x="1447800" y="1066800"/>
            <a:ext cx="6305909" cy="388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87608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</dc:creator>
  <cp:lastModifiedBy>Abdullah</cp:lastModifiedBy>
  <cp:revision>3</cp:revision>
  <dcterms:created xsi:type="dcterms:W3CDTF">2006-08-16T00:00:00Z</dcterms:created>
  <dcterms:modified xsi:type="dcterms:W3CDTF">2015-02-25T15:51:12Z</dcterms:modified>
</cp:coreProperties>
</file>