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\Pictures\2013-10-31\Scan4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3" t="12986" r="5650" b="57202"/>
          <a:stretch/>
        </p:blipFill>
        <p:spPr bwMode="auto">
          <a:xfrm>
            <a:off x="1141345" y="1143000"/>
            <a:ext cx="678345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18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\Pictures\2013-10-31\Scan5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6" t="11919" r="5434" b="49293"/>
          <a:stretch/>
        </p:blipFill>
        <p:spPr bwMode="auto">
          <a:xfrm>
            <a:off x="1719264" y="1447800"/>
            <a:ext cx="5367336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31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Abdullah</cp:lastModifiedBy>
  <cp:revision>3</cp:revision>
  <dcterms:created xsi:type="dcterms:W3CDTF">2006-08-16T00:00:00Z</dcterms:created>
  <dcterms:modified xsi:type="dcterms:W3CDTF">2015-02-25T15:52:08Z</dcterms:modified>
</cp:coreProperties>
</file>