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399"/>
            <a:ext cx="8442608" cy="5748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44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891084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5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28" y="685799"/>
            <a:ext cx="8101838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09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2</cp:revision>
  <dcterms:created xsi:type="dcterms:W3CDTF">2006-08-16T00:00:00Z</dcterms:created>
  <dcterms:modified xsi:type="dcterms:W3CDTF">2014-01-27T19:51:56Z</dcterms:modified>
</cp:coreProperties>
</file>