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16" y="4953000"/>
            <a:ext cx="2719647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/>
                <a:ea typeface="Calibri"/>
                <a:cs typeface="Arial"/>
              </a:rPr>
              <a:t>Leaf structural types</a:t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pic>
        <p:nvPicPr>
          <p:cNvPr id="3" name="Picture 2" descr="C:\Users\A\Pictures\2013-10-31\Scan6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13498" r="3037" b="64965"/>
          <a:stretch/>
        </p:blipFill>
        <p:spPr bwMode="auto">
          <a:xfrm>
            <a:off x="533400" y="1676400"/>
            <a:ext cx="8107680" cy="2905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2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95800"/>
            <a:ext cx="75438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1F1410"/>
                </a:solidFill>
                <a:latin typeface="Times New Roman"/>
                <a:ea typeface="Calibri"/>
              </a:rPr>
              <a:t>A,B. </a:t>
            </a:r>
            <a:r>
              <a:rPr lang="en-US" sz="2000" dirty="0" err="1">
                <a:solidFill>
                  <a:srgbClr val="1F1410"/>
                </a:solidFill>
                <a:latin typeface="Times New Roman"/>
                <a:ea typeface="Times-Roman"/>
              </a:rPr>
              <a:t>Phyllode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, </a:t>
            </a:r>
            <a:r>
              <a:rPr lang="en-US" sz="2000" i="1" dirty="0">
                <a:solidFill>
                  <a:srgbClr val="1F1410"/>
                </a:solidFill>
                <a:latin typeface="Times New Roman"/>
                <a:ea typeface="Calibri"/>
              </a:rPr>
              <a:t>Acacia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</a:rPr>
              <a:t>longifolia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. </a:t>
            </a:r>
            <a:r>
              <a:rPr lang="en-US" sz="2000" b="1" dirty="0">
                <a:solidFill>
                  <a:srgbClr val="1F1410"/>
                </a:solidFill>
                <a:latin typeface="Times New Roman"/>
                <a:ea typeface="Calibri"/>
              </a:rPr>
              <a:t>A. 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Mature. </a:t>
            </a:r>
            <a:r>
              <a:rPr lang="en-US" sz="2000" b="1" dirty="0">
                <a:solidFill>
                  <a:srgbClr val="1F1410"/>
                </a:solidFill>
                <a:latin typeface="Times New Roman"/>
                <a:ea typeface="Calibri"/>
              </a:rPr>
              <a:t>B. 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Young, with vestigial, </a:t>
            </a:r>
            <a:r>
              <a:rPr lang="en-US" sz="2000" dirty="0" err="1">
                <a:solidFill>
                  <a:srgbClr val="1F1410"/>
                </a:solidFill>
                <a:latin typeface="Times New Roman"/>
                <a:ea typeface="Times-Roman"/>
              </a:rPr>
              <a:t>caducous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 </a:t>
            </a:r>
            <a:r>
              <a:rPr lang="en-US" sz="2000" dirty="0" err="1">
                <a:solidFill>
                  <a:srgbClr val="1F1410"/>
                </a:solidFill>
                <a:latin typeface="Times New Roman"/>
                <a:ea typeface="Times-Roman"/>
              </a:rPr>
              <a:t>rachillae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, representative of ancestral condition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38862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5814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43200" y="39624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38862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5642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343400"/>
            <a:ext cx="29718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Tendril,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</a:rPr>
              <a:t>Lathyrus</a:t>
            </a:r>
            <a:r>
              <a:rPr lang="en-US" sz="2000" i="1" dirty="0">
                <a:solidFill>
                  <a:srgbClr val="1F1410"/>
                </a:solidFill>
                <a:latin typeface="Times New Roman"/>
                <a:ea typeface="Calibri"/>
              </a:rPr>
              <a:t>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</a:rPr>
              <a:t>vestitus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2484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13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1F1410"/>
                </a:solidFill>
                <a:latin typeface="Times New Roman"/>
                <a:ea typeface="Calibri"/>
              </a:rPr>
              <a:t>D. </a:t>
            </a:r>
            <a:r>
              <a:rPr lang="en-US" sz="2000" dirty="0" err="1">
                <a:solidFill>
                  <a:srgbClr val="1F1410"/>
                </a:solidFill>
                <a:latin typeface="Times New Roman"/>
                <a:ea typeface="Times-Roman"/>
              </a:rPr>
              <a:t>Stipular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 spines, </a:t>
            </a:r>
            <a:r>
              <a:rPr lang="en-US" sz="2000" i="1" dirty="0">
                <a:solidFill>
                  <a:srgbClr val="1F1410"/>
                </a:solidFill>
                <a:latin typeface="Times New Roman"/>
                <a:ea typeface="Calibri"/>
              </a:rPr>
              <a:t>Euphorbia 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sp. </a:t>
            </a:r>
            <a:r>
              <a:rPr lang="en-US" sz="2000" b="1" dirty="0">
                <a:solidFill>
                  <a:srgbClr val="1F1410"/>
                </a:solidFill>
                <a:latin typeface="Times New Roman"/>
                <a:ea typeface="Calibri"/>
              </a:rPr>
              <a:t>E. </a:t>
            </a:r>
            <a:r>
              <a:rPr lang="en-US" sz="2000" dirty="0" err="1">
                <a:solidFill>
                  <a:srgbClr val="1F1410"/>
                </a:solidFill>
                <a:latin typeface="Times New Roman"/>
                <a:ea typeface="Times-Roman"/>
              </a:rPr>
              <a:t>Petiolar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 spines,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</a:rPr>
              <a:t>Fouquieria</a:t>
            </a:r>
            <a:r>
              <a:rPr lang="en-US" sz="2000" i="1" dirty="0">
                <a:solidFill>
                  <a:srgbClr val="1F1410"/>
                </a:solidFill>
                <a:latin typeface="Times New Roman"/>
                <a:ea typeface="Calibri"/>
              </a:rPr>
              <a:t> </a:t>
            </a:r>
            <a:r>
              <a:rPr lang="en-US" sz="2000" i="1" dirty="0" err="1">
                <a:solidFill>
                  <a:srgbClr val="1F1410"/>
                </a:solidFill>
                <a:latin typeface="Times New Roman"/>
                <a:ea typeface="Calibri"/>
              </a:rPr>
              <a:t>splendens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. Note mature leaf (above), dehiscence of blade and upper tissue of petiole, leaving </a:t>
            </a:r>
            <a:r>
              <a:rPr lang="en-US" sz="2000" dirty="0" err="1">
                <a:solidFill>
                  <a:srgbClr val="1F1410"/>
                </a:solidFill>
                <a:latin typeface="Times New Roman"/>
                <a:ea typeface="Times-Roman"/>
              </a:rPr>
              <a:t>petiolar</a:t>
            </a:r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 spine (below)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1242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38862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3886200" cy="1712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28800" y="3810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45603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324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343400"/>
            <a:ext cx="29718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1F1410"/>
                </a:solidFill>
                <a:latin typeface="Times New Roman"/>
                <a:ea typeface="Times-Roman"/>
              </a:rPr>
              <a:t>Leaf spines, cactus areole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3757295" cy="351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947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80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Times-Roman</vt:lpstr>
      <vt:lpstr>Office Theme</vt:lpstr>
      <vt:lpstr>Leaf structural types </vt:lpstr>
      <vt:lpstr>A,B. Phyllode, Acacia longifolia. A. Mature. B. Young, with vestigial, caducous rachillae, representative of ancestral condition</vt:lpstr>
      <vt:lpstr>Tendril, Lathyrus vestitus</vt:lpstr>
      <vt:lpstr>D. Stipular spines, Euphorbia sp. E. Petiolar spines, Fouquieria splendens. Note mature leaf (above), dehiscence of blade and upper tissue of petiole, leaving petiolar spine (below)</vt:lpstr>
      <vt:lpstr>Leaf spines, cactus areole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Leaf structural types </dc:title>
  <dc:creator>A</dc:creator>
  <cp:lastModifiedBy>abdulla</cp:lastModifiedBy>
  <cp:revision>9</cp:revision>
  <dcterms:created xsi:type="dcterms:W3CDTF">2006-08-16T00:00:00Z</dcterms:created>
  <dcterms:modified xsi:type="dcterms:W3CDTF">2018-05-22T00:27:52Z</dcterms:modified>
</cp:coreProperties>
</file>