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53000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Polypodiales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Adiantum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with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bipinnate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leaf, having ultimate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pinnules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\Desktop\Captur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0"/>
            <a:ext cx="348615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7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311" y="4800600"/>
            <a:ext cx="6454689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Lycopodiophyta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Selaginella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apoda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with dimorphic leaves</a:t>
            </a:r>
          </a:p>
        </p:txBody>
      </p:sp>
      <p:pic>
        <p:nvPicPr>
          <p:cNvPr id="3" name="Picture 2" descr="C:\Users\A\Desktop\Cap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339742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56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648200"/>
            <a:ext cx="37338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Psilotophyta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Psilotum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nudum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27432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8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29200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Equisetales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Equisetum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arvense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only extant genus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equisetophytes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074" name="Picture 2" descr="C:\Users\A\Desktop\Captur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1136072"/>
            <a:ext cx="3490313" cy="351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7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648200"/>
            <a:ext cx="19812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Ginkgo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biloba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\Desktop\Captur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957" y="1007059"/>
            <a:ext cx="4390443" cy="36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6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724400"/>
            <a:ext cx="69342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Conifers: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Branch, showing scale leaves and fascicles</a:t>
            </a:r>
          </a:p>
        </p:txBody>
      </p:sp>
      <p:pic>
        <p:nvPicPr>
          <p:cNvPr id="5122" name="Picture 2" descr="C:\Users\A\Desktop\Captu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4271962" cy="36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6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\Desktop\Capture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450850"/>
            <a:ext cx="5811837" cy="59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68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49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Polypodiales: Adiantum, with bipinnate leaf, having ultimate pinnules</vt:lpstr>
      <vt:lpstr>Lycopodiophyta: Selaginella apoda, with dimorphic leaves</vt:lpstr>
      <vt:lpstr>Psilotophyta. Psilotum nudum</vt:lpstr>
      <vt:lpstr>Equisetales. Equisetum arvense, , the only extant genus of the equisetophytes </vt:lpstr>
      <vt:lpstr>Ginkgo biloba </vt:lpstr>
      <vt:lpstr>Conifers: Pinus, Branch, showing scale leaves and fascicles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Lycopodiophyta: Selaginella apoda, with dimorphic leaves</dc:title>
  <dc:creator>A</dc:creator>
  <cp:lastModifiedBy>Abdullah</cp:lastModifiedBy>
  <cp:revision>7</cp:revision>
  <dcterms:created xsi:type="dcterms:W3CDTF">2006-08-16T00:00:00Z</dcterms:created>
  <dcterms:modified xsi:type="dcterms:W3CDTF">2015-02-25T18:02:19Z</dcterms:modified>
</cp:coreProperties>
</file>