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\Desktop\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923801" cy="211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2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Lycopodiophyta: Selaginella apoda, with dimorphic leaves</dc:title>
  <dc:creator>A</dc:creator>
  <cp:lastModifiedBy>Abdullah</cp:lastModifiedBy>
  <cp:revision>7</cp:revision>
  <dcterms:created xsi:type="dcterms:W3CDTF">2006-08-16T00:00:00Z</dcterms:created>
  <dcterms:modified xsi:type="dcterms:W3CDTF">2015-02-25T18:02:56Z</dcterms:modified>
</cp:coreProperties>
</file>