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\Pictures\2013-11-02\Scan20005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t="12285" r="8259" b="67568"/>
          <a:stretch/>
        </p:blipFill>
        <p:spPr bwMode="auto">
          <a:xfrm>
            <a:off x="1120457" y="2217103"/>
            <a:ext cx="6903085" cy="24237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162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\Pictures\2013-11-02\Scan20006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9" t="13390" r="5947" b="31280"/>
          <a:stretch/>
        </p:blipFill>
        <p:spPr bwMode="auto">
          <a:xfrm>
            <a:off x="1067117" y="171450"/>
            <a:ext cx="7009765" cy="6515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079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Lycopodiophyta: Selaginella apoda, with dimorphic leaves</dc:title>
  <dc:creator>A</dc:creator>
  <cp:lastModifiedBy>Abdullah</cp:lastModifiedBy>
  <cp:revision>11</cp:revision>
  <dcterms:created xsi:type="dcterms:W3CDTF">2006-08-16T00:00:00Z</dcterms:created>
  <dcterms:modified xsi:type="dcterms:W3CDTF">2017-04-26T10:58:39Z</dcterms:modified>
</cp:coreProperties>
</file>