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\Pictures\2013-11-02\Scan20007.TIF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9" t="12805" r="22988" b="72967"/>
          <a:stretch/>
        </p:blipFill>
        <p:spPr bwMode="auto">
          <a:xfrm>
            <a:off x="1234122" y="2395855"/>
            <a:ext cx="6675755" cy="20662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5162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\Pictures\2013-11-02\Scan20007.TIF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72" t="68134" r="8876" b="16021"/>
          <a:stretch/>
        </p:blipFill>
        <p:spPr bwMode="auto">
          <a:xfrm>
            <a:off x="2133600" y="1447800"/>
            <a:ext cx="5181600" cy="3505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079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Lycopodiophyta: Selaginella apoda, with dimorphic leaves</dc:title>
  <dc:creator>A</dc:creator>
  <cp:lastModifiedBy>Abdullah</cp:lastModifiedBy>
  <cp:revision>12</cp:revision>
  <dcterms:created xsi:type="dcterms:W3CDTF">2006-08-16T00:00:00Z</dcterms:created>
  <dcterms:modified xsi:type="dcterms:W3CDTF">2017-04-26T10:59:56Z</dcterms:modified>
</cp:coreProperties>
</file>