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6076950" cy="4552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975" y="2638425"/>
            <a:ext cx="4229101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Abdulqader M Youns</a:t>
            </a:r>
          </a:p>
          <a:p>
            <a:r>
              <a:rPr lang="en-US" sz="2400" dirty="0" smtClean="0"/>
              <a:t>PhD. In Environmental Pollution</a:t>
            </a:r>
            <a:endParaRPr lang="ar-IQ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</Words>
  <Application>Microsoft Office PowerPoint</Application>
  <PresentationFormat>Custom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dc:description>generated using python-pptx</dc:description>
  <cp:lastModifiedBy>DR.Ahmed Saker</cp:lastModifiedBy>
  <cp:revision>4</cp:revision>
  <dcterms:created xsi:type="dcterms:W3CDTF">2013-01-27T09:14:16Z</dcterms:created>
  <dcterms:modified xsi:type="dcterms:W3CDTF">2023-10-13T21:01:59Z</dcterms:modified>
</cp:coreProperties>
</file>