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57" r:id="rId4"/>
    <p:sldId id="295" r:id="rId5"/>
    <p:sldId id="296" r:id="rId6"/>
    <p:sldId id="258" r:id="rId7"/>
    <p:sldId id="273" r:id="rId8"/>
    <p:sldId id="275" r:id="rId9"/>
    <p:sldId id="276" r:id="rId10"/>
    <p:sldId id="278" r:id="rId11"/>
    <p:sldId id="279" r:id="rId12"/>
    <p:sldId id="297" r:id="rId13"/>
    <p:sldId id="298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النمط المتوس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152400"/>
            <a:ext cx="8360569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7911306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84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8" y="1247775"/>
            <a:ext cx="74009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8761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9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57200"/>
            <a:ext cx="82423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286000"/>
            <a:ext cx="89185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133600"/>
            <a:ext cx="77978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66397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773238"/>
            <a:ext cx="8340725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33475"/>
            <a:ext cx="90043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349375"/>
            <a:ext cx="8242300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1"/>
            <a:ext cx="86868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What is the Water Quality Index?</a:t>
            </a:r>
          </a:p>
          <a:p>
            <a:pPr algn="just"/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04440"/>
            <a:ext cx="865505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6962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04800" y="254001"/>
            <a:ext cx="86868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Steps of  Water Quality Index calculation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81063"/>
            <a:ext cx="8304213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45720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35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13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Quality Index</dc:title>
  <dc:creator>Dalshad</dc:creator>
  <cp:lastModifiedBy>DR.Ahmed Saker</cp:lastModifiedBy>
  <cp:revision>22</cp:revision>
  <dcterms:created xsi:type="dcterms:W3CDTF">2006-08-16T00:00:00Z</dcterms:created>
  <dcterms:modified xsi:type="dcterms:W3CDTF">2024-04-12T19:13:45Z</dcterms:modified>
</cp:coreProperties>
</file>