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  <p:sldId id="256" r:id="rId3"/>
    <p:sldId id="295" r:id="rId4"/>
    <p:sldId id="296" r:id="rId5"/>
    <p:sldId id="258" r:id="rId6"/>
    <p:sldId id="273" r:id="rId7"/>
    <p:sldId id="275" r:id="rId8"/>
    <p:sldId id="276" r:id="rId9"/>
    <p:sldId id="287" r:id="rId10"/>
    <p:sldId id="288" r:id="rId11"/>
    <p:sldId id="289" r:id="rId12"/>
    <p:sldId id="290" r:id="rId13"/>
    <p:sldId id="29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67" autoAdjust="0"/>
  </p:normalViewPr>
  <p:slideViewPr>
    <p:cSldViewPr>
      <p:cViewPr varScale="1">
        <p:scale>
          <a:sx n="70" d="100"/>
          <a:sy n="70" d="100"/>
        </p:scale>
        <p:origin x="-7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4792979"/>
      </p:ext>
    </p:extLst>
  </p:cSld>
  <p:clrMapOvr>
    <a:masterClrMapping/>
  </p:clrMapOvr>
  <p:transition spd="med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09600" y="914400"/>
            <a:ext cx="8001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19400"/>
            <a:ext cx="6248400" cy="175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7848600" cy="3581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85800"/>
            <a:ext cx="9144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2141538"/>
            <a:ext cx="8650287" cy="3573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8686800" cy="5257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2" y="2133600"/>
            <a:ext cx="78517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803275"/>
            <a:ext cx="8693150" cy="524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1050925"/>
            <a:ext cx="8693150" cy="475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50863"/>
            <a:ext cx="8991600" cy="575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650875"/>
            <a:ext cx="8766175" cy="555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487363"/>
            <a:ext cx="8845550" cy="588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00100" y="2590800"/>
            <a:ext cx="7543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3" y="392112"/>
            <a:ext cx="8321675" cy="202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169863"/>
            <a:ext cx="8877300" cy="651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Quality Index</dc:title>
  <dc:creator>Dalshad</dc:creator>
  <cp:lastModifiedBy>DR.Ahmed Saker</cp:lastModifiedBy>
  <cp:revision>28</cp:revision>
  <dcterms:created xsi:type="dcterms:W3CDTF">2006-08-16T00:00:00Z</dcterms:created>
  <dcterms:modified xsi:type="dcterms:W3CDTF">2024-02-28T06:21:31Z</dcterms:modified>
</cp:coreProperties>
</file>