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73" r:id="rId4"/>
    <p:sldId id="274" r:id="rId5"/>
    <p:sldId id="275" r:id="rId6"/>
    <p:sldId id="279" r:id="rId7"/>
    <p:sldId id="281" r:id="rId8"/>
    <p:sldId id="296" r:id="rId9"/>
    <p:sldId id="298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67" autoAdjust="0"/>
  </p:normalViewPr>
  <p:slideViewPr>
    <p:cSldViewPr>
      <p:cViewPr>
        <p:scale>
          <a:sx n="70" d="100"/>
          <a:sy n="70" d="100"/>
        </p:scale>
        <p:origin x="-7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508250"/>
            <a:ext cx="7797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755775"/>
            <a:ext cx="75469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4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33363"/>
            <a:ext cx="8943975" cy="63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749300"/>
            <a:ext cx="8705850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975"/>
            <a:ext cx="91440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33400"/>
            <a:ext cx="8937625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28825"/>
            <a:ext cx="854075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31" b="42611"/>
          <a:stretch/>
        </p:blipFill>
        <p:spPr bwMode="auto">
          <a:xfrm>
            <a:off x="331788" y="0"/>
            <a:ext cx="8480425" cy="390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733800"/>
            <a:ext cx="22733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60388"/>
            <a:ext cx="8761413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7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57225"/>
            <a:ext cx="862012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4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Index</dc:title>
  <dc:creator>Dalshad</dc:creator>
  <cp:lastModifiedBy>DR.Ahmed Saker</cp:lastModifiedBy>
  <cp:revision>48</cp:revision>
  <dcterms:created xsi:type="dcterms:W3CDTF">2006-08-16T00:00:00Z</dcterms:created>
  <dcterms:modified xsi:type="dcterms:W3CDTF">2024-03-26T20:08:55Z</dcterms:modified>
</cp:coreProperties>
</file>