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err="1" smtClean="0"/>
              <a:t>فورمى</a:t>
            </a:r>
            <a:r>
              <a:rPr lang="ar-IQ" b="1" dirty="0" smtClean="0"/>
              <a:t> </a:t>
            </a:r>
            <a:r>
              <a:rPr lang="ar-IQ" b="1" dirty="0" err="1"/>
              <a:t>راپرسى</a:t>
            </a:r>
            <a:r>
              <a:rPr lang="ar-IQ" dirty="0"/>
              <a:t>: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 smtClean="0"/>
              <a:t> </a:t>
            </a:r>
            <a:r>
              <a:rPr lang="ar-IQ" dirty="0" err="1" smtClean="0"/>
              <a:t>فورمى</a:t>
            </a:r>
            <a:r>
              <a:rPr lang="ar-IQ" dirty="0" smtClean="0"/>
              <a:t> </a:t>
            </a:r>
            <a:r>
              <a:rPr lang="ar-IQ" dirty="0" err="1"/>
              <a:t>راپرسى</a:t>
            </a:r>
            <a:r>
              <a:rPr lang="ar-IQ" dirty="0"/>
              <a:t> </a:t>
            </a:r>
            <a:r>
              <a:rPr lang="ar-IQ" dirty="0" err="1"/>
              <a:t>بریتییة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لیستی</a:t>
            </a:r>
            <a:r>
              <a:rPr lang="ar-IQ" dirty="0"/>
              <a:t>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پرسیارانەیە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ئامانج</a:t>
            </a:r>
            <a:r>
              <a:rPr lang="ar-IQ" dirty="0"/>
              <a:t> </a:t>
            </a:r>
            <a:r>
              <a:rPr lang="ar-IQ" dirty="0" err="1"/>
              <a:t>لێی</a:t>
            </a:r>
            <a:r>
              <a:rPr lang="ar-IQ" dirty="0"/>
              <a:t> </a:t>
            </a:r>
            <a:r>
              <a:rPr lang="ar-IQ" dirty="0" err="1"/>
              <a:t>خوێندنی</a:t>
            </a:r>
            <a:r>
              <a:rPr lang="ar-IQ" dirty="0"/>
              <a:t> </a:t>
            </a:r>
            <a:r>
              <a:rPr lang="ar-IQ" dirty="0" err="1"/>
              <a:t>پۆلێکی</a:t>
            </a:r>
            <a:r>
              <a:rPr lang="ar-IQ" dirty="0"/>
              <a:t> </a:t>
            </a:r>
            <a:r>
              <a:rPr lang="ar-IQ" dirty="0" err="1"/>
              <a:t>دیاریکراوە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 err="1"/>
              <a:t>ئەمە</a:t>
            </a:r>
            <a:r>
              <a:rPr lang="ar-IQ" dirty="0"/>
              <a:t> </a:t>
            </a:r>
            <a:r>
              <a:rPr lang="ar-IQ" dirty="0" err="1"/>
              <a:t>یەکێکە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باوترین</a:t>
            </a:r>
            <a:r>
              <a:rPr lang="ar-IQ" dirty="0"/>
              <a:t> </a:t>
            </a:r>
            <a:r>
              <a:rPr lang="ar-IQ" dirty="0" err="1"/>
              <a:t>ئامرازەکانی</a:t>
            </a:r>
            <a:r>
              <a:rPr lang="ar-IQ" dirty="0"/>
              <a:t> </a:t>
            </a:r>
            <a:r>
              <a:rPr lang="ar-IQ" dirty="0" err="1"/>
              <a:t>توێژینەوە</a:t>
            </a:r>
            <a:r>
              <a:rPr lang="ar-IQ" dirty="0"/>
              <a:t>، </a:t>
            </a:r>
            <a:r>
              <a:rPr lang="ar-IQ" dirty="0" err="1"/>
              <a:t>هەروەها</a:t>
            </a:r>
            <a:r>
              <a:rPr lang="ar-IQ" dirty="0"/>
              <a:t> </a:t>
            </a:r>
            <a:r>
              <a:rPr lang="ar-IQ" dirty="0" err="1"/>
              <a:t>پێی</a:t>
            </a:r>
            <a:r>
              <a:rPr lang="ar-IQ" dirty="0"/>
              <a:t> </a:t>
            </a:r>
            <a:r>
              <a:rPr lang="ar-IQ" dirty="0" err="1"/>
              <a:t>دەوترێت</a:t>
            </a:r>
            <a:r>
              <a:rPr lang="ar-IQ" dirty="0"/>
              <a:t> "</a:t>
            </a:r>
            <a:r>
              <a:rPr lang="ar-IQ" dirty="0" err="1"/>
              <a:t>ڕاپرسی</a:t>
            </a:r>
            <a:r>
              <a:rPr lang="ar-IQ" dirty="0"/>
              <a:t>، </a:t>
            </a:r>
            <a:r>
              <a:rPr lang="ar-IQ" dirty="0" err="1"/>
              <a:t>ڕیفراندۆم</a:t>
            </a:r>
            <a:r>
              <a:rPr lang="ar-IQ" dirty="0"/>
              <a:t>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ڕاپرسى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683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err="1"/>
              <a:t>توخمەکانی</a:t>
            </a:r>
            <a:r>
              <a:rPr lang="ar-IQ" b="1" dirty="0"/>
              <a:t> </a:t>
            </a:r>
            <a:r>
              <a:rPr lang="ar-IQ" b="1" dirty="0" err="1"/>
              <a:t>فورمى</a:t>
            </a:r>
            <a:r>
              <a:rPr lang="ar-IQ" b="1" dirty="0"/>
              <a:t> </a:t>
            </a:r>
            <a:r>
              <a:rPr lang="ar-IQ" b="1" dirty="0" err="1"/>
              <a:t>راپرسى</a:t>
            </a:r>
            <a:r>
              <a:rPr lang="ar-IQ" b="1" dirty="0"/>
              <a:t> 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b="1" dirty="0"/>
              <a:t/>
            </a:r>
            <a:br>
              <a:rPr lang="ar-IQ" b="1" dirty="0"/>
            </a:br>
            <a:r>
              <a:rPr lang="ar-IQ" dirty="0" smtClean="0"/>
              <a:t>1- </a:t>
            </a:r>
            <a:r>
              <a:rPr lang="ar-IQ" dirty="0" err="1" smtClean="0"/>
              <a:t>دانانی</a:t>
            </a:r>
            <a:r>
              <a:rPr lang="ar-IQ" dirty="0" smtClean="0"/>
              <a:t> </a:t>
            </a:r>
            <a:r>
              <a:rPr lang="ar-IQ" dirty="0" err="1"/>
              <a:t>ئامانجەکانی</a:t>
            </a:r>
            <a:r>
              <a:rPr lang="ar-IQ" dirty="0"/>
              <a:t> </a:t>
            </a:r>
            <a:r>
              <a:rPr lang="ar-IQ" dirty="0" err="1"/>
              <a:t>ڕاپرسییەکە</a:t>
            </a:r>
            <a:r>
              <a:rPr lang="ar-IQ" dirty="0"/>
              <a:t>: </a:t>
            </a:r>
            <a:r>
              <a:rPr lang="ar-IQ" dirty="0" err="1"/>
              <a:t>ئەوەی</a:t>
            </a:r>
            <a:r>
              <a:rPr lang="ar-IQ" dirty="0"/>
              <a:t> </a:t>
            </a:r>
            <a:r>
              <a:rPr lang="ar-IQ" dirty="0" err="1"/>
              <a:t>دەتەوێت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ئەنجامەکان</a:t>
            </a:r>
            <a:r>
              <a:rPr lang="ar-IQ" dirty="0"/>
              <a:t> </a:t>
            </a:r>
            <a:r>
              <a:rPr lang="ar-IQ" dirty="0" err="1"/>
              <a:t>بەدەست</a:t>
            </a:r>
            <a:r>
              <a:rPr lang="ar-IQ" dirty="0"/>
              <a:t> </a:t>
            </a:r>
            <a:r>
              <a:rPr lang="ar-IQ" dirty="0" err="1"/>
              <a:t>ناهێنیت</a:t>
            </a:r>
            <a:r>
              <a:rPr lang="ar-IQ" dirty="0"/>
              <a:t> </a:t>
            </a:r>
            <a:r>
              <a:rPr lang="ar-IQ" dirty="0" err="1"/>
              <a:t>ئەگەر</a:t>
            </a:r>
            <a:r>
              <a:rPr lang="ar-IQ" dirty="0"/>
              <a:t> </a:t>
            </a:r>
            <a:r>
              <a:rPr lang="ar-IQ" dirty="0" err="1"/>
              <a:t>ئامانجێ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فورمى</a:t>
            </a:r>
            <a:r>
              <a:rPr lang="ar-IQ" dirty="0"/>
              <a:t> </a:t>
            </a:r>
            <a:r>
              <a:rPr lang="ar-IQ" dirty="0" err="1"/>
              <a:t>ڕاپرسییەکةڕوون</a:t>
            </a:r>
            <a:r>
              <a:rPr lang="ar-IQ" dirty="0"/>
              <a:t> </a:t>
            </a:r>
            <a:r>
              <a:rPr lang="ar-IQ" dirty="0" err="1"/>
              <a:t>ودیاریکراوی</a:t>
            </a:r>
            <a:r>
              <a:rPr lang="ar-IQ" dirty="0"/>
              <a:t> </a:t>
            </a:r>
            <a:r>
              <a:rPr lang="ar-IQ" dirty="0" err="1"/>
              <a:t>نەبێت</a:t>
            </a:r>
            <a:r>
              <a:rPr lang="ar-IQ" dirty="0"/>
              <a:t> </a:t>
            </a:r>
            <a:r>
              <a:rPr lang="ar-IQ" dirty="0" err="1"/>
              <a:t>ئاشکرایە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ئەمە</a:t>
            </a:r>
            <a:r>
              <a:rPr lang="ar-IQ" dirty="0"/>
              <a:t> </a:t>
            </a:r>
            <a:r>
              <a:rPr lang="ar-IQ" dirty="0" err="1"/>
              <a:t>بەفیڕۆدانی</a:t>
            </a:r>
            <a:r>
              <a:rPr lang="ar-IQ" dirty="0"/>
              <a:t> </a:t>
            </a:r>
            <a:r>
              <a:rPr lang="ar-IQ" dirty="0" err="1"/>
              <a:t>کاتی</a:t>
            </a:r>
            <a:r>
              <a:rPr lang="ar-IQ" dirty="0"/>
              <a:t> </a:t>
            </a:r>
            <a:r>
              <a:rPr lang="ar-IQ" dirty="0" err="1"/>
              <a:t>بەشداربووان</a:t>
            </a:r>
            <a:r>
              <a:rPr lang="ar-IQ" dirty="0"/>
              <a:t> و </a:t>
            </a:r>
            <a:r>
              <a:rPr lang="ar-IQ" dirty="0" err="1" smtClean="0"/>
              <a:t>بەفیڕۆدانی</a:t>
            </a:r>
            <a:r>
              <a:rPr lang="ar-IQ" dirty="0" smtClean="0"/>
              <a:t> </a:t>
            </a:r>
            <a:r>
              <a:rPr lang="ar-IQ" dirty="0" err="1"/>
              <a:t>سەرچاوەی</a:t>
            </a:r>
            <a:r>
              <a:rPr lang="ar-IQ" dirty="0"/>
              <a:t> </a:t>
            </a:r>
            <a:r>
              <a:rPr lang="ar-IQ" dirty="0" err="1"/>
              <a:t>نووسەرانی</a:t>
            </a:r>
            <a:r>
              <a:rPr lang="ar-IQ" dirty="0"/>
              <a:t>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ڕاپرسییە</a:t>
            </a:r>
            <a:r>
              <a:rPr lang="ar-IQ" dirty="0"/>
              <a:t> </a:t>
            </a:r>
            <a:r>
              <a:rPr lang="ar-IQ" dirty="0" err="1"/>
              <a:t>مەبەست</a:t>
            </a:r>
            <a:r>
              <a:rPr lang="ar-IQ" dirty="0"/>
              <a:t> </a:t>
            </a:r>
            <a:r>
              <a:rPr lang="ar-IQ" dirty="0" err="1"/>
              <a:t>ئەوەیە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دیزاینەریڕاپرسییەکە</a:t>
            </a:r>
            <a:r>
              <a:rPr lang="ar-IQ" dirty="0"/>
              <a:t> </a:t>
            </a:r>
            <a:r>
              <a:rPr lang="ar-IQ" dirty="0" err="1"/>
              <a:t>دەبێت</a:t>
            </a:r>
            <a:r>
              <a:rPr lang="ar-IQ" dirty="0"/>
              <a:t> </a:t>
            </a:r>
            <a:r>
              <a:rPr lang="ar-IQ" dirty="0" err="1"/>
              <a:t>زۆر</a:t>
            </a:r>
            <a:r>
              <a:rPr lang="ar-IQ" dirty="0"/>
              <a:t> </a:t>
            </a:r>
            <a:r>
              <a:rPr lang="ar-IQ" dirty="0" smtClean="0"/>
              <a:t>ورد </a:t>
            </a:r>
            <a:r>
              <a:rPr lang="ar-IQ" dirty="0" err="1" smtClean="0"/>
              <a:t>بیت</a:t>
            </a:r>
            <a:r>
              <a:rPr lang="ar-IQ" dirty="0" smtClean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دانانی</a:t>
            </a:r>
            <a:r>
              <a:rPr lang="ar-IQ" dirty="0"/>
              <a:t> </a:t>
            </a:r>
            <a:r>
              <a:rPr lang="ar-IQ" dirty="0" err="1"/>
              <a:t>ئامانجەکە</a:t>
            </a:r>
            <a:r>
              <a:rPr lang="ar-IQ" dirty="0"/>
              <a:t> و </a:t>
            </a:r>
            <a:r>
              <a:rPr lang="ar-IQ" dirty="0" err="1"/>
              <a:t>بةشیوةیةك</a:t>
            </a:r>
            <a:r>
              <a:rPr lang="ar-IQ" dirty="0"/>
              <a:t> </a:t>
            </a:r>
            <a:r>
              <a:rPr lang="ar-IQ" dirty="0" err="1"/>
              <a:t>هةموو</a:t>
            </a:r>
            <a:r>
              <a:rPr lang="ar-IQ" dirty="0"/>
              <a:t> </a:t>
            </a:r>
            <a:r>
              <a:rPr lang="ar-IQ" dirty="0" err="1"/>
              <a:t>كةسیك</a:t>
            </a:r>
            <a:r>
              <a:rPr lang="ar-IQ" dirty="0"/>
              <a:t> </a:t>
            </a:r>
            <a:r>
              <a:rPr lang="ar-IQ" dirty="0" err="1"/>
              <a:t>بتوانى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ئاسانى</a:t>
            </a:r>
            <a:r>
              <a:rPr lang="ar-IQ" dirty="0"/>
              <a:t> </a:t>
            </a:r>
            <a:r>
              <a:rPr lang="ar-IQ" dirty="0" err="1"/>
              <a:t>ئامانجةكة</a:t>
            </a:r>
            <a:r>
              <a:rPr lang="ar-IQ" dirty="0"/>
              <a:t> </a:t>
            </a:r>
            <a:r>
              <a:rPr lang="ar-IQ" dirty="0" err="1"/>
              <a:t>تێبگات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355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dirty="0" smtClean="0"/>
              <a:t>2- </a:t>
            </a:r>
            <a:r>
              <a:rPr lang="ar-IQ" dirty="0" err="1"/>
              <a:t>نووسینى</a:t>
            </a:r>
            <a:r>
              <a:rPr lang="ar-IQ" dirty="0"/>
              <a:t> </a:t>
            </a:r>
            <a:r>
              <a:rPr lang="ar-IQ" dirty="0" err="1"/>
              <a:t>ڕاپرسی</a:t>
            </a:r>
            <a:r>
              <a:rPr lang="ar-IQ" dirty="0"/>
              <a:t>: </a:t>
            </a:r>
            <a:r>
              <a:rPr lang="ar-IQ" i="1" dirty="0" err="1"/>
              <a:t>ثاش</a:t>
            </a:r>
            <a:r>
              <a:rPr lang="ar-IQ" i="1" dirty="0"/>
              <a:t> </a:t>
            </a:r>
            <a:r>
              <a:rPr lang="ar-IQ" dirty="0" err="1"/>
              <a:t>دیاریکردنی</a:t>
            </a:r>
            <a:r>
              <a:rPr lang="ar-IQ" dirty="0"/>
              <a:t> </a:t>
            </a:r>
            <a:r>
              <a:rPr lang="ar-IQ" dirty="0" err="1"/>
              <a:t>ئامانجی</a:t>
            </a:r>
            <a:r>
              <a:rPr lang="ar-IQ" dirty="0"/>
              <a:t> </a:t>
            </a:r>
            <a:r>
              <a:rPr lang="ar-IQ" dirty="0" err="1"/>
              <a:t>سەرەکی</a:t>
            </a:r>
            <a:r>
              <a:rPr lang="ar-IQ" dirty="0"/>
              <a:t> </a:t>
            </a:r>
            <a:r>
              <a:rPr lang="ar-IQ" dirty="0" err="1"/>
              <a:t>ڕاپرسییەکە،ئێستا</a:t>
            </a:r>
            <a:r>
              <a:rPr lang="ar-IQ" dirty="0"/>
              <a:t> </a:t>
            </a:r>
            <a:r>
              <a:rPr lang="ar-IQ" dirty="0" err="1"/>
              <a:t>نۆرەی</a:t>
            </a:r>
            <a:r>
              <a:rPr lang="ar-IQ" dirty="0"/>
              <a:t> </a:t>
            </a:r>
            <a:r>
              <a:rPr lang="ar-IQ" dirty="0" err="1"/>
              <a:t>نووسینی</a:t>
            </a:r>
            <a:r>
              <a:rPr lang="ar-IQ" dirty="0"/>
              <a:t> </a:t>
            </a:r>
            <a:r>
              <a:rPr lang="ar-IQ" dirty="0" err="1"/>
              <a:t>پرسیارەکان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وتةوةرةكانى</a:t>
            </a:r>
            <a:r>
              <a:rPr lang="ar-IQ" dirty="0"/>
              <a:t> </a:t>
            </a:r>
            <a:r>
              <a:rPr lang="ar-IQ" dirty="0" err="1"/>
              <a:t>وةك</a:t>
            </a:r>
            <a:r>
              <a:rPr lang="ar-IQ" dirty="0"/>
              <a:t> </a:t>
            </a:r>
            <a:r>
              <a:rPr lang="ar-IQ" dirty="0" err="1"/>
              <a:t>ئةمانةى</a:t>
            </a:r>
            <a:r>
              <a:rPr lang="ar-IQ" dirty="0"/>
              <a:t> </a:t>
            </a:r>
            <a:r>
              <a:rPr lang="ar-IQ" dirty="0" err="1"/>
              <a:t>خوارةوة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پرسیارەکانی</a:t>
            </a:r>
            <a:r>
              <a:rPr lang="ar-IQ" dirty="0"/>
              <a:t> "</a:t>
            </a:r>
            <a:r>
              <a:rPr lang="ar-IQ" dirty="0" err="1"/>
              <a:t>بەڵێ</a:t>
            </a:r>
            <a:r>
              <a:rPr lang="ar-IQ" dirty="0"/>
              <a:t>" </a:t>
            </a:r>
            <a:r>
              <a:rPr lang="ar-IQ" dirty="0" err="1"/>
              <a:t>یان</a:t>
            </a:r>
            <a:r>
              <a:rPr lang="ar-IQ" dirty="0"/>
              <a:t> "</a:t>
            </a:r>
            <a:r>
              <a:rPr lang="ar-IQ" dirty="0" err="1"/>
              <a:t>نەخێر</a:t>
            </a:r>
            <a:r>
              <a:rPr lang="ar-IQ" dirty="0"/>
              <a:t>":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لەوانەیە</a:t>
            </a:r>
            <a:r>
              <a:rPr lang="ar-IQ" dirty="0"/>
              <a:t> </a:t>
            </a:r>
            <a:r>
              <a:rPr lang="ar-IQ" dirty="0" err="1"/>
              <a:t>هەندێک</a:t>
            </a:r>
            <a:r>
              <a:rPr lang="ar-IQ" dirty="0"/>
              <a:t> جار </a:t>
            </a:r>
            <a:r>
              <a:rPr lang="ar-IQ" dirty="0" err="1"/>
              <a:t>بژاردەی</a:t>
            </a:r>
            <a:r>
              <a:rPr lang="ar-IQ" dirty="0"/>
              <a:t> "</a:t>
            </a:r>
            <a:r>
              <a:rPr lang="ar-IQ" dirty="0" err="1"/>
              <a:t>ڕەنگە</a:t>
            </a:r>
            <a:r>
              <a:rPr lang="ar-IQ" dirty="0"/>
              <a:t>"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بژاردەی</a:t>
            </a:r>
            <a:r>
              <a:rPr lang="ar-IQ" dirty="0"/>
              <a:t> "من </a:t>
            </a:r>
            <a:r>
              <a:rPr lang="ar-IQ" dirty="0" err="1"/>
              <a:t>نازانم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" </a:t>
            </a:r>
            <a:r>
              <a:rPr lang="ar-IQ" dirty="0" err="1"/>
              <a:t>یاوەری</a:t>
            </a:r>
            <a:r>
              <a:rPr lang="ar-IQ" dirty="0"/>
              <a:t> </a:t>
            </a:r>
            <a:r>
              <a:rPr lang="ar-IQ" dirty="0" err="1"/>
              <a:t>بکات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پرسیارەئارەزوومەندەکان</a:t>
            </a:r>
            <a:r>
              <a:rPr lang="ar-IQ" dirty="0"/>
              <a:t>: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بریتین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هەڵبژاردنی</a:t>
            </a:r>
            <a:r>
              <a:rPr lang="ar-IQ" dirty="0"/>
              <a:t> </a:t>
            </a:r>
            <a:r>
              <a:rPr lang="ar-IQ" dirty="0" err="1"/>
              <a:t>یەک</a:t>
            </a:r>
            <a:r>
              <a:rPr lang="ar-IQ" dirty="0"/>
              <a:t> </a:t>
            </a:r>
            <a:r>
              <a:rPr lang="ar-IQ" dirty="0" err="1"/>
              <a:t>وەڵام</a:t>
            </a:r>
            <a:r>
              <a:rPr lang="ar-IQ" dirty="0"/>
              <a:t>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چەند</a:t>
            </a:r>
            <a:r>
              <a:rPr lang="ar-IQ" dirty="0"/>
              <a:t> </a:t>
            </a:r>
            <a:r>
              <a:rPr lang="ar-IQ" dirty="0" err="1"/>
              <a:t>وەڵامێکی</a:t>
            </a:r>
            <a:r>
              <a:rPr lang="ar-IQ" dirty="0"/>
              <a:t> </a:t>
            </a:r>
            <a:r>
              <a:rPr lang="ar-IQ" dirty="0" err="1"/>
              <a:t>گونجاو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هەڵسەنگاندنی</a:t>
            </a:r>
            <a:r>
              <a:rPr lang="ar-IQ" dirty="0"/>
              <a:t> </a:t>
            </a:r>
            <a:r>
              <a:rPr lang="ar-IQ" dirty="0" err="1"/>
              <a:t>پرسیارەکانی</a:t>
            </a:r>
            <a:r>
              <a:rPr lang="ar-IQ" dirty="0"/>
              <a:t> </a:t>
            </a:r>
            <a:r>
              <a:rPr lang="ar-IQ" dirty="0" err="1"/>
              <a:t>پێوەری</a:t>
            </a:r>
            <a:r>
              <a:rPr lang="ar-IQ" dirty="0"/>
              <a:t> </a:t>
            </a:r>
            <a:r>
              <a:rPr lang="ar-IQ" dirty="0" err="1"/>
              <a:t>جیاواز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پرسیارانەی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پێویستی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نووسینى</a:t>
            </a:r>
            <a:r>
              <a:rPr lang="ar-IQ" dirty="0"/>
              <a:t> </a:t>
            </a:r>
            <a:r>
              <a:rPr lang="ar-IQ" dirty="0" err="1"/>
              <a:t>دەقی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• </a:t>
            </a:r>
            <a:r>
              <a:rPr lang="ar-IQ" dirty="0" err="1"/>
              <a:t>پرسیارە</a:t>
            </a:r>
            <a:r>
              <a:rPr lang="ar-IQ" dirty="0"/>
              <a:t> </a:t>
            </a:r>
            <a:r>
              <a:rPr lang="ar-IQ" dirty="0" err="1"/>
              <a:t>داخراوەکان</a:t>
            </a:r>
            <a:r>
              <a:rPr lang="ar-IQ" dirty="0"/>
              <a:t> و </a:t>
            </a:r>
            <a:r>
              <a:rPr lang="ar-IQ" dirty="0" err="1"/>
              <a:t>کراوەكان</a:t>
            </a:r>
            <a:r>
              <a:rPr lang="ar-IQ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083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 smtClean="0"/>
              <a:t>3- </a:t>
            </a:r>
            <a:r>
              <a:rPr lang="ar-IQ" sz="3600" b="1" dirty="0" err="1"/>
              <a:t>بنەماو</a:t>
            </a:r>
            <a:r>
              <a:rPr lang="ar-IQ" sz="3600" b="1" dirty="0"/>
              <a:t> </a:t>
            </a:r>
            <a:r>
              <a:rPr lang="ar-IQ" sz="3600" b="1" dirty="0" err="1"/>
              <a:t>ریساكان</a:t>
            </a:r>
            <a:r>
              <a:rPr lang="ar-IQ" sz="3600" b="1" dirty="0"/>
              <a:t> </a:t>
            </a:r>
            <a:r>
              <a:rPr lang="ar-IQ" sz="3600" b="1" dirty="0" err="1"/>
              <a:t>بۆ</a:t>
            </a:r>
            <a:r>
              <a:rPr lang="ar-IQ" sz="3600" b="1" dirty="0"/>
              <a:t> </a:t>
            </a:r>
            <a:r>
              <a:rPr lang="ar-IQ" sz="3600" b="1" dirty="0" err="1"/>
              <a:t>ئامادەکردنی</a:t>
            </a:r>
            <a:r>
              <a:rPr lang="ar-IQ" sz="3600" b="1" dirty="0"/>
              <a:t> </a:t>
            </a:r>
            <a:r>
              <a:rPr lang="ar-IQ" sz="3600" b="1" dirty="0" err="1" smtClean="0"/>
              <a:t>ڕاپرسیەکە</a:t>
            </a:r>
            <a:r>
              <a:rPr lang="ar-IQ" sz="3600" dirty="0" smtClean="0"/>
              <a:t>:</a:t>
            </a:r>
            <a:br>
              <a:rPr lang="ar-IQ" sz="3600" dirty="0" smtClean="0"/>
            </a:b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err="1"/>
              <a:t>یةكةم</a:t>
            </a:r>
            <a:r>
              <a:rPr lang="ar-IQ" dirty="0"/>
              <a:t>: </a:t>
            </a:r>
            <a:r>
              <a:rPr lang="ar-IQ" dirty="0" err="1"/>
              <a:t>دیاریكردنى</a:t>
            </a:r>
            <a:r>
              <a:rPr lang="ar-IQ" dirty="0"/>
              <a:t> </a:t>
            </a:r>
            <a:r>
              <a:rPr lang="ar-IQ" dirty="0" err="1"/>
              <a:t>تةوةرةكانى</a:t>
            </a:r>
            <a:r>
              <a:rPr lang="ar-IQ" dirty="0"/>
              <a:t> </a:t>
            </a:r>
            <a:r>
              <a:rPr lang="ar-IQ" dirty="0" err="1"/>
              <a:t>سەرەکی</a:t>
            </a:r>
            <a:r>
              <a:rPr lang="ar-IQ" dirty="0"/>
              <a:t> </a:t>
            </a:r>
            <a:r>
              <a:rPr lang="ar-IQ" dirty="0" err="1"/>
              <a:t>ڕاپرسیەکە</a:t>
            </a:r>
            <a:r>
              <a:rPr lang="ar-IQ" dirty="0"/>
              <a:t> </a:t>
            </a:r>
            <a:r>
              <a:rPr lang="ar-IQ" sz="4000" dirty="0"/>
              <a:t>.</a:t>
            </a:r>
            <a:br>
              <a:rPr lang="ar-IQ" sz="4000" dirty="0"/>
            </a:br>
            <a:r>
              <a:rPr lang="ar-IQ" dirty="0" err="1" smtClean="0"/>
              <a:t>دووەم</a:t>
            </a:r>
            <a:r>
              <a:rPr lang="ar-IQ" dirty="0"/>
              <a:t>: </a:t>
            </a:r>
            <a:r>
              <a:rPr lang="ar-IQ" dirty="0" err="1"/>
              <a:t>پرسیارەکانی</a:t>
            </a:r>
            <a:r>
              <a:rPr lang="ar-IQ" dirty="0"/>
              <a:t> </a:t>
            </a:r>
            <a:r>
              <a:rPr lang="ar-IQ" dirty="0" err="1"/>
              <a:t>هەریەک</a:t>
            </a:r>
            <a:r>
              <a:rPr lang="ar-IQ" dirty="0"/>
              <a:t> </a:t>
            </a:r>
            <a:r>
              <a:rPr lang="ar-IQ" dirty="0" err="1"/>
              <a:t>لەم</a:t>
            </a:r>
            <a:r>
              <a:rPr lang="ar-IQ" dirty="0"/>
              <a:t> </a:t>
            </a:r>
            <a:r>
              <a:rPr lang="ar-IQ" dirty="0" err="1"/>
              <a:t>تەوەرانە</a:t>
            </a:r>
            <a:r>
              <a:rPr lang="ar-IQ" dirty="0"/>
              <a:t>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کۆمەڵێکی</a:t>
            </a:r>
            <a:r>
              <a:rPr lang="ar-IQ" dirty="0"/>
              <a:t> </a:t>
            </a:r>
            <a:r>
              <a:rPr lang="ar-IQ" dirty="0" err="1"/>
              <a:t>جیا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ئەوانی</a:t>
            </a:r>
            <a:r>
              <a:rPr lang="ar-IQ" dirty="0"/>
              <a:t> تر </a:t>
            </a:r>
            <a:r>
              <a:rPr lang="ar-IQ" dirty="0" err="1"/>
              <a:t>دةنووسریتةوة</a:t>
            </a:r>
            <a:r>
              <a:rPr lang="ar-IQ" dirty="0"/>
              <a:t> ، و </a:t>
            </a:r>
            <a:r>
              <a:rPr lang="ar-IQ" dirty="0" err="1" smtClean="0"/>
              <a:t>لةكاتى</a:t>
            </a:r>
            <a:r>
              <a:rPr lang="ar-IQ" dirty="0"/>
              <a:t> </a:t>
            </a:r>
            <a:r>
              <a:rPr lang="ar-IQ" dirty="0" err="1" smtClean="0"/>
              <a:t>نووسینى</a:t>
            </a:r>
            <a:r>
              <a:rPr lang="ar-IQ" dirty="0" smtClean="0"/>
              <a:t> </a:t>
            </a:r>
            <a:r>
              <a:rPr lang="ar-IQ" dirty="0" err="1"/>
              <a:t>پرسیارەکانی</a:t>
            </a:r>
            <a:r>
              <a:rPr lang="ar-IQ" dirty="0"/>
              <a:t> </a:t>
            </a:r>
            <a:r>
              <a:rPr lang="ar-IQ" dirty="0" err="1"/>
              <a:t>پیویستة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توێژەر</a:t>
            </a:r>
            <a:r>
              <a:rPr lang="ar-IQ" dirty="0"/>
              <a:t> </a:t>
            </a:r>
            <a:r>
              <a:rPr lang="ar-IQ" dirty="0" err="1"/>
              <a:t>ئەم</a:t>
            </a:r>
            <a:r>
              <a:rPr lang="ar-IQ" dirty="0"/>
              <a:t> </a:t>
            </a:r>
            <a:r>
              <a:rPr lang="ar-IQ" dirty="0" err="1"/>
              <a:t>شتانەی</a:t>
            </a:r>
            <a:r>
              <a:rPr lang="ar-IQ" dirty="0"/>
              <a:t> </a:t>
            </a:r>
            <a:r>
              <a:rPr lang="ar-IQ" dirty="0" err="1"/>
              <a:t>خوارەوە</a:t>
            </a:r>
            <a:r>
              <a:rPr lang="ar-IQ" dirty="0"/>
              <a:t> </a:t>
            </a:r>
            <a:r>
              <a:rPr lang="ar-IQ" dirty="0" err="1"/>
              <a:t>ڕەچاو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 </a:t>
            </a:r>
            <a:r>
              <a:rPr lang="ar-IQ" dirty="0" smtClean="0"/>
              <a:t>:</a:t>
            </a:r>
          </a:p>
          <a:p>
            <a:pPr marL="0" indent="0"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dirty="0"/>
              <a:t>♦ </a:t>
            </a:r>
            <a:r>
              <a:rPr lang="ar-IQ" dirty="0" err="1"/>
              <a:t>پرسیارەکانی</a:t>
            </a:r>
            <a:r>
              <a:rPr lang="ar-IQ" dirty="0"/>
              <a:t> </a:t>
            </a:r>
            <a:r>
              <a:rPr lang="ar-IQ" b="1" dirty="0" err="1"/>
              <a:t>ڕاپرسی</a:t>
            </a:r>
            <a:r>
              <a:rPr lang="ar-IQ" b="1" dirty="0"/>
              <a:t> </a:t>
            </a:r>
            <a:r>
              <a:rPr lang="ar-IQ" dirty="0" err="1"/>
              <a:t>کورتکراوە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♦ </a:t>
            </a:r>
            <a:r>
              <a:rPr lang="ar-IQ" dirty="0" err="1"/>
              <a:t>زمانی</a:t>
            </a:r>
            <a:r>
              <a:rPr lang="ar-IQ" dirty="0"/>
              <a:t> </a:t>
            </a:r>
            <a:r>
              <a:rPr lang="ar-IQ" dirty="0" err="1"/>
              <a:t>سادە</a:t>
            </a:r>
            <a:r>
              <a:rPr lang="ar-IQ" dirty="0"/>
              <a:t> </a:t>
            </a:r>
            <a:r>
              <a:rPr lang="ar-IQ" dirty="0" err="1"/>
              <a:t>بەکاربهێنە</a:t>
            </a:r>
            <a:r>
              <a:rPr lang="ar-IQ" dirty="0"/>
              <a:t>،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زمانی</a:t>
            </a:r>
            <a:r>
              <a:rPr lang="ar-IQ" dirty="0"/>
              <a:t> </a:t>
            </a:r>
            <a:r>
              <a:rPr lang="ar-IQ" dirty="0" err="1"/>
              <a:t>زاڵ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گونجاوە</a:t>
            </a:r>
            <a:r>
              <a:rPr lang="ar-IQ" dirty="0"/>
              <a:t> </a:t>
            </a:r>
            <a:r>
              <a:rPr lang="ar-IQ" dirty="0" err="1"/>
              <a:t>لەگەڵ</a:t>
            </a:r>
            <a:r>
              <a:rPr lang="ar-IQ" dirty="0"/>
              <a:t> </a:t>
            </a:r>
            <a:r>
              <a:rPr lang="ar-IQ" dirty="0" err="1"/>
              <a:t>ئاستەکانی</a:t>
            </a:r>
            <a:r>
              <a:rPr lang="ar-IQ" dirty="0"/>
              <a:t> </a:t>
            </a:r>
            <a:r>
              <a:rPr lang="ar-IQ" dirty="0" err="1"/>
              <a:t>وەڵامدەرەکان</a:t>
            </a:r>
            <a:r>
              <a:rPr lang="ar-IQ" dirty="0"/>
              <a:t>.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0437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♦ </a:t>
            </a:r>
            <a:r>
              <a:rPr lang="ar-IQ" dirty="0" err="1"/>
              <a:t>وشەی</a:t>
            </a:r>
            <a:r>
              <a:rPr lang="ar-IQ" dirty="0"/>
              <a:t> </a:t>
            </a:r>
            <a:r>
              <a:rPr lang="ar-IQ" dirty="0" err="1"/>
              <a:t>پرسیارەکە</a:t>
            </a:r>
            <a:r>
              <a:rPr lang="ar-IQ" dirty="0"/>
              <a:t> </a:t>
            </a:r>
            <a:r>
              <a:rPr lang="ar-IQ" dirty="0" err="1"/>
              <a:t>نابێت</a:t>
            </a:r>
            <a:r>
              <a:rPr lang="ar-IQ" dirty="0"/>
              <a:t> </a:t>
            </a:r>
            <a:r>
              <a:rPr lang="ar-IQ" dirty="0" err="1"/>
              <a:t>لێکبدرێتەوە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dirty="0"/>
              <a:t>♦ </a:t>
            </a:r>
            <a:r>
              <a:rPr lang="ar-IQ" dirty="0" err="1"/>
              <a:t>بەکارهێنانی</a:t>
            </a:r>
            <a:r>
              <a:rPr lang="ar-IQ" dirty="0"/>
              <a:t> </a:t>
            </a:r>
            <a:r>
              <a:rPr lang="ar-IQ" dirty="0" err="1"/>
              <a:t>شێوەی</a:t>
            </a:r>
            <a:r>
              <a:rPr lang="ar-IQ" dirty="0"/>
              <a:t> </a:t>
            </a:r>
            <a:r>
              <a:rPr lang="ar-IQ" dirty="0" err="1"/>
              <a:t>سادە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وەڵامدانەوەکان</a:t>
            </a:r>
            <a:r>
              <a:rPr lang="ar-IQ" dirty="0"/>
              <a:t>، </a:t>
            </a:r>
            <a:r>
              <a:rPr lang="ar-IQ" dirty="0" err="1"/>
              <a:t>وەک</a:t>
            </a:r>
            <a:r>
              <a:rPr lang="ar-IQ" dirty="0"/>
              <a:t> "</a:t>
            </a:r>
            <a:r>
              <a:rPr lang="ar-IQ" dirty="0" err="1"/>
              <a:t>بەڵێ</a:t>
            </a:r>
            <a:r>
              <a:rPr lang="ar-IQ" dirty="0"/>
              <a:t>" </a:t>
            </a:r>
            <a:r>
              <a:rPr lang="ar-IQ" dirty="0" err="1"/>
              <a:t>یان</a:t>
            </a:r>
            <a:r>
              <a:rPr lang="ar-IQ" dirty="0"/>
              <a:t> "</a:t>
            </a:r>
            <a:r>
              <a:rPr lang="ar-IQ" dirty="0" err="1"/>
              <a:t>نەخێر</a:t>
            </a:r>
            <a:r>
              <a:rPr lang="ar-IQ" dirty="0"/>
              <a:t>" و </a:t>
            </a:r>
            <a:r>
              <a:rPr lang="ar-IQ" dirty="0" err="1"/>
              <a:t>چەند</a:t>
            </a:r>
            <a:r>
              <a:rPr lang="ar-IQ" dirty="0"/>
              <a:t> </a:t>
            </a:r>
            <a:r>
              <a:rPr lang="ar-IQ" dirty="0" err="1"/>
              <a:t>هەڵبژاردەیەک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dirty="0"/>
              <a:t/>
            </a:r>
            <a:br>
              <a:rPr lang="ar-IQ" dirty="0"/>
            </a:br>
            <a:r>
              <a:rPr lang="ar-IQ" dirty="0"/>
              <a:t>♦ </a:t>
            </a:r>
            <a:r>
              <a:rPr lang="ar-IQ" dirty="0" err="1"/>
              <a:t>بژاردەی</a:t>
            </a:r>
            <a:r>
              <a:rPr lang="ar-IQ" dirty="0"/>
              <a:t> "</a:t>
            </a:r>
            <a:r>
              <a:rPr lang="ar-IQ" dirty="0" err="1"/>
              <a:t>ڕەنگە</a:t>
            </a:r>
            <a:r>
              <a:rPr lang="ar-IQ" dirty="0"/>
              <a:t>" </a:t>
            </a:r>
            <a:r>
              <a:rPr lang="ar-IQ" dirty="0" err="1"/>
              <a:t>یان</a:t>
            </a:r>
            <a:r>
              <a:rPr lang="ar-IQ" dirty="0"/>
              <a:t> "</a:t>
            </a:r>
            <a:r>
              <a:rPr lang="ar-IQ" dirty="0" err="1"/>
              <a:t>نازانم</a:t>
            </a:r>
            <a:r>
              <a:rPr lang="ar-IQ" dirty="0"/>
              <a:t>"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شوێنە</a:t>
            </a:r>
            <a:r>
              <a:rPr lang="ar-IQ" dirty="0"/>
              <a:t> </a:t>
            </a:r>
            <a:r>
              <a:rPr lang="ar-IQ" dirty="0" err="1"/>
              <a:t>گونجاوەکان</a:t>
            </a:r>
            <a:r>
              <a:rPr lang="ar-IQ" dirty="0"/>
              <a:t> </a:t>
            </a:r>
            <a:r>
              <a:rPr lang="ar-IQ" dirty="0" err="1"/>
              <a:t>دابنێ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♦ </a:t>
            </a:r>
            <a:r>
              <a:rPr lang="ar-IQ" dirty="0" err="1"/>
              <a:t>خۆلادان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پرسیارکردنی</a:t>
            </a:r>
            <a:r>
              <a:rPr lang="ar-IQ" dirty="0"/>
              <a:t> </a:t>
            </a:r>
            <a:r>
              <a:rPr lang="ar-IQ" dirty="0" err="1"/>
              <a:t>پرسیاری</a:t>
            </a:r>
            <a:r>
              <a:rPr lang="ar-IQ" dirty="0"/>
              <a:t> </a:t>
            </a:r>
            <a:r>
              <a:rPr lang="ar-IQ" dirty="0" err="1"/>
              <a:t>کەسی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097106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سمة Office</vt:lpstr>
      <vt:lpstr>فورمى راپرسى: </vt:lpstr>
      <vt:lpstr>توخمەکانی فورمى راپرسى :</vt:lpstr>
      <vt:lpstr>PowerPoint Presentation</vt:lpstr>
      <vt:lpstr> 3- بنەماو ریساكان بۆ ئامادەکردنی ڕاپرسیەکە: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Aras</dc:creator>
  <cp:lastModifiedBy>Maher</cp:lastModifiedBy>
  <cp:revision>2</cp:revision>
  <dcterms:created xsi:type="dcterms:W3CDTF">2023-05-30T19:12:31Z</dcterms:created>
  <dcterms:modified xsi:type="dcterms:W3CDTF">2023-05-30T19:39:10Z</dcterms:modified>
</cp:coreProperties>
</file>